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58" r:id="rId6"/>
    <p:sldId id="259" r:id="rId7"/>
    <p:sldId id="260" r:id="rId8"/>
    <p:sldId id="261" r:id="rId9"/>
    <p:sldId id="264" r:id="rId10"/>
    <p:sldId id="274" r:id="rId11"/>
    <p:sldId id="275" r:id="rId12"/>
    <p:sldId id="265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81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33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5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40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4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5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7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9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30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7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5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902D-3F9D-46DE-94C4-1165B3867D3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1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Image result for vs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0259"/>
            <a:ext cx="12274377" cy="818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7881" y="1122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66291" y="-672106"/>
            <a:ext cx="358380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905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Static</a:t>
            </a:r>
            <a:endParaRPr lang="en-US" sz="11500" b="1" cap="none" spc="0" dirty="0">
              <a:ln w="1905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96468" y="5190221"/>
            <a:ext cx="551144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1905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Dynamic</a:t>
            </a:r>
            <a:endParaRPr lang="en-US" sz="11500" b="1" cap="none" spc="0" dirty="0">
              <a:ln w="1905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39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Problem: Bowling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8097"/>
            <a:ext cx="10515600" cy="47188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500" b="1" dirty="0" smtClean="0"/>
              <a:t>Examples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Frame 1: [3,5] </a:t>
            </a:r>
            <a:r>
              <a:rPr lang="en-GB" dirty="0" smtClean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</a:pPr>
            <a:r>
              <a:rPr lang="en-GB" dirty="0" smtClean="0"/>
              <a:t>Frame 2: [2,4] </a:t>
            </a:r>
            <a:r>
              <a:rPr lang="en-GB" dirty="0" smtClean="0">
                <a:solidFill>
                  <a:srgbClr val="FF0000"/>
                </a:solidFill>
              </a:rPr>
              <a:t>6</a:t>
            </a:r>
          </a:p>
          <a:p>
            <a:pPr marL="0" indent="0">
              <a:buNone/>
            </a:pPr>
            <a:r>
              <a:rPr lang="en-GB" dirty="0" smtClean="0"/>
              <a:t>Score: 14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Frame 1: [10,-] 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13</a:t>
            </a:r>
          </a:p>
          <a:p>
            <a:pPr marL="0" indent="0">
              <a:buNone/>
            </a:pPr>
            <a:r>
              <a:rPr lang="en-GB" dirty="0" smtClean="0"/>
              <a:t>Frame </a:t>
            </a:r>
            <a:r>
              <a:rPr lang="en-GB" dirty="0"/>
              <a:t>2: [</a:t>
            </a:r>
            <a:r>
              <a:rPr lang="en-GB" dirty="0" smtClean="0"/>
              <a:t>2,1] </a:t>
            </a:r>
            <a:r>
              <a:rPr lang="en-GB" dirty="0" smtClean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Score: </a:t>
            </a:r>
            <a:r>
              <a:rPr lang="en-GB" dirty="0" smtClean="0"/>
              <a:t>16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Frame 1: </a:t>
            </a:r>
            <a:r>
              <a:rPr lang="en-GB" dirty="0" smtClean="0"/>
              <a:t>[5,5] </a:t>
            </a:r>
            <a:r>
              <a:rPr lang="en-GB" dirty="0" smtClean="0">
                <a:solidFill>
                  <a:srgbClr val="FF0000"/>
                </a:solidFill>
              </a:rPr>
              <a:t>16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Frame 2: </a:t>
            </a:r>
            <a:r>
              <a:rPr lang="en-GB" dirty="0" smtClean="0"/>
              <a:t>[6,3] </a:t>
            </a:r>
            <a:r>
              <a:rPr lang="en-GB" dirty="0" smtClean="0">
                <a:solidFill>
                  <a:srgbClr val="FF0000"/>
                </a:solidFill>
              </a:rPr>
              <a:t>9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Score: </a:t>
            </a:r>
            <a:r>
              <a:rPr lang="en-GB" dirty="0" smtClean="0"/>
              <a:t>25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Frames: [10,-] </a:t>
            </a:r>
            <a:r>
              <a:rPr lang="en-GB" dirty="0"/>
              <a:t>[10,-] [10,-] [10,-] [10,-] [10,-] [10,-] [10,-] [10,-] [10,-] </a:t>
            </a:r>
            <a:r>
              <a:rPr lang="en-GB" dirty="0" smtClean="0"/>
              <a:t>10 10</a:t>
            </a:r>
            <a:r>
              <a:rPr lang="en-GB" dirty="0" smtClean="0">
                <a:solidFill>
                  <a:srgbClr val="FF0000"/>
                </a:solidFill>
              </a:rPr>
              <a:t> &lt;- extra balls to calculate Frame 10 score</a:t>
            </a:r>
          </a:p>
          <a:p>
            <a:pPr marL="0" indent="0">
              <a:buNone/>
            </a:pPr>
            <a:r>
              <a:rPr lang="en-GB" dirty="0" smtClean="0"/>
              <a:t>Score: 300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2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Problem: Bowling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Write a program which takes a partial or full set of frames and calculates the score.</a:t>
            </a:r>
          </a:p>
          <a:p>
            <a:r>
              <a:rPr lang="en-GB" dirty="0" smtClean="0"/>
              <a:t>Input will always be full frames (+ bonus balls if needed)</a:t>
            </a:r>
          </a:p>
          <a:p>
            <a:r>
              <a:rPr lang="en-GB" dirty="0" smtClean="0"/>
              <a:t>Assume input always valid</a:t>
            </a:r>
          </a:p>
          <a:p>
            <a:r>
              <a:rPr lang="en-GB" dirty="0" smtClean="0"/>
              <a:t>Input will be no more than one game*</a:t>
            </a:r>
          </a:p>
          <a:p>
            <a:r>
              <a:rPr lang="en-GB" dirty="0" smtClean="0"/>
              <a:t>Input format is up to you</a:t>
            </a:r>
          </a:p>
          <a:p>
            <a:r>
              <a:rPr lang="en-GB" dirty="0" smtClean="0"/>
              <a:t>Prepare to accept different inputs during scoring</a:t>
            </a:r>
            <a:endParaRPr lang="en-GB" sz="2000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000" dirty="0" smtClean="0"/>
              <a:t>* Note functional rules RE infinite sequences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6"/>
            <a:ext cx="10515600" cy="819731"/>
          </a:xfrm>
        </p:spPr>
        <p:txBody>
          <a:bodyPr/>
          <a:lstStyle/>
          <a:p>
            <a:r>
              <a:rPr lang="en-GB" dirty="0" smtClean="0"/>
              <a:t>Go!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292"/>
            <a:ext cx="10515600" cy="613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FAQ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0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Scoring the 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Swap with a pair in the other group</a:t>
            </a:r>
          </a:p>
          <a:p>
            <a:r>
              <a:rPr lang="en-GB" dirty="0" smtClean="0"/>
              <a:t>Give a mark for each successful test case passed</a:t>
            </a:r>
          </a:p>
          <a:p>
            <a:r>
              <a:rPr lang="en-GB" dirty="0" smtClean="0"/>
              <a:t>Deduct a mark for each case of a broken rule</a:t>
            </a:r>
          </a:p>
          <a:p>
            <a:pPr lvl="1"/>
            <a:r>
              <a:rPr lang="en-GB" dirty="0" smtClean="0"/>
              <a:t>Any uncertainly, ask a Judge</a:t>
            </a:r>
          </a:p>
          <a:p>
            <a:r>
              <a:rPr lang="en-GB" dirty="0" smtClean="0"/>
              <a:t>Scores will be aggregated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See handouts for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1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638743"/>
            <a:ext cx="12192000" cy="8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Remember!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Put your solutions here:</a:t>
            </a:r>
          </a:p>
          <a:p>
            <a:pPr marL="0" indent="0">
              <a:buNone/>
            </a:pPr>
            <a:r>
              <a:rPr lang="en-GB" dirty="0"/>
              <a:t>https://github.com/LeedsCodeDojo/StaticVsDynamic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Next Dojo:</a:t>
            </a:r>
          </a:p>
          <a:p>
            <a:pPr marL="0" indent="0">
              <a:buNone/>
            </a:pPr>
            <a:r>
              <a:rPr lang="en-GB" dirty="0" smtClean="0"/>
              <a:t>Wednesday 7</a:t>
            </a:r>
            <a:r>
              <a:rPr lang="en-GB" baseline="30000" dirty="0" smtClean="0"/>
              <a:t>th</a:t>
            </a:r>
            <a:r>
              <a:rPr lang="en-GB" dirty="0" smtClean="0"/>
              <a:t> Feb - TBD</a:t>
            </a:r>
          </a:p>
        </p:txBody>
      </p:sp>
    </p:spTree>
    <p:extLst>
      <p:ext uri="{BB962C8B-B14F-4D97-AF65-F5344CB8AC3E}">
        <p14:creationId xmlns:p14="http://schemas.microsoft.com/office/powerpoint/2010/main" val="40214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93192"/>
            <a:ext cx="12192001" cy="60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3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24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19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Typing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…</a:t>
            </a:r>
          </a:p>
          <a:p>
            <a:pPr marL="0" indent="0">
              <a:buNone/>
            </a:pPr>
            <a:r>
              <a:rPr lang="en-GB"/>
              <a:t>http://wiki.c2.com/?StaticTyping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(Explicit typing vs type inference)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2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Typing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3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vs Dynamic Typing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359135"/>
              </p:ext>
            </p:extLst>
          </p:nvPr>
        </p:nvGraphicFramePr>
        <p:xfrm>
          <a:off x="1167023" y="1690688"/>
          <a:ext cx="10044674" cy="441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337"/>
                <a:gridCol w="5022337"/>
              </a:tblGrid>
              <a:tr h="71519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Static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Dynamic</a:t>
                      </a:r>
                      <a:endParaRPr lang="en-GB" sz="2400" dirty="0"/>
                    </a:p>
                  </a:txBody>
                  <a:tcPr/>
                </a:tc>
              </a:tr>
              <a:tr h="8432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…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…</a:t>
                      </a:r>
                      <a:endParaRPr lang="en-GB" sz="2400" dirty="0"/>
                    </a:p>
                  </a:txBody>
                  <a:tcPr/>
                </a:tc>
              </a:tr>
              <a:tr h="71519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71519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71519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71519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for SCIENCE!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5710"/>
            <a:ext cx="4704184" cy="3250228"/>
          </a:xfrm>
        </p:spPr>
        <p:txBody>
          <a:bodyPr>
            <a:normAutofit/>
          </a:bodyPr>
          <a:lstStyle/>
          <a:p>
            <a:r>
              <a:rPr lang="en-GB" dirty="0" smtClean="0"/>
              <a:t>Split into groups: Static &amp; Dynamic</a:t>
            </a:r>
          </a:p>
          <a:p>
            <a:pPr lvl="1"/>
            <a:r>
              <a:rPr lang="en-GB" dirty="0" smtClean="0"/>
              <a:t>Within each group, split into pairs</a:t>
            </a:r>
          </a:p>
          <a:p>
            <a:r>
              <a:rPr lang="en-GB" dirty="0" smtClean="0"/>
              <a:t>Solve a problem</a:t>
            </a:r>
          </a:p>
          <a:p>
            <a:r>
              <a:rPr lang="en-GB" dirty="0" smtClean="0"/>
              <a:t>See, inconclusively, which approach is best*</a:t>
            </a:r>
          </a:p>
          <a:p>
            <a:endParaRPr lang="en-GB" dirty="0"/>
          </a:p>
        </p:txBody>
      </p:sp>
      <p:pic>
        <p:nvPicPr>
          <p:cNvPr id="5122" name="Picture 2" descr="Image result for experi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18" y="2163114"/>
            <a:ext cx="4963884" cy="331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4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Problem: Bowling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500" b="1" dirty="0" smtClean="0"/>
              <a:t>10-Pin Bowling Scorer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10 pins to knock down, worth one point each</a:t>
            </a:r>
          </a:p>
          <a:p>
            <a:r>
              <a:rPr lang="en-GB" dirty="0" smtClean="0"/>
              <a:t>10 frames, each consisting of up to two attempts</a:t>
            </a:r>
          </a:p>
          <a:p>
            <a:r>
              <a:rPr lang="en-GB" dirty="0" smtClean="0"/>
              <a:t>‘Strike’ – all 10 pins down on first attempt</a:t>
            </a:r>
          </a:p>
          <a:p>
            <a:pPr lvl="1"/>
            <a:r>
              <a:rPr lang="en-GB" dirty="0" smtClean="0"/>
              <a:t>No second attempt</a:t>
            </a:r>
          </a:p>
          <a:p>
            <a:pPr lvl="1"/>
            <a:r>
              <a:rPr lang="en-GB" dirty="0" smtClean="0"/>
              <a:t>Score for this frame is 10 + pins from next two balls</a:t>
            </a:r>
          </a:p>
          <a:p>
            <a:r>
              <a:rPr lang="en-GB" dirty="0" smtClean="0"/>
              <a:t>‘Spare’ – all 10 pins knocked down on second attempt</a:t>
            </a:r>
          </a:p>
          <a:p>
            <a:pPr lvl="1"/>
            <a:r>
              <a:rPr lang="en-GB" dirty="0" smtClean="0"/>
              <a:t>Score for this frame is 10 + pins from next ball</a:t>
            </a:r>
          </a:p>
          <a:p>
            <a:r>
              <a:rPr lang="en-GB" dirty="0" smtClean="0"/>
              <a:t>If you get a Strike or Spare on the last frame, you get an additional 1 or 2 balls</a:t>
            </a:r>
          </a:p>
          <a:p>
            <a:pPr lvl="1"/>
            <a:r>
              <a:rPr lang="en-GB" dirty="0" smtClean="0"/>
              <a:t>See handouts for end game cases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392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Static Typing</vt:lpstr>
      <vt:lpstr>Dynamic Typing</vt:lpstr>
      <vt:lpstr>Static vs Dynamic Typing</vt:lpstr>
      <vt:lpstr>Time for SCIENCE!</vt:lpstr>
      <vt:lpstr>The Problem: Bowling</vt:lpstr>
      <vt:lpstr>The Problem: Bowling</vt:lpstr>
      <vt:lpstr>The Problem: Bowling</vt:lpstr>
      <vt:lpstr>Go!</vt:lpstr>
      <vt:lpstr>Scoring the solutions</vt:lpstr>
      <vt:lpstr>PowerPoint Presentation</vt:lpstr>
      <vt:lpstr>Remember!</vt:lpstr>
    </vt:vector>
  </TitlesOfParts>
  <Company>Callcredit Information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Crofton</dc:creator>
  <cp:lastModifiedBy>Grant Crofton</cp:lastModifiedBy>
  <cp:revision>33</cp:revision>
  <dcterms:created xsi:type="dcterms:W3CDTF">2017-04-05T12:54:34Z</dcterms:created>
  <dcterms:modified xsi:type="dcterms:W3CDTF">2018-01-02T23:13:13Z</dcterms:modified>
</cp:coreProperties>
</file>