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  <p:sldMasterId id="2147483694" r:id="rId2"/>
    <p:sldMasterId id="2147483726" r:id="rId3"/>
  </p:sldMasterIdLst>
  <p:notesMasterIdLst>
    <p:notesMasterId r:id="rId32"/>
  </p:notesMasterIdLst>
  <p:handoutMasterIdLst>
    <p:handoutMasterId r:id="rId33"/>
  </p:handoutMasterIdLst>
  <p:sldIdLst>
    <p:sldId id="285" r:id="rId4"/>
    <p:sldId id="713" r:id="rId5"/>
    <p:sldId id="711" r:id="rId6"/>
    <p:sldId id="712" r:id="rId7"/>
    <p:sldId id="735" r:id="rId8"/>
    <p:sldId id="716" r:id="rId9"/>
    <p:sldId id="717" r:id="rId10"/>
    <p:sldId id="715" r:id="rId11"/>
    <p:sldId id="734" r:id="rId12"/>
    <p:sldId id="732" r:id="rId13"/>
    <p:sldId id="731" r:id="rId14"/>
    <p:sldId id="733" r:id="rId15"/>
    <p:sldId id="729" r:id="rId16"/>
    <p:sldId id="726" r:id="rId17"/>
    <p:sldId id="401" r:id="rId18"/>
    <p:sldId id="679" r:id="rId19"/>
    <p:sldId id="680" r:id="rId20"/>
    <p:sldId id="681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78" r:id="rId29"/>
    <p:sldId id="728" r:id="rId30"/>
    <p:sldId id="386" r:id="rId31"/>
  </p:sldIdLst>
  <p:sldSz cx="12192000" cy="6858000"/>
  <p:notesSz cx="7315200" cy="9601200"/>
  <p:embeddedFontLst>
    <p:embeddedFont>
      <p:font typeface="Calibri Light" panose="020F0302020204030204" pitchFamily="34" charset="0"/>
      <p:regular r:id="rId34"/>
      <p: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D5D536-9860-48C7-8C15-3D246C6FD1FD}">
          <p14:sldIdLst>
            <p14:sldId id="285"/>
            <p14:sldId id="713"/>
            <p14:sldId id="711"/>
            <p14:sldId id="712"/>
            <p14:sldId id="735"/>
            <p14:sldId id="716"/>
            <p14:sldId id="717"/>
            <p14:sldId id="715"/>
            <p14:sldId id="734"/>
            <p14:sldId id="732"/>
            <p14:sldId id="731"/>
            <p14:sldId id="733"/>
            <p14:sldId id="729"/>
          </p14:sldIdLst>
        </p14:section>
        <p14:section name="Business Model Canvas" id="{9D2A3781-CA72-432D-88E6-67F6FCBE28E2}">
          <p14:sldIdLst>
            <p14:sldId id="726"/>
            <p14:sldId id="401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78"/>
            <p14:sldId id="728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1DD"/>
    <a:srgbClr val="006AA5"/>
    <a:srgbClr val="73A9DB"/>
    <a:srgbClr val="F2F9EB"/>
    <a:srgbClr val="E7F4D8"/>
    <a:srgbClr val="FDFDFD"/>
    <a:srgbClr val="FEFEFE"/>
    <a:srgbClr val="FCFCFC"/>
    <a:srgbClr val="FAFAF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C4811-CB6E-415F-8E9E-E80B9B44BB8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AC8FB6-BAD9-4C3C-A918-3D08E85ED828}">
      <dgm:prSet/>
      <dgm:spPr/>
      <dgm:t>
        <a:bodyPr/>
        <a:lstStyle/>
        <a:p>
          <a:pPr rtl="0"/>
          <a:r>
            <a:rPr lang="en-US"/>
            <a:t>Strengths</a:t>
          </a:r>
        </a:p>
      </dgm:t>
    </dgm:pt>
    <dgm:pt modelId="{A8019469-67A6-4B56-B897-D170BFBCB323}" type="parTrans" cxnId="{276D3A5E-2754-4423-8EA1-A232D9F77607}">
      <dgm:prSet/>
      <dgm:spPr/>
      <dgm:t>
        <a:bodyPr/>
        <a:lstStyle/>
        <a:p>
          <a:endParaRPr lang="en-US"/>
        </a:p>
      </dgm:t>
    </dgm:pt>
    <dgm:pt modelId="{41C8EB9F-E730-4631-8026-8CA7B1322368}" type="sibTrans" cxnId="{276D3A5E-2754-4423-8EA1-A232D9F77607}">
      <dgm:prSet/>
      <dgm:spPr/>
      <dgm:t>
        <a:bodyPr/>
        <a:lstStyle/>
        <a:p>
          <a:endParaRPr lang="en-US"/>
        </a:p>
      </dgm:t>
    </dgm:pt>
    <dgm:pt modelId="{367374F2-1C30-483F-B525-287CCA3494E2}">
      <dgm:prSet/>
      <dgm:spPr/>
      <dgm:t>
        <a:bodyPr/>
        <a:lstStyle/>
        <a:p>
          <a:pPr rtl="0"/>
          <a:r>
            <a:rPr lang="en-US" dirty="0"/>
            <a:t>Everyone</a:t>
          </a:r>
          <a:r>
            <a:rPr lang="en-US" baseline="0" dirty="0"/>
            <a:t> loves free</a:t>
          </a:r>
          <a:endParaRPr lang="en-US" dirty="0"/>
        </a:p>
      </dgm:t>
    </dgm:pt>
    <dgm:pt modelId="{F91397F7-80DB-4ADF-BC80-CAC207FCF8CC}" type="parTrans" cxnId="{FBB57647-7D85-45A4-8D00-8E901CA0141A}">
      <dgm:prSet/>
      <dgm:spPr/>
      <dgm:t>
        <a:bodyPr/>
        <a:lstStyle/>
        <a:p>
          <a:endParaRPr lang="en-US"/>
        </a:p>
      </dgm:t>
    </dgm:pt>
    <dgm:pt modelId="{B12604F0-C727-44F3-B528-112B276208C9}" type="sibTrans" cxnId="{FBB57647-7D85-45A4-8D00-8E901CA0141A}">
      <dgm:prSet/>
      <dgm:spPr/>
      <dgm:t>
        <a:bodyPr/>
        <a:lstStyle/>
        <a:p>
          <a:endParaRPr lang="en-US"/>
        </a:p>
      </dgm:t>
    </dgm:pt>
    <dgm:pt modelId="{608D6856-06FA-406D-9715-2DDAE3E3E112}">
      <dgm:prSet/>
      <dgm:spPr/>
      <dgm:t>
        <a:bodyPr/>
        <a:lstStyle/>
        <a:p>
          <a:pPr rtl="0"/>
          <a:r>
            <a:rPr lang="en-US" dirty="0"/>
            <a:t>Manageable customer expectations</a:t>
          </a:r>
        </a:p>
      </dgm:t>
    </dgm:pt>
    <dgm:pt modelId="{9B687CF3-5C57-4B6F-805D-0A265E08DE44}" type="parTrans" cxnId="{245B9736-90BD-4944-9179-A5AF8A2ACE17}">
      <dgm:prSet/>
      <dgm:spPr/>
      <dgm:t>
        <a:bodyPr/>
        <a:lstStyle/>
        <a:p>
          <a:endParaRPr lang="en-US"/>
        </a:p>
      </dgm:t>
    </dgm:pt>
    <dgm:pt modelId="{4174473E-3C08-4D8C-9072-C121E3BB6A8B}" type="sibTrans" cxnId="{245B9736-90BD-4944-9179-A5AF8A2ACE17}">
      <dgm:prSet/>
      <dgm:spPr/>
      <dgm:t>
        <a:bodyPr/>
        <a:lstStyle/>
        <a:p>
          <a:endParaRPr lang="en-US"/>
        </a:p>
      </dgm:t>
    </dgm:pt>
    <dgm:pt modelId="{7F79FDDA-7C9B-4A58-A47B-DC34CF37AE8C}">
      <dgm:prSet/>
      <dgm:spPr/>
      <dgm:t>
        <a:bodyPr/>
        <a:lstStyle/>
        <a:p>
          <a:pPr rtl="0"/>
          <a:r>
            <a:rPr lang="en-US" dirty="0"/>
            <a:t>Low friction adoption</a:t>
          </a:r>
        </a:p>
      </dgm:t>
    </dgm:pt>
    <dgm:pt modelId="{19849F0C-6370-41AC-8D68-1F26F8E6757F}" type="parTrans" cxnId="{2458C8CB-0809-4A14-A987-764D15F1411C}">
      <dgm:prSet/>
      <dgm:spPr/>
      <dgm:t>
        <a:bodyPr/>
        <a:lstStyle/>
        <a:p>
          <a:endParaRPr lang="en-US"/>
        </a:p>
      </dgm:t>
    </dgm:pt>
    <dgm:pt modelId="{A499D063-8881-434A-B7DB-6D12542BC26D}" type="sibTrans" cxnId="{2458C8CB-0809-4A14-A987-764D15F1411C}">
      <dgm:prSet/>
      <dgm:spPr/>
      <dgm:t>
        <a:bodyPr/>
        <a:lstStyle/>
        <a:p>
          <a:endParaRPr lang="en-US"/>
        </a:p>
      </dgm:t>
    </dgm:pt>
    <dgm:pt modelId="{0F00E003-4EBC-428C-923D-7394595A9623}">
      <dgm:prSet/>
      <dgm:spPr/>
      <dgm:t>
        <a:bodyPr/>
        <a:lstStyle/>
        <a:p>
          <a:pPr rtl="0"/>
          <a:r>
            <a:rPr lang="en-US" dirty="0"/>
            <a:t>Challenges</a:t>
          </a:r>
        </a:p>
      </dgm:t>
    </dgm:pt>
    <dgm:pt modelId="{27A9C723-EC19-4F91-8EB7-0801C2D63C7D}" type="parTrans" cxnId="{AABA140B-00B8-4C3E-8851-DB46C8BE3BC2}">
      <dgm:prSet/>
      <dgm:spPr/>
      <dgm:t>
        <a:bodyPr/>
        <a:lstStyle/>
        <a:p>
          <a:endParaRPr lang="en-US"/>
        </a:p>
      </dgm:t>
    </dgm:pt>
    <dgm:pt modelId="{164C06FA-E1B3-46B9-9AC8-A07F8B247001}" type="sibTrans" cxnId="{AABA140B-00B8-4C3E-8851-DB46C8BE3BC2}">
      <dgm:prSet/>
      <dgm:spPr/>
      <dgm:t>
        <a:bodyPr/>
        <a:lstStyle/>
        <a:p>
          <a:endParaRPr lang="en-US"/>
        </a:p>
      </dgm:t>
    </dgm:pt>
    <dgm:pt modelId="{FF8C2389-B863-4CC3-882B-4E10B2A3E0AD}">
      <dgm:prSet/>
      <dgm:spPr/>
      <dgm:t>
        <a:bodyPr/>
        <a:lstStyle/>
        <a:p>
          <a:pPr rtl="0"/>
          <a:r>
            <a:rPr lang="en-US" dirty="0"/>
            <a:t>Delayed revenue</a:t>
          </a:r>
        </a:p>
      </dgm:t>
    </dgm:pt>
    <dgm:pt modelId="{5D0ABF29-3D9D-4772-B2D8-CBFE90DE997D}" type="parTrans" cxnId="{F858234F-4ACA-4FB7-8DE3-504A3DD149D4}">
      <dgm:prSet/>
      <dgm:spPr/>
      <dgm:t>
        <a:bodyPr/>
        <a:lstStyle/>
        <a:p>
          <a:endParaRPr lang="en-US"/>
        </a:p>
      </dgm:t>
    </dgm:pt>
    <dgm:pt modelId="{81F9491A-5F3C-415A-83CE-EB7F4819699B}" type="sibTrans" cxnId="{F858234F-4ACA-4FB7-8DE3-504A3DD149D4}">
      <dgm:prSet/>
      <dgm:spPr/>
      <dgm:t>
        <a:bodyPr/>
        <a:lstStyle/>
        <a:p>
          <a:endParaRPr lang="en-US"/>
        </a:p>
      </dgm:t>
    </dgm:pt>
    <dgm:pt modelId="{C6C82B05-FA13-4B9B-A53E-8C918324C86C}">
      <dgm:prSet/>
      <dgm:spPr/>
      <dgm:t>
        <a:bodyPr/>
        <a:lstStyle/>
        <a:p>
          <a:pPr rtl="0"/>
          <a:r>
            <a:rPr lang="en-US" dirty="0"/>
            <a:t>Converting free users to paid users</a:t>
          </a:r>
        </a:p>
      </dgm:t>
    </dgm:pt>
    <dgm:pt modelId="{DAC326FC-CEDF-45C0-BA8D-FC90B4245FB3}" type="parTrans" cxnId="{53CC56DE-DE40-4563-9125-90B94AA11CA5}">
      <dgm:prSet/>
      <dgm:spPr/>
      <dgm:t>
        <a:bodyPr/>
        <a:lstStyle/>
        <a:p>
          <a:endParaRPr lang="en-US"/>
        </a:p>
      </dgm:t>
    </dgm:pt>
    <dgm:pt modelId="{EA7F0FDE-0F39-4037-9ACC-0570F964F753}" type="sibTrans" cxnId="{53CC56DE-DE40-4563-9125-90B94AA11CA5}">
      <dgm:prSet/>
      <dgm:spPr/>
      <dgm:t>
        <a:bodyPr/>
        <a:lstStyle/>
        <a:p>
          <a:endParaRPr lang="en-US"/>
        </a:p>
      </dgm:t>
    </dgm:pt>
    <dgm:pt modelId="{73EA9B8F-0133-47C8-BB5B-D7A5CD9EC1B9}">
      <dgm:prSet/>
      <dgm:spPr/>
      <dgm:t>
        <a:bodyPr/>
        <a:lstStyle/>
        <a:p>
          <a:pPr rtl="0"/>
          <a:r>
            <a:rPr lang="en-US" dirty="0"/>
            <a:t>Paying for costs</a:t>
          </a:r>
        </a:p>
      </dgm:t>
    </dgm:pt>
    <dgm:pt modelId="{193F88F0-E424-4AFD-AEA6-E1ACEAA82031}" type="parTrans" cxnId="{DC742223-DBA2-4FA3-A164-95CDD5394A17}">
      <dgm:prSet/>
      <dgm:spPr/>
      <dgm:t>
        <a:bodyPr/>
        <a:lstStyle/>
        <a:p>
          <a:endParaRPr lang="en-US"/>
        </a:p>
      </dgm:t>
    </dgm:pt>
    <dgm:pt modelId="{C1757A0B-0938-44A4-92FD-E74AF1FAF7A9}" type="sibTrans" cxnId="{DC742223-DBA2-4FA3-A164-95CDD5394A17}">
      <dgm:prSet/>
      <dgm:spPr/>
      <dgm:t>
        <a:bodyPr/>
        <a:lstStyle/>
        <a:p>
          <a:endParaRPr lang="en-US"/>
        </a:p>
      </dgm:t>
    </dgm:pt>
    <dgm:pt modelId="{D678802A-DA2A-482E-8831-1A73F710548A}" type="pres">
      <dgm:prSet presAssocID="{471C4811-CB6E-415F-8E9E-E80B9B44BB8C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709F748-5CD8-4A24-A991-A87208629534}" type="pres">
      <dgm:prSet presAssocID="{471C4811-CB6E-415F-8E9E-E80B9B44BB8C}" presName="dummyMaxCanvas" presStyleCnt="0"/>
      <dgm:spPr/>
    </dgm:pt>
    <dgm:pt modelId="{9FF3F618-319D-4851-84BF-9AAC69EB1827}" type="pres">
      <dgm:prSet presAssocID="{471C4811-CB6E-415F-8E9E-E80B9B44BB8C}" presName="parentComposite" presStyleCnt="0"/>
      <dgm:spPr/>
    </dgm:pt>
    <dgm:pt modelId="{A900912C-5F78-41B0-B102-88120E9A2547}" type="pres">
      <dgm:prSet presAssocID="{471C4811-CB6E-415F-8E9E-E80B9B44BB8C}" presName="parent1" presStyleLbl="alignAccFollowNode1" presStyleIdx="0" presStyleCnt="4" custScaleY="31864" custLinFactNeighborY="50845">
        <dgm:presLayoutVars>
          <dgm:chMax val="4"/>
        </dgm:presLayoutVars>
      </dgm:prSet>
      <dgm:spPr/>
    </dgm:pt>
    <dgm:pt modelId="{AEBD009E-F97F-438B-AF29-92E562A4F2E7}" type="pres">
      <dgm:prSet presAssocID="{471C4811-CB6E-415F-8E9E-E80B9B44BB8C}" presName="parent2" presStyleLbl="alignAccFollowNode1" presStyleIdx="1" presStyleCnt="4" custScaleY="31864" custLinFactNeighborY="50845">
        <dgm:presLayoutVars>
          <dgm:chMax val="4"/>
        </dgm:presLayoutVars>
      </dgm:prSet>
      <dgm:spPr/>
    </dgm:pt>
    <dgm:pt modelId="{533EDEF0-BAE4-4DC9-8214-9631C732D043}" type="pres">
      <dgm:prSet presAssocID="{471C4811-CB6E-415F-8E9E-E80B9B44BB8C}" presName="childrenComposite" presStyleCnt="0"/>
      <dgm:spPr/>
    </dgm:pt>
    <dgm:pt modelId="{915D8FB4-536D-49D9-B93C-4BCEED539AC8}" type="pres">
      <dgm:prSet presAssocID="{471C4811-CB6E-415F-8E9E-E80B9B44BB8C}" presName="dummyMaxCanvas_ChildArea" presStyleCnt="0"/>
      <dgm:spPr/>
    </dgm:pt>
    <dgm:pt modelId="{BA7BC7FD-0F9B-46AC-B16B-365866878132}" type="pres">
      <dgm:prSet presAssocID="{471C4811-CB6E-415F-8E9E-E80B9B44BB8C}" presName="fulcrum" presStyleLbl="alignAccFollowNode1" presStyleIdx="2" presStyleCnt="4"/>
      <dgm:spPr/>
    </dgm:pt>
    <dgm:pt modelId="{1B2681A3-3EB0-49C8-9D34-B14A6712BF36}" type="pres">
      <dgm:prSet presAssocID="{471C4811-CB6E-415F-8E9E-E80B9B44BB8C}" presName="balance_33" presStyleLbl="alignAccFollowNode1" presStyleIdx="3" presStyleCnt="4">
        <dgm:presLayoutVars>
          <dgm:bulletEnabled val="1"/>
        </dgm:presLayoutVars>
      </dgm:prSet>
      <dgm:spPr/>
    </dgm:pt>
    <dgm:pt modelId="{E36A5B52-3EE6-4467-8657-D75B52E261D3}" type="pres">
      <dgm:prSet presAssocID="{471C4811-CB6E-415F-8E9E-E80B9B44BB8C}" presName="right_33_1" presStyleLbl="node1" presStyleIdx="0" presStyleCnt="6">
        <dgm:presLayoutVars>
          <dgm:bulletEnabled val="1"/>
        </dgm:presLayoutVars>
      </dgm:prSet>
      <dgm:spPr/>
    </dgm:pt>
    <dgm:pt modelId="{FF529A66-C46A-4154-9D81-8B53A0DAE8BB}" type="pres">
      <dgm:prSet presAssocID="{471C4811-CB6E-415F-8E9E-E80B9B44BB8C}" presName="right_33_2" presStyleLbl="node1" presStyleIdx="1" presStyleCnt="6">
        <dgm:presLayoutVars>
          <dgm:bulletEnabled val="1"/>
        </dgm:presLayoutVars>
      </dgm:prSet>
      <dgm:spPr/>
    </dgm:pt>
    <dgm:pt modelId="{772F2610-F396-40CA-84DF-0048E483BE36}" type="pres">
      <dgm:prSet presAssocID="{471C4811-CB6E-415F-8E9E-E80B9B44BB8C}" presName="right_33_3" presStyleLbl="node1" presStyleIdx="2" presStyleCnt="6">
        <dgm:presLayoutVars>
          <dgm:bulletEnabled val="1"/>
        </dgm:presLayoutVars>
      </dgm:prSet>
      <dgm:spPr/>
    </dgm:pt>
    <dgm:pt modelId="{A3315EB7-174E-4C3C-A3E7-E5BE8221BD47}" type="pres">
      <dgm:prSet presAssocID="{471C4811-CB6E-415F-8E9E-E80B9B44BB8C}" presName="left_33_1" presStyleLbl="node1" presStyleIdx="3" presStyleCnt="6">
        <dgm:presLayoutVars>
          <dgm:bulletEnabled val="1"/>
        </dgm:presLayoutVars>
      </dgm:prSet>
      <dgm:spPr/>
    </dgm:pt>
    <dgm:pt modelId="{18D7FD41-2462-4D45-A4B7-F2B2901E325A}" type="pres">
      <dgm:prSet presAssocID="{471C4811-CB6E-415F-8E9E-E80B9B44BB8C}" presName="left_33_2" presStyleLbl="node1" presStyleIdx="4" presStyleCnt="6">
        <dgm:presLayoutVars>
          <dgm:bulletEnabled val="1"/>
        </dgm:presLayoutVars>
      </dgm:prSet>
      <dgm:spPr/>
    </dgm:pt>
    <dgm:pt modelId="{7315B6AB-3FD2-459E-9C50-EE29D7690FF3}" type="pres">
      <dgm:prSet presAssocID="{471C4811-CB6E-415F-8E9E-E80B9B44BB8C}" presName="left_33_3" presStyleLbl="node1" presStyleIdx="5" presStyleCnt="6">
        <dgm:presLayoutVars>
          <dgm:bulletEnabled val="1"/>
        </dgm:presLayoutVars>
      </dgm:prSet>
      <dgm:spPr/>
    </dgm:pt>
  </dgm:ptLst>
  <dgm:cxnLst>
    <dgm:cxn modelId="{88229B6A-ED64-489D-994E-33D8C1E4708C}" type="presOf" srcId="{73EA9B8F-0133-47C8-BB5B-D7A5CD9EC1B9}" destId="{772F2610-F396-40CA-84DF-0048E483BE36}" srcOrd="0" destOrd="0" presId="urn:microsoft.com/office/officeart/2005/8/layout/balance1"/>
    <dgm:cxn modelId="{276D3A5E-2754-4423-8EA1-A232D9F77607}" srcId="{471C4811-CB6E-415F-8E9E-E80B9B44BB8C}" destId="{7FAC8FB6-BAD9-4C3C-A918-3D08E85ED828}" srcOrd="0" destOrd="0" parTransId="{A8019469-67A6-4B56-B897-D170BFBCB323}" sibTransId="{41C8EB9F-E730-4631-8026-8CA7B1322368}"/>
    <dgm:cxn modelId="{DC742223-DBA2-4FA3-A164-95CDD5394A17}" srcId="{0F00E003-4EBC-428C-923D-7394595A9623}" destId="{73EA9B8F-0133-47C8-BB5B-D7A5CD9EC1B9}" srcOrd="2" destOrd="0" parTransId="{193F88F0-E424-4AFD-AEA6-E1ACEAA82031}" sibTransId="{C1757A0B-0938-44A4-92FD-E74AF1FAF7A9}"/>
    <dgm:cxn modelId="{2458C8CB-0809-4A14-A987-764D15F1411C}" srcId="{7FAC8FB6-BAD9-4C3C-A918-3D08E85ED828}" destId="{7F79FDDA-7C9B-4A58-A47B-DC34CF37AE8C}" srcOrd="2" destOrd="0" parTransId="{19849F0C-6370-41AC-8D68-1F26F8E6757F}" sibTransId="{A499D063-8881-434A-B7DB-6D12542BC26D}"/>
    <dgm:cxn modelId="{0160152A-7E0D-44F5-9F31-C461A82D1006}" type="presOf" srcId="{608D6856-06FA-406D-9715-2DDAE3E3E112}" destId="{18D7FD41-2462-4D45-A4B7-F2B2901E325A}" srcOrd="0" destOrd="0" presId="urn:microsoft.com/office/officeart/2005/8/layout/balance1"/>
    <dgm:cxn modelId="{245B9736-90BD-4944-9179-A5AF8A2ACE17}" srcId="{7FAC8FB6-BAD9-4C3C-A918-3D08E85ED828}" destId="{608D6856-06FA-406D-9715-2DDAE3E3E112}" srcOrd="1" destOrd="0" parTransId="{9B687CF3-5C57-4B6F-805D-0A265E08DE44}" sibTransId="{4174473E-3C08-4D8C-9072-C121E3BB6A8B}"/>
    <dgm:cxn modelId="{63B6FE6B-7490-4C1D-BA08-B773E36B0604}" type="presOf" srcId="{7F79FDDA-7C9B-4A58-A47B-DC34CF37AE8C}" destId="{7315B6AB-3FD2-459E-9C50-EE29D7690FF3}" srcOrd="0" destOrd="0" presId="urn:microsoft.com/office/officeart/2005/8/layout/balance1"/>
    <dgm:cxn modelId="{58C84BD2-5EB3-4EFC-93CD-B25EBF1BFBFF}" type="presOf" srcId="{471C4811-CB6E-415F-8E9E-E80B9B44BB8C}" destId="{D678802A-DA2A-482E-8831-1A73F710548A}" srcOrd="0" destOrd="0" presId="urn:microsoft.com/office/officeart/2005/8/layout/balance1"/>
    <dgm:cxn modelId="{FBB57647-7D85-45A4-8D00-8E901CA0141A}" srcId="{7FAC8FB6-BAD9-4C3C-A918-3D08E85ED828}" destId="{367374F2-1C30-483F-B525-287CCA3494E2}" srcOrd="0" destOrd="0" parTransId="{F91397F7-80DB-4ADF-BC80-CAC207FCF8CC}" sibTransId="{B12604F0-C727-44F3-B528-112B276208C9}"/>
    <dgm:cxn modelId="{4378AAC2-4BEB-4BEF-8385-A7407C3CDC4A}" type="presOf" srcId="{7FAC8FB6-BAD9-4C3C-A918-3D08E85ED828}" destId="{A900912C-5F78-41B0-B102-88120E9A2547}" srcOrd="0" destOrd="0" presId="urn:microsoft.com/office/officeart/2005/8/layout/balance1"/>
    <dgm:cxn modelId="{B6F95F89-E1FF-45A2-B2FC-71F871F8014F}" type="presOf" srcId="{C6C82B05-FA13-4B9B-A53E-8C918324C86C}" destId="{FF529A66-C46A-4154-9D81-8B53A0DAE8BB}" srcOrd="0" destOrd="0" presId="urn:microsoft.com/office/officeart/2005/8/layout/balance1"/>
    <dgm:cxn modelId="{53CC56DE-DE40-4563-9125-90B94AA11CA5}" srcId="{0F00E003-4EBC-428C-923D-7394595A9623}" destId="{C6C82B05-FA13-4B9B-A53E-8C918324C86C}" srcOrd="1" destOrd="0" parTransId="{DAC326FC-CEDF-45C0-BA8D-FC90B4245FB3}" sibTransId="{EA7F0FDE-0F39-4037-9ACC-0570F964F753}"/>
    <dgm:cxn modelId="{5F4E4BD3-F9E4-4869-BF70-A40231F62C38}" type="presOf" srcId="{0F00E003-4EBC-428C-923D-7394595A9623}" destId="{AEBD009E-F97F-438B-AF29-92E562A4F2E7}" srcOrd="0" destOrd="0" presId="urn:microsoft.com/office/officeart/2005/8/layout/balance1"/>
    <dgm:cxn modelId="{AABA140B-00B8-4C3E-8851-DB46C8BE3BC2}" srcId="{471C4811-CB6E-415F-8E9E-E80B9B44BB8C}" destId="{0F00E003-4EBC-428C-923D-7394595A9623}" srcOrd="1" destOrd="0" parTransId="{27A9C723-EC19-4F91-8EB7-0801C2D63C7D}" sibTransId="{164C06FA-E1B3-46B9-9AC8-A07F8B247001}"/>
    <dgm:cxn modelId="{050AD3A7-5D48-4473-9F1B-6022FA94D052}" type="presOf" srcId="{FF8C2389-B863-4CC3-882B-4E10B2A3E0AD}" destId="{E36A5B52-3EE6-4467-8657-D75B52E261D3}" srcOrd="0" destOrd="0" presId="urn:microsoft.com/office/officeart/2005/8/layout/balance1"/>
    <dgm:cxn modelId="{F96494A4-24DE-472F-AD74-70875F287035}" type="presOf" srcId="{367374F2-1C30-483F-B525-287CCA3494E2}" destId="{A3315EB7-174E-4C3C-A3E7-E5BE8221BD47}" srcOrd="0" destOrd="0" presId="urn:microsoft.com/office/officeart/2005/8/layout/balance1"/>
    <dgm:cxn modelId="{F858234F-4ACA-4FB7-8DE3-504A3DD149D4}" srcId="{0F00E003-4EBC-428C-923D-7394595A9623}" destId="{FF8C2389-B863-4CC3-882B-4E10B2A3E0AD}" srcOrd="0" destOrd="0" parTransId="{5D0ABF29-3D9D-4772-B2D8-CBFE90DE997D}" sibTransId="{81F9491A-5F3C-415A-83CE-EB7F4819699B}"/>
    <dgm:cxn modelId="{BA2EBDED-FC6B-4052-8E2F-B8C59339EB98}" type="presParOf" srcId="{D678802A-DA2A-482E-8831-1A73F710548A}" destId="{0709F748-5CD8-4A24-A991-A87208629534}" srcOrd="0" destOrd="0" presId="urn:microsoft.com/office/officeart/2005/8/layout/balance1"/>
    <dgm:cxn modelId="{C644ACF4-B25F-4968-872E-B081737A5A18}" type="presParOf" srcId="{D678802A-DA2A-482E-8831-1A73F710548A}" destId="{9FF3F618-319D-4851-84BF-9AAC69EB1827}" srcOrd="1" destOrd="0" presId="urn:microsoft.com/office/officeart/2005/8/layout/balance1"/>
    <dgm:cxn modelId="{97E6AD0F-4B67-4F87-A999-F2CE23A18CD5}" type="presParOf" srcId="{9FF3F618-319D-4851-84BF-9AAC69EB1827}" destId="{A900912C-5F78-41B0-B102-88120E9A2547}" srcOrd="0" destOrd="0" presId="urn:microsoft.com/office/officeart/2005/8/layout/balance1"/>
    <dgm:cxn modelId="{50A15723-6BCE-4437-BBBC-8DC229365BC7}" type="presParOf" srcId="{9FF3F618-319D-4851-84BF-9AAC69EB1827}" destId="{AEBD009E-F97F-438B-AF29-92E562A4F2E7}" srcOrd="1" destOrd="0" presId="urn:microsoft.com/office/officeart/2005/8/layout/balance1"/>
    <dgm:cxn modelId="{7B34201A-3F02-46E6-890F-B43185714DE6}" type="presParOf" srcId="{D678802A-DA2A-482E-8831-1A73F710548A}" destId="{533EDEF0-BAE4-4DC9-8214-9631C732D043}" srcOrd="2" destOrd="0" presId="urn:microsoft.com/office/officeart/2005/8/layout/balance1"/>
    <dgm:cxn modelId="{56341D66-961F-46EC-B7D9-88DBEDDAA130}" type="presParOf" srcId="{533EDEF0-BAE4-4DC9-8214-9631C732D043}" destId="{915D8FB4-536D-49D9-B93C-4BCEED539AC8}" srcOrd="0" destOrd="0" presId="urn:microsoft.com/office/officeart/2005/8/layout/balance1"/>
    <dgm:cxn modelId="{C0BCF919-34ED-47C4-BBA0-C17D46856DAB}" type="presParOf" srcId="{533EDEF0-BAE4-4DC9-8214-9631C732D043}" destId="{BA7BC7FD-0F9B-46AC-B16B-365866878132}" srcOrd="1" destOrd="0" presId="urn:microsoft.com/office/officeart/2005/8/layout/balance1"/>
    <dgm:cxn modelId="{523B9BE9-9087-4C7D-989B-98CC2650D536}" type="presParOf" srcId="{533EDEF0-BAE4-4DC9-8214-9631C732D043}" destId="{1B2681A3-3EB0-49C8-9D34-B14A6712BF36}" srcOrd="2" destOrd="0" presId="urn:microsoft.com/office/officeart/2005/8/layout/balance1"/>
    <dgm:cxn modelId="{A0B28000-FB3F-45EE-AACB-7677739DFD3F}" type="presParOf" srcId="{533EDEF0-BAE4-4DC9-8214-9631C732D043}" destId="{E36A5B52-3EE6-4467-8657-D75B52E261D3}" srcOrd="3" destOrd="0" presId="urn:microsoft.com/office/officeart/2005/8/layout/balance1"/>
    <dgm:cxn modelId="{BF739681-4A6B-4432-995E-DE34D6ABC1A7}" type="presParOf" srcId="{533EDEF0-BAE4-4DC9-8214-9631C732D043}" destId="{FF529A66-C46A-4154-9D81-8B53A0DAE8BB}" srcOrd="4" destOrd="0" presId="urn:microsoft.com/office/officeart/2005/8/layout/balance1"/>
    <dgm:cxn modelId="{4D736FC9-F450-4AF2-8721-0AB186BDBCC8}" type="presParOf" srcId="{533EDEF0-BAE4-4DC9-8214-9631C732D043}" destId="{772F2610-F396-40CA-84DF-0048E483BE36}" srcOrd="5" destOrd="0" presId="urn:microsoft.com/office/officeart/2005/8/layout/balance1"/>
    <dgm:cxn modelId="{3D31656D-8F00-4A2F-9C9C-EF4FB293442F}" type="presParOf" srcId="{533EDEF0-BAE4-4DC9-8214-9631C732D043}" destId="{A3315EB7-174E-4C3C-A3E7-E5BE8221BD47}" srcOrd="6" destOrd="0" presId="urn:microsoft.com/office/officeart/2005/8/layout/balance1"/>
    <dgm:cxn modelId="{569DBDAF-A3B9-47A6-AAE6-7475E2809035}" type="presParOf" srcId="{533EDEF0-BAE4-4DC9-8214-9631C732D043}" destId="{18D7FD41-2462-4D45-A4B7-F2B2901E325A}" srcOrd="7" destOrd="0" presId="urn:microsoft.com/office/officeart/2005/8/layout/balance1"/>
    <dgm:cxn modelId="{D55FE424-046F-4D81-9168-C83C17871A94}" type="presParOf" srcId="{533EDEF0-BAE4-4DC9-8214-9631C732D043}" destId="{7315B6AB-3FD2-459E-9C50-EE29D7690FF3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94B1DD-2258-46A3-B786-22DC769656B4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09F78-8CC4-4487-92F4-97DA8F878CDD}">
      <dgm:prSet custT="1"/>
      <dgm:spPr/>
      <dgm:t>
        <a:bodyPr/>
        <a:lstStyle/>
        <a:p>
          <a:pPr rtl="0"/>
          <a:r>
            <a:rPr lang="en-US" sz="1200" b="1" dirty="0"/>
            <a:t>Who should get access to “free”?</a:t>
          </a:r>
        </a:p>
      </dgm:t>
    </dgm:pt>
    <dgm:pt modelId="{E29BFF1B-A263-4FC7-B223-89E939C4B6BE}" type="parTrans" cxnId="{4CCDF031-BDB9-461F-B88E-0FD713AD2733}">
      <dgm:prSet/>
      <dgm:spPr/>
      <dgm:t>
        <a:bodyPr/>
        <a:lstStyle/>
        <a:p>
          <a:endParaRPr lang="en-US" sz="1600"/>
        </a:p>
      </dgm:t>
    </dgm:pt>
    <dgm:pt modelId="{E8C1F4A3-6559-4F23-BFD0-F6B5E96B7F2B}" type="sibTrans" cxnId="{4CCDF031-BDB9-461F-B88E-0FD713AD2733}">
      <dgm:prSet/>
      <dgm:spPr/>
      <dgm:t>
        <a:bodyPr/>
        <a:lstStyle/>
        <a:p>
          <a:endParaRPr lang="en-US" sz="1600"/>
        </a:p>
      </dgm:t>
    </dgm:pt>
    <dgm:pt modelId="{07081290-4A45-4F0D-84D4-1C1F9F45E80C}">
      <dgm:prSet custT="1"/>
      <dgm:spPr/>
      <dgm:t>
        <a:bodyPr/>
        <a:lstStyle/>
        <a:p>
          <a:pPr rtl="0"/>
          <a:r>
            <a:rPr lang="en-US" sz="1200" b="1" dirty="0"/>
            <a:t>How long is it “free” for?</a:t>
          </a:r>
        </a:p>
      </dgm:t>
    </dgm:pt>
    <dgm:pt modelId="{FECCDF49-F2B6-4BC6-AEB9-F49FBF79B82A}" type="parTrans" cxnId="{501410A9-D5E5-40CD-BC66-E205658C7BF5}">
      <dgm:prSet/>
      <dgm:spPr/>
      <dgm:t>
        <a:bodyPr/>
        <a:lstStyle/>
        <a:p>
          <a:endParaRPr lang="en-US" sz="1600"/>
        </a:p>
      </dgm:t>
    </dgm:pt>
    <dgm:pt modelId="{310DC2E9-77D9-402B-8809-903B32CA5A65}" type="sibTrans" cxnId="{501410A9-D5E5-40CD-BC66-E205658C7BF5}">
      <dgm:prSet/>
      <dgm:spPr/>
      <dgm:t>
        <a:bodyPr/>
        <a:lstStyle/>
        <a:p>
          <a:endParaRPr lang="en-US" sz="1600"/>
        </a:p>
      </dgm:t>
    </dgm:pt>
    <dgm:pt modelId="{FB71C83A-78D3-47A2-A238-5E83358E69A5}">
      <dgm:prSet custT="1"/>
      <dgm:spPr/>
      <dgm:t>
        <a:bodyPr/>
        <a:lstStyle/>
        <a:p>
          <a:pPr rtl="0"/>
          <a:r>
            <a:rPr lang="en-US" sz="1200" b="1" dirty="0"/>
            <a:t>How do you convert “free” users to paid users?</a:t>
          </a:r>
        </a:p>
      </dgm:t>
    </dgm:pt>
    <dgm:pt modelId="{9FB200B8-C457-4CB0-8B65-0F837E054B98}" type="parTrans" cxnId="{44D58CAE-74F0-4454-9775-728ACA579B89}">
      <dgm:prSet/>
      <dgm:spPr/>
      <dgm:t>
        <a:bodyPr/>
        <a:lstStyle/>
        <a:p>
          <a:endParaRPr lang="en-US" sz="1600"/>
        </a:p>
      </dgm:t>
    </dgm:pt>
    <dgm:pt modelId="{F0B00566-D27D-4A81-8BB1-0F6B80555FE6}" type="sibTrans" cxnId="{44D58CAE-74F0-4454-9775-728ACA579B89}">
      <dgm:prSet/>
      <dgm:spPr/>
      <dgm:t>
        <a:bodyPr/>
        <a:lstStyle/>
        <a:p>
          <a:endParaRPr lang="en-US" sz="1600"/>
        </a:p>
      </dgm:t>
    </dgm:pt>
    <dgm:pt modelId="{E1CB7156-AA3F-40F3-BCCD-F2F8224BCB3C}">
      <dgm:prSet custT="1"/>
      <dgm:spPr/>
      <dgm:t>
        <a:bodyPr/>
        <a:lstStyle/>
        <a:p>
          <a:pPr rtl="0"/>
          <a:r>
            <a:rPr lang="en-US" sz="1200" b="1" dirty="0"/>
            <a:t>What’s included in “free”?</a:t>
          </a:r>
        </a:p>
      </dgm:t>
    </dgm:pt>
    <dgm:pt modelId="{8856D6FA-82EB-41DE-94DF-A565C2EACF55}" type="parTrans" cxnId="{37AB588B-13C6-45F4-803D-7E10FDD644E1}">
      <dgm:prSet/>
      <dgm:spPr/>
      <dgm:t>
        <a:bodyPr/>
        <a:lstStyle/>
        <a:p>
          <a:endParaRPr lang="en-US"/>
        </a:p>
      </dgm:t>
    </dgm:pt>
    <dgm:pt modelId="{E86E4391-999C-4C0E-BF61-1921CB46EE4D}" type="sibTrans" cxnId="{37AB588B-13C6-45F4-803D-7E10FDD644E1}">
      <dgm:prSet/>
      <dgm:spPr/>
      <dgm:t>
        <a:bodyPr/>
        <a:lstStyle/>
        <a:p>
          <a:endParaRPr lang="en-US"/>
        </a:p>
      </dgm:t>
    </dgm:pt>
    <dgm:pt modelId="{CB7415BF-18E7-4A90-829B-E082B66A06D3}">
      <dgm:prSet custT="1"/>
      <dgm:spPr/>
      <dgm:t>
        <a:bodyPr/>
        <a:lstStyle/>
        <a:p>
          <a:pPr rtl="0"/>
          <a:endParaRPr lang="en-US" sz="1200" dirty="0"/>
        </a:p>
      </dgm:t>
    </dgm:pt>
    <dgm:pt modelId="{F05110C7-D682-4899-82BC-A247B52F95AD}" type="sibTrans" cxnId="{1B50E7D6-9133-4420-A620-D4129B5F88D0}">
      <dgm:prSet/>
      <dgm:spPr/>
      <dgm:t>
        <a:bodyPr/>
        <a:lstStyle/>
        <a:p>
          <a:endParaRPr lang="en-US"/>
        </a:p>
      </dgm:t>
    </dgm:pt>
    <dgm:pt modelId="{7EB40601-A775-4CB5-9F49-765FC1354751}" type="parTrans" cxnId="{1B50E7D6-9133-4420-A620-D4129B5F88D0}">
      <dgm:prSet/>
      <dgm:spPr/>
      <dgm:t>
        <a:bodyPr/>
        <a:lstStyle/>
        <a:p>
          <a:endParaRPr lang="en-US"/>
        </a:p>
      </dgm:t>
    </dgm:pt>
    <dgm:pt modelId="{FE765026-E0CB-4BB3-A414-8A28946AE7D1}">
      <dgm:prSet custT="1"/>
      <dgm:spPr/>
      <dgm:t>
        <a:bodyPr/>
        <a:lstStyle/>
        <a:p>
          <a:endParaRPr lang="en-US"/>
        </a:p>
      </dgm:t>
    </dgm:pt>
    <dgm:pt modelId="{7E7DAF3C-7F03-46B9-9E17-181555E30D60}" type="sibTrans" cxnId="{8F6518BD-D053-499C-99DA-FC4BCEA9F978}">
      <dgm:prSet/>
      <dgm:spPr/>
      <dgm:t>
        <a:bodyPr/>
        <a:lstStyle/>
        <a:p>
          <a:endParaRPr lang="en-US" sz="1600"/>
        </a:p>
      </dgm:t>
    </dgm:pt>
    <dgm:pt modelId="{A16AD3B6-7037-4F41-9D27-903EB845E5B3}" type="parTrans" cxnId="{8F6518BD-D053-499C-99DA-FC4BCEA9F978}">
      <dgm:prSet/>
      <dgm:spPr/>
      <dgm:t>
        <a:bodyPr/>
        <a:lstStyle/>
        <a:p>
          <a:endParaRPr lang="en-US" sz="1600"/>
        </a:p>
      </dgm:t>
    </dgm:pt>
    <dgm:pt modelId="{7A3C2779-784F-417D-A78F-69CECD1A56FE}" type="pres">
      <dgm:prSet presAssocID="{6494B1DD-2258-46A3-B786-22DC769656B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D84CCF5-93BB-460C-B70F-D25FF8EE077D}" type="pres">
      <dgm:prSet presAssocID="{6494B1DD-2258-46A3-B786-22DC769656B4}" presName="children" presStyleCnt="0"/>
      <dgm:spPr/>
    </dgm:pt>
    <dgm:pt modelId="{2B6C1832-14DD-45DD-BF5A-197958E62746}" type="pres">
      <dgm:prSet presAssocID="{6494B1DD-2258-46A3-B786-22DC769656B4}" presName="childPlaceholder" presStyleCnt="0"/>
      <dgm:spPr/>
    </dgm:pt>
    <dgm:pt modelId="{168CED49-C9E5-4556-9A83-98599573E66E}" type="pres">
      <dgm:prSet presAssocID="{6494B1DD-2258-46A3-B786-22DC769656B4}" presName="circle" presStyleCnt="0"/>
      <dgm:spPr/>
    </dgm:pt>
    <dgm:pt modelId="{E847188C-1CBD-4F7A-AA03-66ECD42A395B}" type="pres">
      <dgm:prSet presAssocID="{6494B1DD-2258-46A3-B786-22DC769656B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CA036A0-46B4-4000-94A4-20720813CB9B}" type="pres">
      <dgm:prSet presAssocID="{6494B1DD-2258-46A3-B786-22DC769656B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DCCD774-2070-4CF9-B034-947733920CA4}" type="pres">
      <dgm:prSet presAssocID="{6494B1DD-2258-46A3-B786-22DC769656B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E84A655-437D-4E3B-940E-4E7902EB9361}" type="pres">
      <dgm:prSet presAssocID="{6494B1DD-2258-46A3-B786-22DC769656B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4A877DF-B3B0-4392-ABD3-A568E346555F}" type="pres">
      <dgm:prSet presAssocID="{6494B1DD-2258-46A3-B786-22DC769656B4}" presName="quadrantPlaceholder" presStyleCnt="0"/>
      <dgm:spPr/>
    </dgm:pt>
    <dgm:pt modelId="{BE11DD24-D834-405F-8FA2-B7BD3347FF92}" type="pres">
      <dgm:prSet presAssocID="{6494B1DD-2258-46A3-B786-22DC769656B4}" presName="center1" presStyleLbl="fgShp" presStyleIdx="0" presStyleCnt="2"/>
      <dgm:spPr>
        <a:noFill/>
        <a:ln>
          <a:noFill/>
        </a:ln>
      </dgm:spPr>
    </dgm:pt>
    <dgm:pt modelId="{E1FEBD66-45E1-4183-8EE4-106AC64423B8}" type="pres">
      <dgm:prSet presAssocID="{6494B1DD-2258-46A3-B786-22DC769656B4}" presName="center2" presStyleLbl="fgShp" presStyleIdx="1" presStyleCnt="2"/>
      <dgm:spPr>
        <a:noFill/>
        <a:ln>
          <a:noFill/>
        </a:ln>
      </dgm:spPr>
    </dgm:pt>
  </dgm:ptLst>
  <dgm:cxnLst>
    <dgm:cxn modelId="{8F6518BD-D053-499C-99DA-FC4BCEA9F978}" srcId="{6494B1DD-2258-46A3-B786-22DC769656B4}" destId="{FE765026-E0CB-4BB3-A414-8A28946AE7D1}" srcOrd="4" destOrd="0" parTransId="{A16AD3B6-7037-4F41-9D27-903EB845E5B3}" sibTransId="{7E7DAF3C-7F03-46B9-9E17-181555E30D60}"/>
    <dgm:cxn modelId="{AB128843-978E-4256-863D-3D7699733998}" type="presOf" srcId="{FB71C83A-78D3-47A2-A238-5E83358E69A5}" destId="{3E84A655-437D-4E3B-940E-4E7902EB9361}" srcOrd="0" destOrd="0" presId="urn:microsoft.com/office/officeart/2005/8/layout/cycle4"/>
    <dgm:cxn modelId="{B57A02C5-DAA3-4488-806F-7991DACC6ED3}" type="presOf" srcId="{F4309F78-8CC4-4487-92F4-97DA8F878CDD}" destId="{1CA036A0-46B4-4000-94A4-20720813CB9B}" srcOrd="0" destOrd="0" presId="urn:microsoft.com/office/officeart/2005/8/layout/cycle4"/>
    <dgm:cxn modelId="{501410A9-D5E5-40CD-BC66-E205658C7BF5}" srcId="{6494B1DD-2258-46A3-B786-22DC769656B4}" destId="{07081290-4A45-4F0D-84D4-1C1F9F45E80C}" srcOrd="2" destOrd="0" parTransId="{FECCDF49-F2B6-4BC6-AEB9-F49FBF79B82A}" sibTransId="{310DC2E9-77D9-402B-8809-903B32CA5A65}"/>
    <dgm:cxn modelId="{F0AAAC89-A52F-4278-BBD6-32C94445074B}" type="presOf" srcId="{E1CB7156-AA3F-40F3-BCCD-F2F8224BCB3C}" destId="{E847188C-1CBD-4F7A-AA03-66ECD42A395B}" srcOrd="0" destOrd="0" presId="urn:microsoft.com/office/officeart/2005/8/layout/cycle4"/>
    <dgm:cxn modelId="{F4E04F20-546E-4D63-978F-F0186730A979}" type="presOf" srcId="{6494B1DD-2258-46A3-B786-22DC769656B4}" destId="{7A3C2779-784F-417D-A78F-69CECD1A56FE}" srcOrd="0" destOrd="0" presId="urn:microsoft.com/office/officeart/2005/8/layout/cycle4"/>
    <dgm:cxn modelId="{1B50E7D6-9133-4420-A620-D4129B5F88D0}" srcId="{FE765026-E0CB-4BB3-A414-8A28946AE7D1}" destId="{CB7415BF-18E7-4A90-829B-E082B66A06D3}" srcOrd="0" destOrd="0" parTransId="{7EB40601-A775-4CB5-9F49-765FC1354751}" sibTransId="{F05110C7-D682-4899-82BC-A247B52F95AD}"/>
    <dgm:cxn modelId="{44D58CAE-74F0-4454-9775-728ACA579B89}" srcId="{6494B1DD-2258-46A3-B786-22DC769656B4}" destId="{FB71C83A-78D3-47A2-A238-5E83358E69A5}" srcOrd="3" destOrd="0" parTransId="{9FB200B8-C457-4CB0-8B65-0F837E054B98}" sibTransId="{F0B00566-D27D-4A81-8BB1-0F6B80555FE6}"/>
    <dgm:cxn modelId="{37AB588B-13C6-45F4-803D-7E10FDD644E1}" srcId="{6494B1DD-2258-46A3-B786-22DC769656B4}" destId="{E1CB7156-AA3F-40F3-BCCD-F2F8224BCB3C}" srcOrd="0" destOrd="0" parTransId="{8856D6FA-82EB-41DE-94DF-A565C2EACF55}" sibTransId="{E86E4391-999C-4C0E-BF61-1921CB46EE4D}"/>
    <dgm:cxn modelId="{4CCDF031-BDB9-461F-B88E-0FD713AD2733}" srcId="{6494B1DD-2258-46A3-B786-22DC769656B4}" destId="{F4309F78-8CC4-4487-92F4-97DA8F878CDD}" srcOrd="1" destOrd="0" parTransId="{E29BFF1B-A263-4FC7-B223-89E939C4B6BE}" sibTransId="{E8C1F4A3-6559-4F23-BFD0-F6B5E96B7F2B}"/>
    <dgm:cxn modelId="{886F294E-8A5B-4F13-BE39-502ECD05E8F8}" type="presOf" srcId="{07081290-4A45-4F0D-84D4-1C1F9F45E80C}" destId="{CDCCD774-2070-4CF9-B034-947733920CA4}" srcOrd="0" destOrd="0" presId="urn:microsoft.com/office/officeart/2005/8/layout/cycle4"/>
    <dgm:cxn modelId="{2DDCDAAE-5F51-4316-AB37-A42D8EE887A7}" type="presParOf" srcId="{7A3C2779-784F-417D-A78F-69CECD1A56FE}" destId="{DD84CCF5-93BB-460C-B70F-D25FF8EE077D}" srcOrd="0" destOrd="0" presId="urn:microsoft.com/office/officeart/2005/8/layout/cycle4"/>
    <dgm:cxn modelId="{94FFFF6D-ECD4-4595-A4B4-BAC6B3B9D03B}" type="presParOf" srcId="{DD84CCF5-93BB-460C-B70F-D25FF8EE077D}" destId="{2B6C1832-14DD-45DD-BF5A-197958E62746}" srcOrd="0" destOrd="0" presId="urn:microsoft.com/office/officeart/2005/8/layout/cycle4"/>
    <dgm:cxn modelId="{255A04B4-CE7A-48D2-BF2F-5C09B234EDAB}" type="presParOf" srcId="{7A3C2779-784F-417D-A78F-69CECD1A56FE}" destId="{168CED49-C9E5-4556-9A83-98599573E66E}" srcOrd="1" destOrd="0" presId="urn:microsoft.com/office/officeart/2005/8/layout/cycle4"/>
    <dgm:cxn modelId="{DC09F9DF-B2E7-46AC-9E38-5795A6BF8C1F}" type="presParOf" srcId="{168CED49-C9E5-4556-9A83-98599573E66E}" destId="{E847188C-1CBD-4F7A-AA03-66ECD42A395B}" srcOrd="0" destOrd="0" presId="urn:microsoft.com/office/officeart/2005/8/layout/cycle4"/>
    <dgm:cxn modelId="{DCBD43C8-3F4C-4FDB-9CD7-777C5CBFCD34}" type="presParOf" srcId="{168CED49-C9E5-4556-9A83-98599573E66E}" destId="{1CA036A0-46B4-4000-94A4-20720813CB9B}" srcOrd="1" destOrd="0" presId="urn:microsoft.com/office/officeart/2005/8/layout/cycle4"/>
    <dgm:cxn modelId="{7D1621A7-110D-41A2-8848-4CA7757FAE70}" type="presParOf" srcId="{168CED49-C9E5-4556-9A83-98599573E66E}" destId="{CDCCD774-2070-4CF9-B034-947733920CA4}" srcOrd="2" destOrd="0" presId="urn:microsoft.com/office/officeart/2005/8/layout/cycle4"/>
    <dgm:cxn modelId="{01D85740-F393-4FE5-8ECE-766EC8ADBF5E}" type="presParOf" srcId="{168CED49-C9E5-4556-9A83-98599573E66E}" destId="{3E84A655-437D-4E3B-940E-4E7902EB9361}" srcOrd="3" destOrd="0" presId="urn:microsoft.com/office/officeart/2005/8/layout/cycle4"/>
    <dgm:cxn modelId="{0F9AAABC-A383-42AA-ADBF-32419E2E37F9}" type="presParOf" srcId="{168CED49-C9E5-4556-9A83-98599573E66E}" destId="{14A877DF-B3B0-4392-ABD3-A568E346555F}" srcOrd="4" destOrd="0" presId="urn:microsoft.com/office/officeart/2005/8/layout/cycle4"/>
    <dgm:cxn modelId="{4FEE9761-F5EC-4414-BDBF-799F09AA1CA0}" type="presParOf" srcId="{7A3C2779-784F-417D-A78F-69CECD1A56FE}" destId="{BE11DD24-D834-405F-8FA2-B7BD3347FF92}" srcOrd="2" destOrd="0" presId="urn:microsoft.com/office/officeart/2005/8/layout/cycle4"/>
    <dgm:cxn modelId="{B84CF83E-1E96-44F9-B1AF-142176602677}" type="presParOf" srcId="{7A3C2779-784F-417D-A78F-69CECD1A56FE}" destId="{E1FEBD66-45E1-4183-8EE4-106AC64423B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1C4811-CB6E-415F-8E9E-E80B9B44BB8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AC8FB6-BAD9-4C3C-A918-3D08E85ED828}">
      <dgm:prSet/>
      <dgm:spPr/>
      <dgm:t>
        <a:bodyPr/>
        <a:lstStyle/>
        <a:p>
          <a:pPr rtl="0"/>
          <a:r>
            <a:rPr lang="en-US" dirty="0"/>
            <a:t>Strengths</a:t>
          </a:r>
        </a:p>
      </dgm:t>
    </dgm:pt>
    <dgm:pt modelId="{A8019469-67A6-4B56-B897-D170BFBCB323}" type="parTrans" cxnId="{276D3A5E-2754-4423-8EA1-A232D9F77607}">
      <dgm:prSet/>
      <dgm:spPr/>
      <dgm:t>
        <a:bodyPr/>
        <a:lstStyle/>
        <a:p>
          <a:endParaRPr lang="en-US"/>
        </a:p>
      </dgm:t>
    </dgm:pt>
    <dgm:pt modelId="{41C8EB9F-E730-4631-8026-8CA7B1322368}" type="sibTrans" cxnId="{276D3A5E-2754-4423-8EA1-A232D9F77607}">
      <dgm:prSet/>
      <dgm:spPr/>
      <dgm:t>
        <a:bodyPr/>
        <a:lstStyle/>
        <a:p>
          <a:endParaRPr lang="en-US"/>
        </a:p>
      </dgm:t>
    </dgm:pt>
    <dgm:pt modelId="{0F00E003-4EBC-428C-923D-7394595A9623}">
      <dgm:prSet/>
      <dgm:spPr/>
      <dgm:t>
        <a:bodyPr/>
        <a:lstStyle/>
        <a:p>
          <a:pPr rtl="0"/>
          <a:r>
            <a:rPr lang="en-US" dirty="0"/>
            <a:t>Challenges</a:t>
          </a:r>
        </a:p>
      </dgm:t>
    </dgm:pt>
    <dgm:pt modelId="{164C06FA-E1B3-46B9-9AC8-A07F8B247001}" type="sibTrans" cxnId="{AABA140B-00B8-4C3E-8851-DB46C8BE3BC2}">
      <dgm:prSet/>
      <dgm:spPr/>
      <dgm:t>
        <a:bodyPr/>
        <a:lstStyle/>
        <a:p>
          <a:endParaRPr lang="en-US"/>
        </a:p>
      </dgm:t>
    </dgm:pt>
    <dgm:pt modelId="{27A9C723-EC19-4F91-8EB7-0801C2D63C7D}" type="parTrans" cxnId="{AABA140B-00B8-4C3E-8851-DB46C8BE3BC2}">
      <dgm:prSet/>
      <dgm:spPr/>
      <dgm:t>
        <a:bodyPr/>
        <a:lstStyle/>
        <a:p>
          <a:endParaRPr lang="en-US"/>
        </a:p>
      </dgm:t>
    </dgm:pt>
    <dgm:pt modelId="{599AB0B4-DF4A-43B6-8160-9A56604566CF}">
      <dgm:prSet/>
      <dgm:spPr/>
      <dgm:t>
        <a:bodyPr/>
        <a:lstStyle/>
        <a:p>
          <a:pPr rtl="0"/>
          <a:r>
            <a:rPr lang="en-US" dirty="0"/>
            <a:t>Can lead to complex pricing</a:t>
          </a:r>
        </a:p>
      </dgm:t>
    </dgm:pt>
    <dgm:pt modelId="{EBDD4E2C-6D98-473A-949B-BF4FD290DF09}" type="parTrans" cxnId="{19A9881B-DF27-4FE7-BBE9-99C10B920026}">
      <dgm:prSet/>
      <dgm:spPr/>
      <dgm:t>
        <a:bodyPr/>
        <a:lstStyle/>
        <a:p>
          <a:endParaRPr lang="en-US"/>
        </a:p>
      </dgm:t>
    </dgm:pt>
    <dgm:pt modelId="{5D80E2EC-9D70-4AC2-A2F1-FA2EB8F990EA}" type="sibTrans" cxnId="{19A9881B-DF27-4FE7-BBE9-99C10B920026}">
      <dgm:prSet/>
      <dgm:spPr/>
      <dgm:t>
        <a:bodyPr/>
        <a:lstStyle/>
        <a:p>
          <a:endParaRPr lang="en-US"/>
        </a:p>
      </dgm:t>
    </dgm:pt>
    <dgm:pt modelId="{82F3981F-3B3E-40A0-A9B4-CC4BC3A3ACA8}">
      <dgm:prSet/>
      <dgm:spPr/>
      <dgm:t>
        <a:bodyPr/>
        <a:lstStyle/>
        <a:p>
          <a:pPr rtl="0"/>
          <a:r>
            <a:rPr lang="en-US" dirty="0"/>
            <a:t>Difficult for consumers to predict costs &amp; budget</a:t>
          </a:r>
        </a:p>
      </dgm:t>
    </dgm:pt>
    <dgm:pt modelId="{626E2128-C554-4B15-BBA0-D604716CFB00}" type="parTrans" cxnId="{03780DAB-B9BF-4DFA-9FFC-46C0BBE83927}">
      <dgm:prSet/>
      <dgm:spPr/>
      <dgm:t>
        <a:bodyPr/>
        <a:lstStyle/>
        <a:p>
          <a:endParaRPr lang="en-US"/>
        </a:p>
      </dgm:t>
    </dgm:pt>
    <dgm:pt modelId="{5FC81204-A426-4752-8B22-A1A5719372D6}" type="sibTrans" cxnId="{03780DAB-B9BF-4DFA-9FFC-46C0BBE83927}">
      <dgm:prSet/>
      <dgm:spPr/>
      <dgm:t>
        <a:bodyPr/>
        <a:lstStyle/>
        <a:p>
          <a:endParaRPr lang="en-US"/>
        </a:p>
      </dgm:t>
    </dgm:pt>
    <dgm:pt modelId="{326EF0BE-9194-4441-9A54-F39ACB454C04}">
      <dgm:prSet/>
      <dgm:spPr/>
      <dgm:t>
        <a:bodyPr/>
        <a:lstStyle/>
        <a:p>
          <a:pPr rtl="0"/>
          <a:r>
            <a:rPr lang="en-US" dirty="0"/>
            <a:t>Commoditizes your offering</a:t>
          </a:r>
        </a:p>
      </dgm:t>
    </dgm:pt>
    <dgm:pt modelId="{22E357DD-A9E0-4A7C-AC0D-76A08C5567FD}" type="parTrans" cxnId="{A9F7FB72-D555-443A-98E6-EE16E95BC215}">
      <dgm:prSet/>
      <dgm:spPr/>
      <dgm:t>
        <a:bodyPr/>
        <a:lstStyle/>
        <a:p>
          <a:endParaRPr lang="en-US"/>
        </a:p>
      </dgm:t>
    </dgm:pt>
    <dgm:pt modelId="{386D6052-ECC1-466B-B83B-4F737FCBF0DF}" type="sibTrans" cxnId="{A9F7FB72-D555-443A-98E6-EE16E95BC215}">
      <dgm:prSet/>
      <dgm:spPr/>
      <dgm:t>
        <a:bodyPr/>
        <a:lstStyle/>
        <a:p>
          <a:endParaRPr lang="en-US"/>
        </a:p>
      </dgm:t>
    </dgm:pt>
    <dgm:pt modelId="{FA7899ED-3219-4D7C-9236-DF096A74284D}">
      <dgm:prSet/>
      <dgm:spPr/>
      <dgm:t>
        <a:bodyPr/>
        <a:lstStyle/>
        <a:p>
          <a:pPr rtl="0"/>
          <a:r>
            <a:rPr lang="en-US" dirty="0"/>
            <a:t>No lock-in to a subscription</a:t>
          </a:r>
        </a:p>
      </dgm:t>
    </dgm:pt>
    <dgm:pt modelId="{F2331F6E-06AB-4F64-BED7-BCAF8362DE79}" type="parTrans" cxnId="{D5CF397C-8E77-46CD-9257-08E6DA635AEE}">
      <dgm:prSet/>
      <dgm:spPr/>
      <dgm:t>
        <a:bodyPr/>
        <a:lstStyle/>
        <a:p>
          <a:endParaRPr lang="en-US"/>
        </a:p>
      </dgm:t>
    </dgm:pt>
    <dgm:pt modelId="{F6265F55-0A35-4200-899D-D627C4E8FACB}" type="sibTrans" cxnId="{D5CF397C-8E77-46CD-9257-08E6DA635AEE}">
      <dgm:prSet/>
      <dgm:spPr/>
      <dgm:t>
        <a:bodyPr/>
        <a:lstStyle/>
        <a:p>
          <a:endParaRPr lang="en-US"/>
        </a:p>
      </dgm:t>
    </dgm:pt>
    <dgm:pt modelId="{C1D73F01-DFE2-48EE-9A03-3E816DAD0539}">
      <dgm:prSet/>
      <dgm:spPr/>
      <dgm:t>
        <a:bodyPr/>
        <a:lstStyle/>
        <a:p>
          <a:pPr rtl="0"/>
          <a:r>
            <a:rPr lang="en-US" dirty="0"/>
            <a:t>Can charge customers a premium in exchange for low commitment</a:t>
          </a:r>
        </a:p>
      </dgm:t>
    </dgm:pt>
    <dgm:pt modelId="{96714C60-2971-4350-A7E3-CB2C0134A535}" type="parTrans" cxnId="{F82274DE-D683-4177-9D68-484A5339F1C5}">
      <dgm:prSet/>
      <dgm:spPr/>
      <dgm:t>
        <a:bodyPr/>
        <a:lstStyle/>
        <a:p>
          <a:endParaRPr lang="en-US"/>
        </a:p>
      </dgm:t>
    </dgm:pt>
    <dgm:pt modelId="{CE8E534A-15B4-41F2-B5BD-8DDBECF0B7CA}" type="sibTrans" cxnId="{F82274DE-D683-4177-9D68-484A5339F1C5}">
      <dgm:prSet/>
      <dgm:spPr/>
      <dgm:t>
        <a:bodyPr/>
        <a:lstStyle/>
        <a:p>
          <a:endParaRPr lang="en-US"/>
        </a:p>
      </dgm:t>
    </dgm:pt>
    <dgm:pt modelId="{35812624-B81D-441E-B636-9D4CCA3F067C}">
      <dgm:prSet/>
      <dgm:spPr/>
      <dgm:t>
        <a:bodyPr/>
        <a:lstStyle/>
        <a:p>
          <a:pPr rtl="0"/>
          <a:r>
            <a:rPr lang="en-US" dirty="0"/>
            <a:t>Low customer commitment required</a:t>
          </a:r>
        </a:p>
      </dgm:t>
    </dgm:pt>
    <dgm:pt modelId="{9A76C4A5-5526-4A77-808D-6CFE30953900}" type="parTrans" cxnId="{E5F8B8FF-D16E-4409-91FF-5A242F532328}">
      <dgm:prSet/>
      <dgm:spPr/>
      <dgm:t>
        <a:bodyPr/>
        <a:lstStyle/>
        <a:p>
          <a:endParaRPr lang="en-US"/>
        </a:p>
      </dgm:t>
    </dgm:pt>
    <dgm:pt modelId="{F8DF1393-F06D-48F0-8F5E-4811A0CC8226}" type="sibTrans" cxnId="{E5F8B8FF-D16E-4409-91FF-5A242F532328}">
      <dgm:prSet/>
      <dgm:spPr/>
      <dgm:t>
        <a:bodyPr/>
        <a:lstStyle/>
        <a:p>
          <a:endParaRPr lang="en-US"/>
        </a:p>
      </dgm:t>
    </dgm:pt>
    <dgm:pt modelId="{D678802A-DA2A-482E-8831-1A73F710548A}" type="pres">
      <dgm:prSet presAssocID="{471C4811-CB6E-415F-8E9E-E80B9B44BB8C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709F748-5CD8-4A24-A991-A87208629534}" type="pres">
      <dgm:prSet presAssocID="{471C4811-CB6E-415F-8E9E-E80B9B44BB8C}" presName="dummyMaxCanvas" presStyleCnt="0"/>
      <dgm:spPr/>
    </dgm:pt>
    <dgm:pt modelId="{9FF3F618-319D-4851-84BF-9AAC69EB1827}" type="pres">
      <dgm:prSet presAssocID="{471C4811-CB6E-415F-8E9E-E80B9B44BB8C}" presName="parentComposite" presStyleCnt="0"/>
      <dgm:spPr/>
    </dgm:pt>
    <dgm:pt modelId="{A900912C-5F78-41B0-B102-88120E9A2547}" type="pres">
      <dgm:prSet presAssocID="{471C4811-CB6E-415F-8E9E-E80B9B44BB8C}" presName="parent1" presStyleLbl="alignAccFollowNode1" presStyleIdx="0" presStyleCnt="4" custScaleY="31864" custLinFactNeighborY="50845">
        <dgm:presLayoutVars>
          <dgm:chMax val="4"/>
        </dgm:presLayoutVars>
      </dgm:prSet>
      <dgm:spPr/>
    </dgm:pt>
    <dgm:pt modelId="{AEBD009E-F97F-438B-AF29-92E562A4F2E7}" type="pres">
      <dgm:prSet presAssocID="{471C4811-CB6E-415F-8E9E-E80B9B44BB8C}" presName="parent2" presStyleLbl="alignAccFollowNode1" presStyleIdx="1" presStyleCnt="4" custScaleY="31864" custLinFactNeighborY="50845">
        <dgm:presLayoutVars>
          <dgm:chMax val="4"/>
        </dgm:presLayoutVars>
      </dgm:prSet>
      <dgm:spPr/>
    </dgm:pt>
    <dgm:pt modelId="{533EDEF0-BAE4-4DC9-8214-9631C732D043}" type="pres">
      <dgm:prSet presAssocID="{471C4811-CB6E-415F-8E9E-E80B9B44BB8C}" presName="childrenComposite" presStyleCnt="0"/>
      <dgm:spPr/>
    </dgm:pt>
    <dgm:pt modelId="{915D8FB4-536D-49D9-B93C-4BCEED539AC8}" type="pres">
      <dgm:prSet presAssocID="{471C4811-CB6E-415F-8E9E-E80B9B44BB8C}" presName="dummyMaxCanvas_ChildArea" presStyleCnt="0"/>
      <dgm:spPr/>
    </dgm:pt>
    <dgm:pt modelId="{BA7BC7FD-0F9B-46AC-B16B-365866878132}" type="pres">
      <dgm:prSet presAssocID="{471C4811-CB6E-415F-8E9E-E80B9B44BB8C}" presName="fulcrum" presStyleLbl="alignAccFollowNode1" presStyleIdx="2" presStyleCnt="4"/>
      <dgm:spPr/>
    </dgm:pt>
    <dgm:pt modelId="{E5F4DFE0-E884-4182-A751-214CE91FB47D}" type="pres">
      <dgm:prSet presAssocID="{471C4811-CB6E-415F-8E9E-E80B9B44BB8C}" presName="balance_33" presStyleLbl="alignAccFollowNode1" presStyleIdx="3" presStyleCnt="4">
        <dgm:presLayoutVars>
          <dgm:bulletEnabled val="1"/>
        </dgm:presLayoutVars>
      </dgm:prSet>
      <dgm:spPr/>
    </dgm:pt>
    <dgm:pt modelId="{081D7678-D64B-4D9C-9FDE-78BBD088A4D8}" type="pres">
      <dgm:prSet presAssocID="{471C4811-CB6E-415F-8E9E-E80B9B44BB8C}" presName="right_33_1" presStyleLbl="node1" presStyleIdx="0" presStyleCnt="6">
        <dgm:presLayoutVars>
          <dgm:bulletEnabled val="1"/>
        </dgm:presLayoutVars>
      </dgm:prSet>
      <dgm:spPr/>
    </dgm:pt>
    <dgm:pt modelId="{CAD1345D-67DD-4F11-9D9A-754DC98AAC05}" type="pres">
      <dgm:prSet presAssocID="{471C4811-CB6E-415F-8E9E-E80B9B44BB8C}" presName="right_33_2" presStyleLbl="node1" presStyleIdx="1" presStyleCnt="6">
        <dgm:presLayoutVars>
          <dgm:bulletEnabled val="1"/>
        </dgm:presLayoutVars>
      </dgm:prSet>
      <dgm:spPr/>
    </dgm:pt>
    <dgm:pt modelId="{9D2CE9A3-F77A-4AB8-8EB6-02423883235D}" type="pres">
      <dgm:prSet presAssocID="{471C4811-CB6E-415F-8E9E-E80B9B44BB8C}" presName="right_33_3" presStyleLbl="node1" presStyleIdx="2" presStyleCnt="6">
        <dgm:presLayoutVars>
          <dgm:bulletEnabled val="1"/>
        </dgm:presLayoutVars>
      </dgm:prSet>
      <dgm:spPr/>
    </dgm:pt>
    <dgm:pt modelId="{5DF7E0BC-EAF6-4369-9852-C0D9EBBC1C18}" type="pres">
      <dgm:prSet presAssocID="{471C4811-CB6E-415F-8E9E-E80B9B44BB8C}" presName="left_33_1" presStyleLbl="node1" presStyleIdx="3" presStyleCnt="6">
        <dgm:presLayoutVars>
          <dgm:bulletEnabled val="1"/>
        </dgm:presLayoutVars>
      </dgm:prSet>
      <dgm:spPr/>
    </dgm:pt>
    <dgm:pt modelId="{7C7E0A0F-405F-43B9-A543-31C690C1EAB3}" type="pres">
      <dgm:prSet presAssocID="{471C4811-CB6E-415F-8E9E-E80B9B44BB8C}" presName="left_33_2" presStyleLbl="node1" presStyleIdx="4" presStyleCnt="6">
        <dgm:presLayoutVars>
          <dgm:bulletEnabled val="1"/>
        </dgm:presLayoutVars>
      </dgm:prSet>
      <dgm:spPr/>
    </dgm:pt>
    <dgm:pt modelId="{20547744-5788-40D5-9FD9-6D6CF74EAACE}" type="pres">
      <dgm:prSet presAssocID="{471C4811-CB6E-415F-8E9E-E80B9B44BB8C}" presName="left_33_3" presStyleLbl="node1" presStyleIdx="5" presStyleCnt="6">
        <dgm:presLayoutVars>
          <dgm:bulletEnabled val="1"/>
        </dgm:presLayoutVars>
      </dgm:prSet>
      <dgm:spPr/>
    </dgm:pt>
  </dgm:ptLst>
  <dgm:cxnLst>
    <dgm:cxn modelId="{AABA140B-00B8-4C3E-8851-DB46C8BE3BC2}" srcId="{471C4811-CB6E-415F-8E9E-E80B9B44BB8C}" destId="{0F00E003-4EBC-428C-923D-7394595A9623}" srcOrd="1" destOrd="0" parTransId="{27A9C723-EC19-4F91-8EB7-0801C2D63C7D}" sibTransId="{164C06FA-E1B3-46B9-9AC8-A07F8B247001}"/>
    <dgm:cxn modelId="{D3109E61-27E7-4F44-89E5-0E5CDA4972E7}" type="presOf" srcId="{FA7899ED-3219-4D7C-9236-DF096A74284D}" destId="{7C7E0A0F-405F-43B9-A543-31C690C1EAB3}" srcOrd="0" destOrd="0" presId="urn:microsoft.com/office/officeart/2005/8/layout/balance1"/>
    <dgm:cxn modelId="{E0AF86D2-74D5-4640-BC44-F7C26790D835}" type="presOf" srcId="{326EF0BE-9194-4441-9A54-F39ACB454C04}" destId="{9D2CE9A3-F77A-4AB8-8EB6-02423883235D}" srcOrd="0" destOrd="0" presId="urn:microsoft.com/office/officeart/2005/8/layout/balance1"/>
    <dgm:cxn modelId="{71B5E200-2D9E-4C51-9964-A5F04951C698}" type="presOf" srcId="{599AB0B4-DF4A-43B6-8160-9A56604566CF}" destId="{CAD1345D-67DD-4F11-9D9A-754DC98AAC05}" srcOrd="0" destOrd="0" presId="urn:microsoft.com/office/officeart/2005/8/layout/balance1"/>
    <dgm:cxn modelId="{232B1C06-BFD8-49EC-B250-A8D049B915BE}" type="presOf" srcId="{7FAC8FB6-BAD9-4C3C-A918-3D08E85ED828}" destId="{A900912C-5F78-41B0-B102-88120E9A2547}" srcOrd="0" destOrd="0" presId="urn:microsoft.com/office/officeart/2005/8/layout/balance1"/>
    <dgm:cxn modelId="{19A9881B-DF27-4FE7-BBE9-99C10B920026}" srcId="{0F00E003-4EBC-428C-923D-7394595A9623}" destId="{599AB0B4-DF4A-43B6-8160-9A56604566CF}" srcOrd="1" destOrd="0" parTransId="{EBDD4E2C-6D98-473A-949B-BF4FD290DF09}" sibTransId="{5D80E2EC-9D70-4AC2-A2F1-FA2EB8F990EA}"/>
    <dgm:cxn modelId="{276D3A5E-2754-4423-8EA1-A232D9F77607}" srcId="{471C4811-CB6E-415F-8E9E-E80B9B44BB8C}" destId="{7FAC8FB6-BAD9-4C3C-A918-3D08E85ED828}" srcOrd="0" destOrd="0" parTransId="{A8019469-67A6-4B56-B897-D170BFBCB323}" sibTransId="{41C8EB9F-E730-4631-8026-8CA7B1322368}"/>
    <dgm:cxn modelId="{4ACE47BA-A266-4EA3-95DC-B1914579B8FD}" type="presOf" srcId="{0F00E003-4EBC-428C-923D-7394595A9623}" destId="{AEBD009E-F97F-438B-AF29-92E562A4F2E7}" srcOrd="0" destOrd="0" presId="urn:microsoft.com/office/officeart/2005/8/layout/balance1"/>
    <dgm:cxn modelId="{A9F7FB72-D555-443A-98E6-EE16E95BC215}" srcId="{0F00E003-4EBC-428C-923D-7394595A9623}" destId="{326EF0BE-9194-4441-9A54-F39ACB454C04}" srcOrd="2" destOrd="0" parTransId="{22E357DD-A9E0-4A7C-AC0D-76A08C5567FD}" sibTransId="{386D6052-ECC1-466B-B83B-4F737FCBF0DF}"/>
    <dgm:cxn modelId="{897AFE96-6D4C-4609-B6E5-ACAF50D7CC90}" type="presOf" srcId="{35812624-B81D-441E-B636-9D4CCA3F067C}" destId="{20547744-5788-40D5-9FD9-6D6CF74EAACE}" srcOrd="0" destOrd="0" presId="urn:microsoft.com/office/officeart/2005/8/layout/balance1"/>
    <dgm:cxn modelId="{50705EED-A1A0-44C4-B7D2-34359761EC0F}" type="presOf" srcId="{C1D73F01-DFE2-48EE-9A03-3E816DAD0539}" destId="{5DF7E0BC-EAF6-4369-9852-C0D9EBBC1C18}" srcOrd="0" destOrd="0" presId="urn:microsoft.com/office/officeart/2005/8/layout/balance1"/>
    <dgm:cxn modelId="{D3019420-75C0-4304-BADD-B5DF47732C16}" type="presOf" srcId="{82F3981F-3B3E-40A0-A9B4-CC4BC3A3ACA8}" destId="{081D7678-D64B-4D9C-9FDE-78BBD088A4D8}" srcOrd="0" destOrd="0" presId="urn:microsoft.com/office/officeart/2005/8/layout/balance1"/>
    <dgm:cxn modelId="{F82274DE-D683-4177-9D68-484A5339F1C5}" srcId="{7FAC8FB6-BAD9-4C3C-A918-3D08E85ED828}" destId="{C1D73F01-DFE2-48EE-9A03-3E816DAD0539}" srcOrd="0" destOrd="0" parTransId="{96714C60-2971-4350-A7E3-CB2C0134A535}" sibTransId="{CE8E534A-15B4-41F2-B5BD-8DDBECF0B7CA}"/>
    <dgm:cxn modelId="{E5F8B8FF-D16E-4409-91FF-5A242F532328}" srcId="{7FAC8FB6-BAD9-4C3C-A918-3D08E85ED828}" destId="{35812624-B81D-441E-B636-9D4CCA3F067C}" srcOrd="2" destOrd="0" parTransId="{9A76C4A5-5526-4A77-808D-6CFE30953900}" sibTransId="{F8DF1393-F06D-48F0-8F5E-4811A0CC8226}"/>
    <dgm:cxn modelId="{5BD80BB5-2DDE-41BE-953E-3B9D11B4FA3B}" type="presOf" srcId="{471C4811-CB6E-415F-8E9E-E80B9B44BB8C}" destId="{D678802A-DA2A-482E-8831-1A73F710548A}" srcOrd="0" destOrd="0" presId="urn:microsoft.com/office/officeart/2005/8/layout/balance1"/>
    <dgm:cxn modelId="{D5CF397C-8E77-46CD-9257-08E6DA635AEE}" srcId="{7FAC8FB6-BAD9-4C3C-A918-3D08E85ED828}" destId="{FA7899ED-3219-4D7C-9236-DF096A74284D}" srcOrd="1" destOrd="0" parTransId="{F2331F6E-06AB-4F64-BED7-BCAF8362DE79}" sibTransId="{F6265F55-0A35-4200-899D-D627C4E8FACB}"/>
    <dgm:cxn modelId="{03780DAB-B9BF-4DFA-9FFC-46C0BBE83927}" srcId="{0F00E003-4EBC-428C-923D-7394595A9623}" destId="{82F3981F-3B3E-40A0-A9B4-CC4BC3A3ACA8}" srcOrd="0" destOrd="0" parTransId="{626E2128-C554-4B15-BBA0-D604716CFB00}" sibTransId="{5FC81204-A426-4752-8B22-A1A5719372D6}"/>
    <dgm:cxn modelId="{08CFDF14-A080-4613-82D8-8BC43D8E6AC5}" type="presParOf" srcId="{D678802A-DA2A-482E-8831-1A73F710548A}" destId="{0709F748-5CD8-4A24-A991-A87208629534}" srcOrd="0" destOrd="0" presId="urn:microsoft.com/office/officeart/2005/8/layout/balance1"/>
    <dgm:cxn modelId="{DC708B12-DAEB-4FB7-87C4-35C5C51CA6A0}" type="presParOf" srcId="{D678802A-DA2A-482E-8831-1A73F710548A}" destId="{9FF3F618-319D-4851-84BF-9AAC69EB1827}" srcOrd="1" destOrd="0" presId="urn:microsoft.com/office/officeart/2005/8/layout/balance1"/>
    <dgm:cxn modelId="{FDF6082C-6934-41F0-BB8F-FE44CE66ECF0}" type="presParOf" srcId="{9FF3F618-319D-4851-84BF-9AAC69EB1827}" destId="{A900912C-5F78-41B0-B102-88120E9A2547}" srcOrd="0" destOrd="0" presId="urn:microsoft.com/office/officeart/2005/8/layout/balance1"/>
    <dgm:cxn modelId="{25B56CEC-4871-4A05-BBAE-1FB621651BF4}" type="presParOf" srcId="{9FF3F618-319D-4851-84BF-9AAC69EB1827}" destId="{AEBD009E-F97F-438B-AF29-92E562A4F2E7}" srcOrd="1" destOrd="0" presId="urn:microsoft.com/office/officeart/2005/8/layout/balance1"/>
    <dgm:cxn modelId="{0ACD84E3-7472-45E9-849A-6B1E733DDA59}" type="presParOf" srcId="{D678802A-DA2A-482E-8831-1A73F710548A}" destId="{533EDEF0-BAE4-4DC9-8214-9631C732D043}" srcOrd="2" destOrd="0" presId="urn:microsoft.com/office/officeart/2005/8/layout/balance1"/>
    <dgm:cxn modelId="{09F952DC-4C56-4854-A1A4-2D1DE2D19197}" type="presParOf" srcId="{533EDEF0-BAE4-4DC9-8214-9631C732D043}" destId="{915D8FB4-536D-49D9-B93C-4BCEED539AC8}" srcOrd="0" destOrd="0" presId="urn:microsoft.com/office/officeart/2005/8/layout/balance1"/>
    <dgm:cxn modelId="{CC2256DB-1950-4437-BCCF-9D6CB3BE43D6}" type="presParOf" srcId="{533EDEF0-BAE4-4DC9-8214-9631C732D043}" destId="{BA7BC7FD-0F9B-46AC-B16B-365866878132}" srcOrd="1" destOrd="0" presId="urn:microsoft.com/office/officeart/2005/8/layout/balance1"/>
    <dgm:cxn modelId="{1F77115C-461D-4443-A9E2-86F1CA5F4B7A}" type="presParOf" srcId="{533EDEF0-BAE4-4DC9-8214-9631C732D043}" destId="{E5F4DFE0-E884-4182-A751-214CE91FB47D}" srcOrd="2" destOrd="0" presId="urn:microsoft.com/office/officeart/2005/8/layout/balance1"/>
    <dgm:cxn modelId="{95A05305-6802-4DB5-93B6-1E2E64CECF97}" type="presParOf" srcId="{533EDEF0-BAE4-4DC9-8214-9631C732D043}" destId="{081D7678-D64B-4D9C-9FDE-78BBD088A4D8}" srcOrd="3" destOrd="0" presId="urn:microsoft.com/office/officeart/2005/8/layout/balance1"/>
    <dgm:cxn modelId="{A02B47B2-0FEE-487A-A408-4B43B43ADAD8}" type="presParOf" srcId="{533EDEF0-BAE4-4DC9-8214-9631C732D043}" destId="{CAD1345D-67DD-4F11-9D9A-754DC98AAC05}" srcOrd="4" destOrd="0" presId="urn:microsoft.com/office/officeart/2005/8/layout/balance1"/>
    <dgm:cxn modelId="{EFF5EE4D-192B-4A16-AB29-5768FD39C77C}" type="presParOf" srcId="{533EDEF0-BAE4-4DC9-8214-9631C732D043}" destId="{9D2CE9A3-F77A-4AB8-8EB6-02423883235D}" srcOrd="5" destOrd="0" presId="urn:microsoft.com/office/officeart/2005/8/layout/balance1"/>
    <dgm:cxn modelId="{24364C3F-7DAD-42A7-A3D7-EB5C774815F1}" type="presParOf" srcId="{533EDEF0-BAE4-4DC9-8214-9631C732D043}" destId="{5DF7E0BC-EAF6-4369-9852-C0D9EBBC1C18}" srcOrd="6" destOrd="0" presId="urn:microsoft.com/office/officeart/2005/8/layout/balance1"/>
    <dgm:cxn modelId="{939D0FEA-67C0-4787-8F3A-3523DC736F84}" type="presParOf" srcId="{533EDEF0-BAE4-4DC9-8214-9631C732D043}" destId="{7C7E0A0F-405F-43B9-A543-31C690C1EAB3}" srcOrd="7" destOrd="0" presId="urn:microsoft.com/office/officeart/2005/8/layout/balance1"/>
    <dgm:cxn modelId="{33FBE962-71C6-42D0-A0EA-01B0A2F0FAF6}" type="presParOf" srcId="{533EDEF0-BAE4-4DC9-8214-9631C732D043}" destId="{20547744-5788-40D5-9FD9-6D6CF74EAACE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94B1DD-2258-46A3-B786-22DC76965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65026-E0CB-4BB3-A414-8A28946AE7D1}">
      <dgm:prSet custT="1"/>
      <dgm:spPr/>
      <dgm:t>
        <a:bodyPr/>
        <a:lstStyle/>
        <a:p>
          <a:pPr algn="ctr" rtl="0"/>
          <a:r>
            <a:rPr lang="en-US" sz="1200" b="1" dirty="0"/>
            <a:t>Why pay-as-you-go?</a:t>
          </a:r>
        </a:p>
      </dgm:t>
    </dgm:pt>
    <dgm:pt modelId="{A16AD3B6-7037-4F41-9D27-903EB845E5B3}" type="parTrans" cxnId="{8F6518BD-D053-499C-99DA-FC4BCEA9F978}">
      <dgm:prSet/>
      <dgm:spPr/>
      <dgm:t>
        <a:bodyPr/>
        <a:lstStyle/>
        <a:p>
          <a:pPr algn="ctr"/>
          <a:endParaRPr lang="en-US" sz="1600"/>
        </a:p>
      </dgm:t>
    </dgm:pt>
    <dgm:pt modelId="{7E7DAF3C-7F03-46B9-9E17-181555E30D60}" type="sibTrans" cxnId="{8F6518BD-D053-499C-99DA-FC4BCEA9F978}">
      <dgm:prSet/>
      <dgm:spPr/>
      <dgm:t>
        <a:bodyPr/>
        <a:lstStyle/>
        <a:p>
          <a:pPr algn="ctr"/>
          <a:endParaRPr lang="en-US" sz="1600"/>
        </a:p>
      </dgm:t>
    </dgm:pt>
    <dgm:pt modelId="{F5B1148A-C66E-446B-8437-7425C0F7C092}">
      <dgm:prSet custT="1"/>
      <dgm:spPr/>
      <dgm:t>
        <a:bodyPr/>
        <a:lstStyle/>
        <a:p>
          <a:pPr algn="ctr" rtl="0"/>
          <a:r>
            <a:rPr lang="en-US" sz="1200" dirty="0"/>
            <a:t>Pay for only what you use</a:t>
          </a:r>
        </a:p>
      </dgm:t>
    </dgm:pt>
    <dgm:pt modelId="{07477085-2801-4F4D-92C7-D3EA6E868F0D}" type="parTrans" cxnId="{DE31DBA3-2F54-4372-BD85-63B19A4F1F75}">
      <dgm:prSet/>
      <dgm:spPr/>
      <dgm:t>
        <a:bodyPr/>
        <a:lstStyle/>
        <a:p>
          <a:pPr algn="ctr"/>
          <a:endParaRPr lang="en-US" sz="1000"/>
        </a:p>
      </dgm:t>
    </dgm:pt>
    <dgm:pt modelId="{7C636540-E8CC-4CD9-B537-86BDA68F31AD}" type="sibTrans" cxnId="{DE31DBA3-2F54-4372-BD85-63B19A4F1F75}">
      <dgm:prSet/>
      <dgm:spPr/>
      <dgm:t>
        <a:bodyPr/>
        <a:lstStyle/>
        <a:p>
          <a:pPr algn="ctr"/>
          <a:endParaRPr lang="en-US" sz="1000"/>
        </a:p>
      </dgm:t>
    </dgm:pt>
    <dgm:pt modelId="{E1CB7156-AA3F-40F3-BCCD-F2F8224BCB3C}">
      <dgm:prSet custT="1"/>
      <dgm:spPr/>
      <dgm:t>
        <a:bodyPr/>
        <a:lstStyle/>
        <a:p>
          <a:pPr algn="ctr" rtl="0"/>
          <a:r>
            <a:rPr lang="en-US" sz="1200" b="1" dirty="0"/>
            <a:t>What do you charge for?</a:t>
          </a:r>
        </a:p>
      </dgm:t>
    </dgm:pt>
    <dgm:pt modelId="{8856D6FA-82EB-41DE-94DF-A565C2EACF55}" type="parTrans" cxnId="{37AB588B-13C6-45F4-803D-7E10FDD644E1}">
      <dgm:prSet/>
      <dgm:spPr/>
      <dgm:t>
        <a:bodyPr/>
        <a:lstStyle/>
        <a:p>
          <a:pPr algn="ctr"/>
          <a:endParaRPr lang="en-US"/>
        </a:p>
      </dgm:t>
    </dgm:pt>
    <dgm:pt modelId="{E86E4391-999C-4C0E-BF61-1921CB46EE4D}" type="sibTrans" cxnId="{37AB588B-13C6-45F4-803D-7E10FDD644E1}">
      <dgm:prSet/>
      <dgm:spPr/>
      <dgm:t>
        <a:bodyPr/>
        <a:lstStyle/>
        <a:p>
          <a:pPr algn="ctr"/>
          <a:endParaRPr lang="en-US"/>
        </a:p>
      </dgm:t>
    </dgm:pt>
    <dgm:pt modelId="{7E184439-9D48-4DD1-A5A2-22A08C220394}">
      <dgm:prSet custT="1"/>
      <dgm:spPr/>
      <dgm:t>
        <a:bodyPr/>
        <a:lstStyle/>
        <a:p>
          <a:pPr algn="ctr" rtl="0"/>
          <a:r>
            <a:rPr lang="en-US" sz="1200" dirty="0"/>
            <a:t>Authoring reports</a:t>
          </a:r>
        </a:p>
      </dgm:t>
    </dgm:pt>
    <dgm:pt modelId="{611E6C21-B1AB-42B9-AE25-49B5896B66EE}" type="sibTrans" cxnId="{289AABAC-C5BC-45C8-A276-AD7302E29DC6}">
      <dgm:prSet/>
      <dgm:spPr/>
      <dgm:t>
        <a:bodyPr/>
        <a:lstStyle/>
        <a:p>
          <a:pPr algn="ctr"/>
          <a:endParaRPr lang="en-US" sz="1000"/>
        </a:p>
      </dgm:t>
    </dgm:pt>
    <dgm:pt modelId="{63089357-C475-47A9-B506-703B74012FED}" type="parTrans" cxnId="{289AABAC-C5BC-45C8-A276-AD7302E29DC6}">
      <dgm:prSet/>
      <dgm:spPr/>
      <dgm:t>
        <a:bodyPr/>
        <a:lstStyle/>
        <a:p>
          <a:pPr algn="ctr"/>
          <a:endParaRPr lang="en-US" sz="1000"/>
        </a:p>
      </dgm:t>
    </dgm:pt>
    <dgm:pt modelId="{A04F11CA-414D-43F9-8AF7-78182599CEAB}">
      <dgm:prSet custT="1"/>
      <dgm:spPr/>
      <dgm:t>
        <a:bodyPr/>
        <a:lstStyle/>
        <a:p>
          <a:pPr algn="ctr" rtl="0"/>
          <a:r>
            <a:rPr lang="en-US" sz="1200" dirty="0"/>
            <a:t>Discounts for features you use most</a:t>
          </a:r>
        </a:p>
      </dgm:t>
    </dgm:pt>
    <dgm:pt modelId="{A678D0F1-6693-45B7-9CDB-A41B9DF6CDB1}" type="parTrans" cxnId="{5F68539F-C29C-4821-91C9-965A1E933237}">
      <dgm:prSet/>
      <dgm:spPr/>
      <dgm:t>
        <a:bodyPr/>
        <a:lstStyle/>
        <a:p>
          <a:pPr algn="ctr"/>
          <a:endParaRPr lang="en-US"/>
        </a:p>
      </dgm:t>
    </dgm:pt>
    <dgm:pt modelId="{697F1CCE-15A9-4A9F-BDE3-3BF8A2C9BCA9}" type="sibTrans" cxnId="{5F68539F-C29C-4821-91C9-965A1E933237}">
      <dgm:prSet/>
      <dgm:spPr/>
      <dgm:t>
        <a:bodyPr/>
        <a:lstStyle/>
        <a:p>
          <a:pPr algn="ctr"/>
          <a:endParaRPr lang="en-US"/>
        </a:p>
      </dgm:t>
    </dgm:pt>
    <dgm:pt modelId="{179C0199-3BAB-4482-B1D7-E98B1B4EC993}">
      <dgm:prSet custT="1"/>
      <dgm:spPr/>
      <dgm:t>
        <a:bodyPr/>
        <a:lstStyle/>
        <a:p>
          <a:pPr algn="ctr" rtl="0"/>
          <a:r>
            <a:rPr lang="en-US" sz="1200" dirty="0"/>
            <a:t>Report generation</a:t>
          </a:r>
        </a:p>
      </dgm:t>
    </dgm:pt>
    <dgm:pt modelId="{5AA4BCA8-9556-4AF4-8C10-3D009082EB64}" type="parTrans" cxnId="{B46B5FB3-2120-476F-9887-47E3A0D34A64}">
      <dgm:prSet/>
      <dgm:spPr/>
      <dgm:t>
        <a:bodyPr/>
        <a:lstStyle/>
        <a:p>
          <a:pPr algn="ctr"/>
          <a:endParaRPr lang="en-US"/>
        </a:p>
      </dgm:t>
    </dgm:pt>
    <dgm:pt modelId="{964204D8-0DF3-4416-B4FC-A8B404BB618F}" type="sibTrans" cxnId="{B46B5FB3-2120-476F-9887-47E3A0D34A64}">
      <dgm:prSet/>
      <dgm:spPr/>
      <dgm:t>
        <a:bodyPr/>
        <a:lstStyle/>
        <a:p>
          <a:pPr algn="ctr"/>
          <a:endParaRPr lang="en-US"/>
        </a:p>
      </dgm:t>
    </dgm:pt>
    <dgm:pt modelId="{A6C2240D-E865-4BF3-9BEB-E452BDB8488C}">
      <dgm:prSet custT="1"/>
      <dgm:spPr/>
      <dgm:t>
        <a:bodyPr/>
        <a:lstStyle/>
        <a:p>
          <a:pPr algn="ctr" rtl="0"/>
          <a:r>
            <a:rPr lang="en-US" sz="1200" dirty="0"/>
            <a:t># online reports generated</a:t>
          </a:r>
        </a:p>
      </dgm:t>
    </dgm:pt>
    <dgm:pt modelId="{5122A77C-D848-4D17-8387-78FF6BFD1431}" type="parTrans" cxnId="{13971C71-1D09-4099-8C08-7966384EDAAA}">
      <dgm:prSet/>
      <dgm:spPr/>
      <dgm:t>
        <a:bodyPr/>
        <a:lstStyle/>
        <a:p>
          <a:pPr algn="ctr"/>
          <a:endParaRPr lang="en-US"/>
        </a:p>
      </dgm:t>
    </dgm:pt>
    <dgm:pt modelId="{AB4196C6-9F64-46A8-8DD9-84C38D218AEB}" type="sibTrans" cxnId="{13971C71-1D09-4099-8C08-7966384EDAAA}">
      <dgm:prSet/>
      <dgm:spPr/>
      <dgm:t>
        <a:bodyPr/>
        <a:lstStyle/>
        <a:p>
          <a:pPr algn="ctr"/>
          <a:endParaRPr lang="en-US"/>
        </a:p>
      </dgm:t>
    </dgm:pt>
    <dgm:pt modelId="{7A4140E9-2321-4217-B6C2-4F961FE282A9}">
      <dgm:prSet custT="1"/>
      <dgm:spPr/>
      <dgm:t>
        <a:bodyPr/>
        <a:lstStyle/>
        <a:p>
          <a:pPr algn="ctr" rtl="0"/>
          <a:r>
            <a:rPr lang="en-US" sz="1200" dirty="0"/>
            <a:t># of PDF pages generated</a:t>
          </a:r>
        </a:p>
      </dgm:t>
    </dgm:pt>
    <dgm:pt modelId="{98C9F9AA-464E-46AA-8EED-714663DC6CDD}" type="parTrans" cxnId="{6C1A78BA-BDDC-4CEC-8A4C-D61FAF21664A}">
      <dgm:prSet/>
      <dgm:spPr/>
      <dgm:t>
        <a:bodyPr/>
        <a:lstStyle/>
        <a:p>
          <a:pPr algn="ctr"/>
          <a:endParaRPr lang="en-US"/>
        </a:p>
      </dgm:t>
    </dgm:pt>
    <dgm:pt modelId="{C3B2EA18-E332-4A70-9F24-2C9AFFFA69BB}" type="sibTrans" cxnId="{6C1A78BA-BDDC-4CEC-8A4C-D61FAF21664A}">
      <dgm:prSet/>
      <dgm:spPr/>
      <dgm:t>
        <a:bodyPr/>
        <a:lstStyle/>
        <a:p>
          <a:pPr algn="ctr"/>
          <a:endParaRPr lang="en-US"/>
        </a:p>
      </dgm:t>
    </dgm:pt>
    <dgm:pt modelId="{21F47992-7787-41ED-ADE7-B8488D795E30}">
      <dgm:prSet custT="1"/>
      <dgm:spPr/>
      <dgm:t>
        <a:bodyPr/>
        <a:lstStyle/>
        <a:p>
          <a:pPr algn="ctr" rtl="0"/>
          <a:r>
            <a:rPr lang="en-US" sz="1200" dirty="0"/>
            <a:t>Access to advanced reporting features </a:t>
          </a:r>
        </a:p>
      </dgm:t>
    </dgm:pt>
    <dgm:pt modelId="{DB69D01E-89E6-4C0E-BA70-D3FCFA130EAE}" type="parTrans" cxnId="{3C770037-1382-4020-9087-D2C761F472D0}">
      <dgm:prSet/>
      <dgm:spPr/>
      <dgm:t>
        <a:bodyPr/>
        <a:lstStyle/>
        <a:p>
          <a:pPr algn="ctr"/>
          <a:endParaRPr lang="en-US"/>
        </a:p>
      </dgm:t>
    </dgm:pt>
    <dgm:pt modelId="{F8087641-007F-48B5-80B7-3B9AFE9F0709}" type="sibTrans" cxnId="{3C770037-1382-4020-9087-D2C761F472D0}">
      <dgm:prSet/>
      <dgm:spPr/>
      <dgm:t>
        <a:bodyPr/>
        <a:lstStyle/>
        <a:p>
          <a:pPr algn="ctr"/>
          <a:endParaRPr lang="en-US"/>
        </a:p>
      </dgm:t>
    </dgm:pt>
    <dgm:pt modelId="{DE1BA30E-0692-4DAF-BC7C-7F4E10C4EB27}">
      <dgm:prSet custT="1"/>
      <dgm:spPr/>
      <dgm:t>
        <a:bodyPr/>
        <a:lstStyle/>
        <a:p>
          <a:pPr algn="ctr" rtl="0"/>
          <a:r>
            <a:rPr lang="en-US" sz="1200" dirty="0"/>
            <a:t>Per month per user (report author)</a:t>
          </a:r>
        </a:p>
      </dgm:t>
    </dgm:pt>
    <dgm:pt modelId="{7545D3A1-A5A0-436C-AA77-543931387371}" type="parTrans" cxnId="{79E9CABD-498F-444B-83DB-74538AB19543}">
      <dgm:prSet/>
      <dgm:spPr/>
      <dgm:t>
        <a:bodyPr/>
        <a:lstStyle/>
        <a:p>
          <a:pPr algn="ctr"/>
          <a:endParaRPr lang="en-US"/>
        </a:p>
      </dgm:t>
    </dgm:pt>
    <dgm:pt modelId="{60C51D29-CE45-4401-BDEA-50E2126D89DF}" type="sibTrans" cxnId="{79E9CABD-498F-444B-83DB-74538AB19543}">
      <dgm:prSet/>
      <dgm:spPr/>
      <dgm:t>
        <a:bodyPr/>
        <a:lstStyle/>
        <a:p>
          <a:pPr algn="ctr"/>
          <a:endParaRPr lang="en-US"/>
        </a:p>
      </dgm:t>
    </dgm:pt>
    <dgm:pt modelId="{FF12D221-9578-4077-8C9E-71C577109A3F}">
      <dgm:prSet custT="1"/>
      <dgm:spPr/>
      <dgm:t>
        <a:bodyPr/>
        <a:lstStyle/>
        <a:p>
          <a:pPr algn="ctr" rtl="0"/>
          <a:r>
            <a:rPr lang="en-US" sz="1200" b="1" dirty="0"/>
            <a:t>Variations</a:t>
          </a:r>
        </a:p>
      </dgm:t>
    </dgm:pt>
    <dgm:pt modelId="{D9175D98-C8E5-41A4-95F0-64F986D5536F}" type="parTrans" cxnId="{DE385BE1-46DF-4D9A-A992-394D9F58C745}">
      <dgm:prSet/>
      <dgm:spPr/>
      <dgm:t>
        <a:bodyPr/>
        <a:lstStyle/>
        <a:p>
          <a:pPr algn="ctr"/>
          <a:endParaRPr lang="en-US"/>
        </a:p>
      </dgm:t>
    </dgm:pt>
    <dgm:pt modelId="{31E1919C-B17D-4764-BF3E-B87A4215927E}" type="sibTrans" cxnId="{DE385BE1-46DF-4D9A-A992-394D9F58C745}">
      <dgm:prSet/>
      <dgm:spPr/>
      <dgm:t>
        <a:bodyPr/>
        <a:lstStyle/>
        <a:p>
          <a:pPr algn="ctr"/>
          <a:endParaRPr lang="en-US"/>
        </a:p>
      </dgm:t>
    </dgm:pt>
    <dgm:pt modelId="{208B82F9-E712-4D31-A311-72FBC9189D9C}">
      <dgm:prSet custT="1"/>
      <dgm:spPr/>
      <dgm:t>
        <a:bodyPr/>
        <a:lstStyle/>
        <a:p>
          <a:pPr algn="ctr" rtl="0"/>
          <a:r>
            <a:rPr lang="en-US" sz="1200" b="0" dirty="0"/>
            <a:t>Prepaid discounts</a:t>
          </a:r>
        </a:p>
      </dgm:t>
    </dgm:pt>
    <dgm:pt modelId="{95E50494-6201-4BBD-966C-DAEDF577E519}" type="parTrans" cxnId="{70E478AF-63F7-4230-843F-AFF5FD16C083}">
      <dgm:prSet/>
      <dgm:spPr/>
      <dgm:t>
        <a:bodyPr/>
        <a:lstStyle/>
        <a:p>
          <a:pPr algn="ctr"/>
          <a:endParaRPr lang="en-US"/>
        </a:p>
      </dgm:t>
    </dgm:pt>
    <dgm:pt modelId="{5B1D01F8-9FF6-4A43-B22E-4F5A313E70E1}" type="sibTrans" cxnId="{70E478AF-63F7-4230-843F-AFF5FD16C083}">
      <dgm:prSet/>
      <dgm:spPr/>
      <dgm:t>
        <a:bodyPr/>
        <a:lstStyle/>
        <a:p>
          <a:pPr algn="ctr"/>
          <a:endParaRPr lang="en-US"/>
        </a:p>
      </dgm:t>
    </dgm:pt>
    <dgm:pt modelId="{A5A57449-34A6-4E02-A319-A7F755F76F5B}">
      <dgm:prSet custT="1"/>
      <dgm:spPr/>
      <dgm:t>
        <a:bodyPr/>
        <a:lstStyle/>
        <a:p>
          <a:pPr algn="ctr" rtl="0"/>
          <a:r>
            <a:rPr lang="en-US" sz="1200" b="0" dirty="0"/>
            <a:t>Flat fee per month for N units</a:t>
          </a:r>
        </a:p>
      </dgm:t>
    </dgm:pt>
    <dgm:pt modelId="{F6F4A7E0-7047-4250-9592-06A45602F978}" type="parTrans" cxnId="{1C819067-F347-4AA1-80E4-DAAD7AA476CA}">
      <dgm:prSet/>
      <dgm:spPr/>
      <dgm:t>
        <a:bodyPr/>
        <a:lstStyle/>
        <a:p>
          <a:pPr algn="ctr"/>
          <a:endParaRPr lang="en-US"/>
        </a:p>
      </dgm:t>
    </dgm:pt>
    <dgm:pt modelId="{6F79534C-4DB8-4745-9040-91473210CB8C}" type="sibTrans" cxnId="{1C819067-F347-4AA1-80E4-DAAD7AA476CA}">
      <dgm:prSet/>
      <dgm:spPr/>
      <dgm:t>
        <a:bodyPr/>
        <a:lstStyle/>
        <a:p>
          <a:pPr algn="ctr"/>
          <a:endParaRPr lang="en-US"/>
        </a:p>
      </dgm:t>
    </dgm:pt>
    <dgm:pt modelId="{9B21073D-D84E-491F-9A76-0A10A9E327EB}">
      <dgm:prSet custT="1"/>
      <dgm:spPr/>
      <dgm:t>
        <a:bodyPr/>
        <a:lstStyle/>
        <a:p>
          <a:pPr algn="ctr" rtl="0"/>
          <a:r>
            <a:rPr lang="en-US" sz="1200" b="0" dirty="0"/>
            <a:t>Next N units additional cost above that</a:t>
          </a:r>
        </a:p>
      </dgm:t>
    </dgm:pt>
    <dgm:pt modelId="{1ABDB8CB-44CA-4D86-885C-6A17B3387036}" type="parTrans" cxnId="{9B77B448-1FB9-4540-A3EE-2F94AE5DFF78}">
      <dgm:prSet/>
      <dgm:spPr/>
      <dgm:t>
        <a:bodyPr/>
        <a:lstStyle/>
        <a:p>
          <a:pPr algn="ctr"/>
          <a:endParaRPr lang="en-US"/>
        </a:p>
      </dgm:t>
    </dgm:pt>
    <dgm:pt modelId="{D473384E-DF9A-4CC6-BD2C-D19790B58D03}" type="sibTrans" cxnId="{9B77B448-1FB9-4540-A3EE-2F94AE5DFF78}">
      <dgm:prSet/>
      <dgm:spPr/>
      <dgm:t>
        <a:bodyPr/>
        <a:lstStyle/>
        <a:p>
          <a:pPr algn="ctr"/>
          <a:endParaRPr lang="en-US"/>
        </a:p>
      </dgm:t>
    </dgm:pt>
    <dgm:pt modelId="{21085BDA-F689-4902-AA0F-C724AD69D1B1}">
      <dgm:prSet custT="1"/>
      <dgm:spPr/>
      <dgm:t>
        <a:bodyPr/>
        <a:lstStyle/>
        <a:p>
          <a:pPr algn="ctr" rtl="0"/>
          <a:r>
            <a:rPr lang="en-US" sz="1200" b="0" dirty="0"/>
            <a:t>Next N units additional cost above that…</a:t>
          </a:r>
        </a:p>
      </dgm:t>
    </dgm:pt>
    <dgm:pt modelId="{B97CE47A-7AF8-43C8-9576-2972B60015D3}" type="parTrans" cxnId="{3042AAE8-109B-4F04-830C-8D6B5E380708}">
      <dgm:prSet/>
      <dgm:spPr/>
      <dgm:t>
        <a:bodyPr/>
        <a:lstStyle/>
        <a:p>
          <a:pPr algn="ctr"/>
          <a:endParaRPr lang="en-US"/>
        </a:p>
      </dgm:t>
    </dgm:pt>
    <dgm:pt modelId="{4517CE41-63C2-49E8-988C-FD739D325471}" type="sibTrans" cxnId="{3042AAE8-109B-4F04-830C-8D6B5E380708}">
      <dgm:prSet/>
      <dgm:spPr/>
      <dgm:t>
        <a:bodyPr/>
        <a:lstStyle/>
        <a:p>
          <a:pPr algn="ctr"/>
          <a:endParaRPr lang="en-US"/>
        </a:p>
      </dgm:t>
    </dgm:pt>
    <dgm:pt modelId="{CED0113B-2278-4C45-A5D1-F9CE09A1127D}">
      <dgm:prSet custT="1"/>
      <dgm:spPr/>
      <dgm:t>
        <a:bodyPr/>
        <a:lstStyle/>
        <a:p>
          <a:pPr algn="ctr" rtl="0"/>
          <a:r>
            <a:rPr lang="en-US" sz="1200" b="0" dirty="0"/>
            <a:t>Tiered Pricing</a:t>
          </a:r>
        </a:p>
      </dgm:t>
    </dgm:pt>
    <dgm:pt modelId="{E9B8252B-08B2-4CE5-A03C-D016980E0FAF}" type="parTrans" cxnId="{3CF6E9FE-0D70-4464-AC41-B71260131D9C}">
      <dgm:prSet/>
      <dgm:spPr/>
      <dgm:t>
        <a:bodyPr/>
        <a:lstStyle/>
        <a:p>
          <a:pPr algn="ctr"/>
          <a:endParaRPr lang="en-US"/>
        </a:p>
      </dgm:t>
    </dgm:pt>
    <dgm:pt modelId="{CA9BA2CE-2B6D-4184-BF5D-D27F0ADA0526}" type="sibTrans" cxnId="{3CF6E9FE-0D70-4464-AC41-B71260131D9C}">
      <dgm:prSet/>
      <dgm:spPr/>
      <dgm:t>
        <a:bodyPr/>
        <a:lstStyle/>
        <a:p>
          <a:pPr algn="ctr"/>
          <a:endParaRPr lang="en-US"/>
        </a:p>
      </dgm:t>
    </dgm:pt>
    <dgm:pt modelId="{16DB97D8-7EBC-450B-80EA-C7B7C0019822}">
      <dgm:prSet custT="1"/>
      <dgm:spPr/>
      <dgm:t>
        <a:bodyPr/>
        <a:lstStyle/>
        <a:p>
          <a:pPr algn="ctr" rtl="0"/>
          <a:r>
            <a:rPr lang="en-US" sz="1200" b="0" dirty="0"/>
            <a:t>Freemium (first tier is Free tier)</a:t>
          </a:r>
        </a:p>
      </dgm:t>
    </dgm:pt>
    <dgm:pt modelId="{CE427B46-387E-4630-8CF1-379F7451EE63}" type="parTrans" cxnId="{47CF1F4B-0DC4-4C95-8FAA-21F8B85E9FE8}">
      <dgm:prSet/>
      <dgm:spPr/>
      <dgm:t>
        <a:bodyPr/>
        <a:lstStyle/>
        <a:p>
          <a:pPr algn="ctr"/>
          <a:endParaRPr lang="en-US"/>
        </a:p>
      </dgm:t>
    </dgm:pt>
    <dgm:pt modelId="{41B9F156-A899-4115-9E08-95C31C8492BE}" type="sibTrans" cxnId="{47CF1F4B-0DC4-4C95-8FAA-21F8B85E9FE8}">
      <dgm:prSet/>
      <dgm:spPr/>
      <dgm:t>
        <a:bodyPr/>
        <a:lstStyle/>
        <a:p>
          <a:pPr algn="ctr"/>
          <a:endParaRPr lang="en-US"/>
        </a:p>
      </dgm:t>
    </dgm:pt>
    <dgm:pt modelId="{1FA00F8D-C65E-4B67-9B1D-50C94F80F7A3}" type="pres">
      <dgm:prSet presAssocID="{6494B1DD-2258-46A3-B786-22DC769656B4}" presName="linear" presStyleCnt="0">
        <dgm:presLayoutVars>
          <dgm:animLvl val="lvl"/>
          <dgm:resizeHandles val="exact"/>
        </dgm:presLayoutVars>
      </dgm:prSet>
      <dgm:spPr/>
    </dgm:pt>
    <dgm:pt modelId="{91C5839F-9823-47AB-8ECA-C1239899C1E6}" type="pres">
      <dgm:prSet presAssocID="{E1CB7156-AA3F-40F3-BCCD-F2F8224BCB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1F2BF2-7D33-41AC-8E6B-684798E41CD5}" type="pres">
      <dgm:prSet presAssocID="{E1CB7156-AA3F-40F3-BCCD-F2F8224BCB3C}" presName="childText" presStyleLbl="revTx" presStyleIdx="0" presStyleCnt="3">
        <dgm:presLayoutVars>
          <dgm:bulletEnabled val="1"/>
        </dgm:presLayoutVars>
      </dgm:prSet>
      <dgm:spPr/>
    </dgm:pt>
    <dgm:pt modelId="{3CBDD25F-8061-45FD-AD61-8D5B35A25179}" type="pres">
      <dgm:prSet presAssocID="{FF12D221-9578-4077-8C9E-71C577109A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840895-A0BD-4EFC-B6A9-F74221BF0E0E}" type="pres">
      <dgm:prSet presAssocID="{FF12D221-9578-4077-8C9E-71C577109A3F}" presName="childText" presStyleLbl="revTx" presStyleIdx="1" presStyleCnt="3">
        <dgm:presLayoutVars>
          <dgm:bulletEnabled val="1"/>
        </dgm:presLayoutVars>
      </dgm:prSet>
      <dgm:spPr/>
    </dgm:pt>
    <dgm:pt modelId="{E35A8997-27B9-45C4-9A74-E9C85DF6E3D3}" type="pres">
      <dgm:prSet presAssocID="{FE765026-E0CB-4BB3-A414-8A28946AE7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3A1B2A-7E67-4372-89C0-2B5C613B705C}" type="pres">
      <dgm:prSet presAssocID="{FE765026-E0CB-4BB3-A414-8A28946AE7D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F6518BD-D053-499C-99DA-FC4BCEA9F978}" srcId="{6494B1DD-2258-46A3-B786-22DC769656B4}" destId="{FE765026-E0CB-4BB3-A414-8A28946AE7D1}" srcOrd="2" destOrd="0" parTransId="{A16AD3B6-7037-4F41-9D27-903EB845E5B3}" sibTransId="{7E7DAF3C-7F03-46B9-9E17-181555E30D60}"/>
    <dgm:cxn modelId="{6C1A78BA-BDDC-4CEC-8A4C-D61FAF21664A}" srcId="{179C0199-3BAB-4482-B1D7-E98B1B4EC993}" destId="{7A4140E9-2321-4217-B6C2-4F961FE282A9}" srcOrd="0" destOrd="0" parTransId="{98C9F9AA-464E-46AA-8EED-714663DC6CDD}" sibTransId="{C3B2EA18-E332-4A70-9F24-2C9AFFFA69BB}"/>
    <dgm:cxn modelId="{E0A15E5C-1AF7-4B1E-B3EF-4F4C15F99E95}" type="presOf" srcId="{179C0199-3BAB-4482-B1D7-E98B1B4EC993}" destId="{AF1F2BF2-7D33-41AC-8E6B-684798E41CD5}" srcOrd="0" destOrd="3" presId="urn:microsoft.com/office/officeart/2005/8/layout/vList2"/>
    <dgm:cxn modelId="{22592A86-CF76-400A-BD76-8E2C74BC2DB4}" type="presOf" srcId="{FF12D221-9578-4077-8C9E-71C577109A3F}" destId="{3CBDD25F-8061-45FD-AD61-8D5B35A25179}" srcOrd="0" destOrd="0" presId="urn:microsoft.com/office/officeart/2005/8/layout/vList2"/>
    <dgm:cxn modelId="{E24E56A9-3C9D-454E-B790-2C528B2E41A3}" type="presOf" srcId="{21085BDA-F689-4902-AA0F-C724AD69D1B1}" destId="{4C840895-A0BD-4EFC-B6A9-F74221BF0E0E}" srcOrd="0" destOrd="4" presId="urn:microsoft.com/office/officeart/2005/8/layout/vList2"/>
    <dgm:cxn modelId="{79E9CABD-498F-444B-83DB-74538AB19543}" srcId="{7E184439-9D48-4DD1-A5A2-22A08C220394}" destId="{DE1BA30E-0692-4DAF-BC7C-7F4E10C4EB27}" srcOrd="0" destOrd="0" parTransId="{7545D3A1-A5A0-436C-AA77-543931387371}" sibTransId="{60C51D29-CE45-4401-BDEA-50E2126D89DF}"/>
    <dgm:cxn modelId="{0CC58E9F-6393-4488-AE77-6564B4EE077D}" type="presOf" srcId="{A6C2240D-E865-4BF3-9BEB-E452BDB8488C}" destId="{AF1F2BF2-7D33-41AC-8E6B-684798E41CD5}" srcOrd="0" destOrd="5" presId="urn:microsoft.com/office/officeart/2005/8/layout/vList2"/>
    <dgm:cxn modelId="{3C770037-1382-4020-9087-D2C761F472D0}" srcId="{7E184439-9D48-4DD1-A5A2-22A08C220394}" destId="{21F47992-7787-41ED-ADE7-B8488D795E30}" srcOrd="1" destOrd="0" parTransId="{DB69D01E-89E6-4C0E-BA70-D3FCFA130EAE}" sibTransId="{F8087641-007F-48B5-80B7-3B9AFE9F0709}"/>
    <dgm:cxn modelId="{B46B5FB3-2120-476F-9887-47E3A0D34A64}" srcId="{E1CB7156-AA3F-40F3-BCCD-F2F8224BCB3C}" destId="{179C0199-3BAB-4482-B1D7-E98B1B4EC993}" srcOrd="1" destOrd="0" parTransId="{5AA4BCA8-9556-4AF4-8C10-3D009082EB64}" sibTransId="{964204D8-0DF3-4416-B4FC-A8B404BB618F}"/>
    <dgm:cxn modelId="{D353539B-D88F-40C3-8C4F-D21423D2609C}" type="presOf" srcId="{21F47992-7787-41ED-ADE7-B8488D795E30}" destId="{AF1F2BF2-7D33-41AC-8E6B-684798E41CD5}" srcOrd="0" destOrd="2" presId="urn:microsoft.com/office/officeart/2005/8/layout/vList2"/>
    <dgm:cxn modelId="{07804653-AA19-4925-A4C4-2E054759BCED}" type="presOf" srcId="{A5A57449-34A6-4E02-A319-A7F755F76F5B}" destId="{4C840895-A0BD-4EFC-B6A9-F74221BF0E0E}" srcOrd="0" destOrd="2" presId="urn:microsoft.com/office/officeart/2005/8/layout/vList2"/>
    <dgm:cxn modelId="{14F58007-5F5A-40CF-985A-54B78A55E992}" type="presOf" srcId="{A04F11CA-414D-43F9-8AF7-78182599CEAB}" destId="{D63A1B2A-7E67-4372-89C0-2B5C613B705C}" srcOrd="0" destOrd="1" presId="urn:microsoft.com/office/officeart/2005/8/layout/vList2"/>
    <dgm:cxn modelId="{0BAAD365-1034-4625-8D97-B759502DFC32}" type="presOf" srcId="{208B82F9-E712-4D31-A311-72FBC9189D9C}" destId="{4C840895-A0BD-4EFC-B6A9-F74221BF0E0E}" srcOrd="0" destOrd="5" presId="urn:microsoft.com/office/officeart/2005/8/layout/vList2"/>
    <dgm:cxn modelId="{BA56D2F6-351A-48A0-B876-E0460D3CB993}" type="presOf" srcId="{F5B1148A-C66E-446B-8437-7425C0F7C092}" destId="{D63A1B2A-7E67-4372-89C0-2B5C613B705C}" srcOrd="0" destOrd="0" presId="urn:microsoft.com/office/officeart/2005/8/layout/vList2"/>
    <dgm:cxn modelId="{47CF1F4B-0DC4-4C95-8FAA-21F8B85E9FE8}" srcId="{CED0113B-2278-4C45-A5D1-F9CE09A1127D}" destId="{16DB97D8-7EBC-450B-80EA-C7B7C0019822}" srcOrd="0" destOrd="0" parTransId="{CE427B46-387E-4630-8CF1-379F7451EE63}" sibTransId="{41B9F156-A899-4115-9E08-95C31C8492BE}"/>
    <dgm:cxn modelId="{C26158C4-4F60-46BF-A5D3-CB83A4E3954F}" type="presOf" srcId="{6494B1DD-2258-46A3-B786-22DC769656B4}" destId="{1FA00F8D-C65E-4B67-9B1D-50C94F80F7A3}" srcOrd="0" destOrd="0" presId="urn:microsoft.com/office/officeart/2005/8/layout/vList2"/>
    <dgm:cxn modelId="{595EB471-2A4F-4D85-9AF4-FF3913F038C0}" type="presOf" srcId="{FE765026-E0CB-4BB3-A414-8A28946AE7D1}" destId="{E35A8997-27B9-45C4-9A74-E9C85DF6E3D3}" srcOrd="0" destOrd="0" presId="urn:microsoft.com/office/officeart/2005/8/layout/vList2"/>
    <dgm:cxn modelId="{1C819067-F347-4AA1-80E4-DAAD7AA476CA}" srcId="{CED0113B-2278-4C45-A5D1-F9CE09A1127D}" destId="{A5A57449-34A6-4E02-A319-A7F755F76F5B}" srcOrd="1" destOrd="0" parTransId="{F6F4A7E0-7047-4250-9592-06A45602F978}" sibTransId="{6F79534C-4DB8-4745-9040-91473210CB8C}"/>
    <dgm:cxn modelId="{9B77B448-1FB9-4540-A3EE-2F94AE5DFF78}" srcId="{CED0113B-2278-4C45-A5D1-F9CE09A1127D}" destId="{9B21073D-D84E-491F-9A76-0A10A9E327EB}" srcOrd="2" destOrd="0" parTransId="{1ABDB8CB-44CA-4D86-885C-6A17B3387036}" sibTransId="{D473384E-DF9A-4CC6-BD2C-D19790B58D03}"/>
    <dgm:cxn modelId="{76A3846B-B447-4EE8-B583-A021E0232426}" type="presOf" srcId="{CED0113B-2278-4C45-A5D1-F9CE09A1127D}" destId="{4C840895-A0BD-4EFC-B6A9-F74221BF0E0E}" srcOrd="0" destOrd="0" presId="urn:microsoft.com/office/officeart/2005/8/layout/vList2"/>
    <dgm:cxn modelId="{50C26FF0-9A89-402D-8731-886B7108AE03}" type="presOf" srcId="{7A4140E9-2321-4217-B6C2-4F961FE282A9}" destId="{AF1F2BF2-7D33-41AC-8E6B-684798E41CD5}" srcOrd="0" destOrd="4" presId="urn:microsoft.com/office/officeart/2005/8/layout/vList2"/>
    <dgm:cxn modelId="{A399A3B8-680A-4875-A260-5D11A8592EB8}" type="presOf" srcId="{7E184439-9D48-4DD1-A5A2-22A08C220394}" destId="{AF1F2BF2-7D33-41AC-8E6B-684798E41CD5}" srcOrd="0" destOrd="0" presId="urn:microsoft.com/office/officeart/2005/8/layout/vList2"/>
    <dgm:cxn modelId="{A3C9AE0F-0697-4D6D-8B57-76A4E84820E9}" type="presOf" srcId="{9B21073D-D84E-491F-9A76-0A10A9E327EB}" destId="{4C840895-A0BD-4EFC-B6A9-F74221BF0E0E}" srcOrd="0" destOrd="3" presId="urn:microsoft.com/office/officeart/2005/8/layout/vList2"/>
    <dgm:cxn modelId="{3042AAE8-109B-4F04-830C-8D6B5E380708}" srcId="{CED0113B-2278-4C45-A5D1-F9CE09A1127D}" destId="{21085BDA-F689-4902-AA0F-C724AD69D1B1}" srcOrd="3" destOrd="0" parTransId="{B97CE47A-7AF8-43C8-9576-2972B60015D3}" sibTransId="{4517CE41-63C2-49E8-988C-FD739D325471}"/>
    <dgm:cxn modelId="{A9B12B9F-2AD7-4D2D-8B5B-8ED7411D70D4}" type="presOf" srcId="{16DB97D8-7EBC-450B-80EA-C7B7C0019822}" destId="{4C840895-A0BD-4EFC-B6A9-F74221BF0E0E}" srcOrd="0" destOrd="1" presId="urn:microsoft.com/office/officeart/2005/8/layout/vList2"/>
    <dgm:cxn modelId="{3CF6E9FE-0D70-4464-AC41-B71260131D9C}" srcId="{FF12D221-9578-4077-8C9E-71C577109A3F}" destId="{CED0113B-2278-4C45-A5D1-F9CE09A1127D}" srcOrd="0" destOrd="0" parTransId="{E9B8252B-08B2-4CE5-A03C-D016980E0FAF}" sibTransId="{CA9BA2CE-2B6D-4184-BF5D-D27F0ADA0526}"/>
    <dgm:cxn modelId="{37AB588B-13C6-45F4-803D-7E10FDD644E1}" srcId="{6494B1DD-2258-46A3-B786-22DC769656B4}" destId="{E1CB7156-AA3F-40F3-BCCD-F2F8224BCB3C}" srcOrd="0" destOrd="0" parTransId="{8856D6FA-82EB-41DE-94DF-A565C2EACF55}" sibTransId="{E86E4391-999C-4C0E-BF61-1921CB46EE4D}"/>
    <dgm:cxn modelId="{5F68539F-C29C-4821-91C9-965A1E933237}" srcId="{FE765026-E0CB-4BB3-A414-8A28946AE7D1}" destId="{A04F11CA-414D-43F9-8AF7-78182599CEAB}" srcOrd="1" destOrd="0" parTransId="{A678D0F1-6693-45B7-9CDB-A41B9DF6CDB1}" sibTransId="{697F1CCE-15A9-4A9F-BDE3-3BF8A2C9BCA9}"/>
    <dgm:cxn modelId="{13971C71-1D09-4099-8C08-7966384EDAAA}" srcId="{179C0199-3BAB-4482-B1D7-E98B1B4EC993}" destId="{A6C2240D-E865-4BF3-9BEB-E452BDB8488C}" srcOrd="1" destOrd="0" parTransId="{5122A77C-D848-4D17-8387-78FF6BFD1431}" sibTransId="{AB4196C6-9F64-46A8-8DD9-84C38D218AEB}"/>
    <dgm:cxn modelId="{70E478AF-63F7-4230-843F-AFF5FD16C083}" srcId="{FF12D221-9578-4077-8C9E-71C577109A3F}" destId="{208B82F9-E712-4D31-A311-72FBC9189D9C}" srcOrd="1" destOrd="0" parTransId="{95E50494-6201-4BBD-966C-DAEDF577E519}" sibTransId="{5B1D01F8-9FF6-4A43-B22E-4F5A313E70E1}"/>
    <dgm:cxn modelId="{DE31DBA3-2F54-4372-BD85-63B19A4F1F75}" srcId="{FE765026-E0CB-4BB3-A414-8A28946AE7D1}" destId="{F5B1148A-C66E-446B-8437-7425C0F7C092}" srcOrd="0" destOrd="0" parTransId="{07477085-2801-4F4D-92C7-D3EA6E868F0D}" sibTransId="{7C636540-E8CC-4CD9-B537-86BDA68F31AD}"/>
    <dgm:cxn modelId="{DE385BE1-46DF-4D9A-A992-394D9F58C745}" srcId="{6494B1DD-2258-46A3-B786-22DC769656B4}" destId="{FF12D221-9578-4077-8C9E-71C577109A3F}" srcOrd="1" destOrd="0" parTransId="{D9175D98-C8E5-41A4-95F0-64F986D5536F}" sibTransId="{31E1919C-B17D-4764-BF3E-B87A4215927E}"/>
    <dgm:cxn modelId="{5FBDD3A5-C210-4403-B7ED-9DA2FD866FE0}" type="presOf" srcId="{DE1BA30E-0692-4DAF-BC7C-7F4E10C4EB27}" destId="{AF1F2BF2-7D33-41AC-8E6B-684798E41CD5}" srcOrd="0" destOrd="1" presId="urn:microsoft.com/office/officeart/2005/8/layout/vList2"/>
    <dgm:cxn modelId="{289AABAC-C5BC-45C8-A276-AD7302E29DC6}" srcId="{E1CB7156-AA3F-40F3-BCCD-F2F8224BCB3C}" destId="{7E184439-9D48-4DD1-A5A2-22A08C220394}" srcOrd="0" destOrd="0" parTransId="{63089357-C475-47A9-B506-703B74012FED}" sibTransId="{611E6C21-B1AB-42B9-AE25-49B5896B66EE}"/>
    <dgm:cxn modelId="{299844F2-645F-44F2-8667-B3FD0008F29D}" type="presOf" srcId="{E1CB7156-AA3F-40F3-BCCD-F2F8224BCB3C}" destId="{91C5839F-9823-47AB-8ECA-C1239899C1E6}" srcOrd="0" destOrd="0" presId="urn:microsoft.com/office/officeart/2005/8/layout/vList2"/>
    <dgm:cxn modelId="{6F9C3A57-C8C8-43BC-AD29-648399CA568B}" type="presParOf" srcId="{1FA00F8D-C65E-4B67-9B1D-50C94F80F7A3}" destId="{91C5839F-9823-47AB-8ECA-C1239899C1E6}" srcOrd="0" destOrd="0" presId="urn:microsoft.com/office/officeart/2005/8/layout/vList2"/>
    <dgm:cxn modelId="{2867A872-03DB-4170-890F-C8596D931945}" type="presParOf" srcId="{1FA00F8D-C65E-4B67-9B1D-50C94F80F7A3}" destId="{AF1F2BF2-7D33-41AC-8E6B-684798E41CD5}" srcOrd="1" destOrd="0" presId="urn:microsoft.com/office/officeart/2005/8/layout/vList2"/>
    <dgm:cxn modelId="{A386EDB7-52BF-4259-A9BC-0B160134BC96}" type="presParOf" srcId="{1FA00F8D-C65E-4B67-9B1D-50C94F80F7A3}" destId="{3CBDD25F-8061-45FD-AD61-8D5B35A25179}" srcOrd="2" destOrd="0" presId="urn:microsoft.com/office/officeart/2005/8/layout/vList2"/>
    <dgm:cxn modelId="{BBCBA948-0AD7-45FE-BFBE-57712315372F}" type="presParOf" srcId="{1FA00F8D-C65E-4B67-9B1D-50C94F80F7A3}" destId="{4C840895-A0BD-4EFC-B6A9-F74221BF0E0E}" srcOrd="3" destOrd="0" presId="urn:microsoft.com/office/officeart/2005/8/layout/vList2"/>
    <dgm:cxn modelId="{BFF68AA5-BC20-464D-B0A9-BAAF540F2FBC}" type="presParOf" srcId="{1FA00F8D-C65E-4B67-9B1D-50C94F80F7A3}" destId="{E35A8997-27B9-45C4-9A74-E9C85DF6E3D3}" srcOrd="4" destOrd="0" presId="urn:microsoft.com/office/officeart/2005/8/layout/vList2"/>
    <dgm:cxn modelId="{C24C91F3-5767-475B-A126-8D4AC37CF5BD}" type="presParOf" srcId="{1FA00F8D-C65E-4B67-9B1D-50C94F80F7A3}" destId="{D63A1B2A-7E67-4372-89C0-2B5C613B705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1C4811-CB6E-415F-8E9E-E80B9B44BB8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AC8FB6-BAD9-4C3C-A918-3D08E85ED828}">
      <dgm:prSet/>
      <dgm:spPr/>
      <dgm:t>
        <a:bodyPr/>
        <a:lstStyle/>
        <a:p>
          <a:pPr rtl="0"/>
          <a:r>
            <a:rPr lang="en-US" dirty="0"/>
            <a:t>Strengths</a:t>
          </a:r>
        </a:p>
      </dgm:t>
    </dgm:pt>
    <dgm:pt modelId="{A8019469-67A6-4B56-B897-D170BFBCB323}" type="parTrans" cxnId="{276D3A5E-2754-4423-8EA1-A232D9F77607}">
      <dgm:prSet/>
      <dgm:spPr/>
      <dgm:t>
        <a:bodyPr/>
        <a:lstStyle/>
        <a:p>
          <a:endParaRPr lang="en-US"/>
        </a:p>
      </dgm:t>
    </dgm:pt>
    <dgm:pt modelId="{41C8EB9F-E730-4631-8026-8CA7B1322368}" type="sibTrans" cxnId="{276D3A5E-2754-4423-8EA1-A232D9F77607}">
      <dgm:prSet/>
      <dgm:spPr/>
      <dgm:t>
        <a:bodyPr/>
        <a:lstStyle/>
        <a:p>
          <a:endParaRPr lang="en-US"/>
        </a:p>
      </dgm:t>
    </dgm:pt>
    <dgm:pt modelId="{0F00E003-4EBC-428C-923D-7394595A9623}">
      <dgm:prSet/>
      <dgm:spPr/>
      <dgm:t>
        <a:bodyPr/>
        <a:lstStyle/>
        <a:p>
          <a:pPr rtl="0"/>
          <a:r>
            <a:rPr lang="en-US" dirty="0"/>
            <a:t>Challenges</a:t>
          </a:r>
        </a:p>
      </dgm:t>
    </dgm:pt>
    <dgm:pt modelId="{164C06FA-E1B3-46B9-9AC8-A07F8B247001}" type="sibTrans" cxnId="{AABA140B-00B8-4C3E-8851-DB46C8BE3BC2}">
      <dgm:prSet/>
      <dgm:spPr/>
      <dgm:t>
        <a:bodyPr/>
        <a:lstStyle/>
        <a:p>
          <a:endParaRPr lang="en-US"/>
        </a:p>
      </dgm:t>
    </dgm:pt>
    <dgm:pt modelId="{27A9C723-EC19-4F91-8EB7-0801C2D63C7D}" type="parTrans" cxnId="{AABA140B-00B8-4C3E-8851-DB46C8BE3BC2}">
      <dgm:prSet/>
      <dgm:spPr/>
      <dgm:t>
        <a:bodyPr/>
        <a:lstStyle/>
        <a:p>
          <a:endParaRPr lang="en-US"/>
        </a:p>
      </dgm:t>
    </dgm:pt>
    <dgm:pt modelId="{35812624-B81D-441E-B636-9D4CCA3F067C}">
      <dgm:prSet/>
      <dgm:spPr/>
      <dgm:t>
        <a:bodyPr/>
        <a:lstStyle/>
        <a:p>
          <a:pPr rtl="0"/>
          <a:r>
            <a:rPr lang="en-US" dirty="0"/>
            <a:t>Flexible to accommodate different types of users</a:t>
          </a:r>
        </a:p>
      </dgm:t>
    </dgm:pt>
    <dgm:pt modelId="{9A76C4A5-5526-4A77-808D-6CFE30953900}" type="parTrans" cxnId="{E5F8B8FF-D16E-4409-91FF-5A242F532328}">
      <dgm:prSet/>
      <dgm:spPr/>
      <dgm:t>
        <a:bodyPr/>
        <a:lstStyle/>
        <a:p>
          <a:endParaRPr lang="en-US"/>
        </a:p>
      </dgm:t>
    </dgm:pt>
    <dgm:pt modelId="{F8DF1393-F06D-48F0-8F5E-4811A0CC8226}" type="sibTrans" cxnId="{E5F8B8FF-D16E-4409-91FF-5A242F532328}">
      <dgm:prSet/>
      <dgm:spPr/>
      <dgm:t>
        <a:bodyPr/>
        <a:lstStyle/>
        <a:p>
          <a:endParaRPr lang="en-US"/>
        </a:p>
      </dgm:t>
    </dgm:pt>
    <dgm:pt modelId="{800F5F55-469B-45C2-846D-BCCA883095B8}">
      <dgm:prSet/>
      <dgm:spPr/>
      <dgm:t>
        <a:bodyPr/>
        <a:lstStyle/>
        <a:p>
          <a:pPr rtl="0"/>
          <a:r>
            <a:rPr lang="en-US" dirty="0"/>
            <a:t>Predictable monthly costs for consumers</a:t>
          </a:r>
        </a:p>
      </dgm:t>
    </dgm:pt>
    <dgm:pt modelId="{54F94308-5C56-4F08-9D86-7F5A4271E1AF}" type="parTrans" cxnId="{BA759DB5-C4CA-4DE6-A888-EAA9A6EC001F}">
      <dgm:prSet/>
      <dgm:spPr/>
      <dgm:t>
        <a:bodyPr/>
        <a:lstStyle/>
        <a:p>
          <a:endParaRPr lang="en-US"/>
        </a:p>
      </dgm:t>
    </dgm:pt>
    <dgm:pt modelId="{270D6CFE-0C84-4E1A-80AF-0CE7157331AF}" type="sibTrans" cxnId="{BA759DB5-C4CA-4DE6-A888-EAA9A6EC001F}">
      <dgm:prSet/>
      <dgm:spPr/>
      <dgm:t>
        <a:bodyPr/>
        <a:lstStyle/>
        <a:p>
          <a:endParaRPr lang="en-US"/>
        </a:p>
      </dgm:t>
    </dgm:pt>
    <dgm:pt modelId="{6355EA19-147A-4B9D-BDFB-C4EFBC58CD1E}">
      <dgm:prSet/>
      <dgm:spPr/>
      <dgm:t>
        <a:bodyPr/>
        <a:lstStyle/>
        <a:p>
          <a:pPr rtl="0"/>
          <a:r>
            <a:rPr lang="en-US" dirty="0"/>
            <a:t>Predictable revenue for the business</a:t>
          </a:r>
        </a:p>
      </dgm:t>
    </dgm:pt>
    <dgm:pt modelId="{E2E5D3C9-8F88-48A3-A669-51C56D0642A4}" type="parTrans" cxnId="{D5D98524-8D98-4393-82F7-DC9AB782388C}">
      <dgm:prSet/>
      <dgm:spPr/>
      <dgm:t>
        <a:bodyPr/>
        <a:lstStyle/>
        <a:p>
          <a:endParaRPr lang="en-US"/>
        </a:p>
      </dgm:t>
    </dgm:pt>
    <dgm:pt modelId="{15B09276-450F-4507-A5E2-899F6C312AC5}" type="sibTrans" cxnId="{D5D98524-8D98-4393-82F7-DC9AB782388C}">
      <dgm:prSet/>
      <dgm:spPr/>
      <dgm:t>
        <a:bodyPr/>
        <a:lstStyle/>
        <a:p>
          <a:endParaRPr lang="en-US"/>
        </a:p>
      </dgm:t>
    </dgm:pt>
    <dgm:pt modelId="{33FBE3E5-D2A9-4944-83F7-FA8DAD55E013}">
      <dgm:prSet/>
      <dgm:spPr/>
      <dgm:t>
        <a:bodyPr/>
        <a:lstStyle/>
        <a:p>
          <a:pPr rtl="0"/>
          <a:r>
            <a:rPr lang="en-US" dirty="0"/>
            <a:t>Upsell opportunities</a:t>
          </a:r>
        </a:p>
      </dgm:t>
    </dgm:pt>
    <dgm:pt modelId="{42B2B738-C228-4296-A454-3FAF146E6730}" type="parTrans" cxnId="{CBEA4381-E50B-4AFA-8E34-E3D2DD4980CC}">
      <dgm:prSet/>
      <dgm:spPr/>
      <dgm:t>
        <a:bodyPr/>
        <a:lstStyle/>
        <a:p>
          <a:endParaRPr lang="en-US"/>
        </a:p>
      </dgm:t>
    </dgm:pt>
    <dgm:pt modelId="{8389A747-07BA-4B68-A896-27265473A785}" type="sibTrans" cxnId="{CBEA4381-E50B-4AFA-8E34-E3D2DD4980CC}">
      <dgm:prSet/>
      <dgm:spPr/>
      <dgm:t>
        <a:bodyPr/>
        <a:lstStyle/>
        <a:p>
          <a:endParaRPr lang="en-US"/>
        </a:p>
      </dgm:t>
    </dgm:pt>
    <dgm:pt modelId="{9927AAA1-2762-4402-A2B0-40D49549734E}">
      <dgm:prSet/>
      <dgm:spPr/>
      <dgm:t>
        <a:bodyPr/>
        <a:lstStyle/>
        <a:p>
          <a:pPr rtl="0"/>
          <a:r>
            <a:rPr lang="en-US" dirty="0"/>
            <a:t>Higher commitment level required of consumer</a:t>
          </a:r>
        </a:p>
      </dgm:t>
    </dgm:pt>
    <dgm:pt modelId="{B4354A54-CDE0-445E-9376-5DEEFE5BAC68}" type="parTrans" cxnId="{3C1C1083-BC28-40AF-95FF-01A44ED259D6}">
      <dgm:prSet/>
      <dgm:spPr/>
      <dgm:t>
        <a:bodyPr/>
        <a:lstStyle/>
        <a:p>
          <a:endParaRPr lang="en-US"/>
        </a:p>
      </dgm:t>
    </dgm:pt>
    <dgm:pt modelId="{93B84C9E-EDF6-438D-B3D2-AB5858C39B2F}" type="sibTrans" cxnId="{3C1C1083-BC28-40AF-95FF-01A44ED259D6}">
      <dgm:prSet/>
      <dgm:spPr/>
      <dgm:t>
        <a:bodyPr/>
        <a:lstStyle/>
        <a:p>
          <a:endParaRPr lang="en-US"/>
        </a:p>
      </dgm:t>
    </dgm:pt>
    <dgm:pt modelId="{E72A61D1-406C-418D-9B4D-CAF357ECD5C3}">
      <dgm:prSet/>
      <dgm:spPr/>
      <dgm:t>
        <a:bodyPr/>
        <a:lstStyle/>
        <a:p>
          <a:pPr rtl="0"/>
          <a:r>
            <a:rPr lang="en-US" dirty="0"/>
            <a:t>Consumer is locked-in for period of time</a:t>
          </a:r>
        </a:p>
      </dgm:t>
    </dgm:pt>
    <dgm:pt modelId="{94A7D9FB-96C3-402A-BA7A-F3807A545A21}" type="parTrans" cxnId="{EB59F80C-5535-407B-A47A-FBFF6CE62FC0}">
      <dgm:prSet/>
      <dgm:spPr/>
      <dgm:t>
        <a:bodyPr/>
        <a:lstStyle/>
        <a:p>
          <a:endParaRPr lang="en-US"/>
        </a:p>
      </dgm:t>
    </dgm:pt>
    <dgm:pt modelId="{DB9D162C-9862-40D7-9105-FBA43D9A426A}" type="sibTrans" cxnId="{EB59F80C-5535-407B-A47A-FBFF6CE62FC0}">
      <dgm:prSet/>
      <dgm:spPr/>
      <dgm:t>
        <a:bodyPr/>
        <a:lstStyle/>
        <a:p>
          <a:endParaRPr lang="en-US"/>
        </a:p>
      </dgm:t>
    </dgm:pt>
    <dgm:pt modelId="{3F5BB9E7-76D1-4511-A8DA-3738E2C26661}">
      <dgm:prSet/>
      <dgm:spPr/>
      <dgm:t>
        <a:bodyPr/>
        <a:lstStyle/>
        <a:p>
          <a:pPr rtl="0"/>
          <a:r>
            <a:rPr lang="en-US" dirty="0"/>
            <a:t>Difficult to change pricing during subscription</a:t>
          </a:r>
        </a:p>
      </dgm:t>
    </dgm:pt>
    <dgm:pt modelId="{CC800671-1F40-446E-BD1C-A7E396A47DDF}" type="parTrans" cxnId="{60683B98-356F-4441-9C96-068EB4F4947D}">
      <dgm:prSet/>
      <dgm:spPr/>
      <dgm:t>
        <a:bodyPr/>
        <a:lstStyle/>
        <a:p>
          <a:endParaRPr lang="en-US"/>
        </a:p>
      </dgm:t>
    </dgm:pt>
    <dgm:pt modelId="{90A5F219-500D-4254-894E-B2054A1E03EE}" type="sibTrans" cxnId="{60683B98-356F-4441-9C96-068EB4F4947D}">
      <dgm:prSet/>
      <dgm:spPr/>
      <dgm:t>
        <a:bodyPr/>
        <a:lstStyle/>
        <a:p>
          <a:endParaRPr lang="en-US"/>
        </a:p>
      </dgm:t>
    </dgm:pt>
    <dgm:pt modelId="{1E7C7617-82E4-4990-BDB8-D5EAA92695E1}">
      <dgm:prSet/>
      <dgm:spPr/>
      <dgm:t>
        <a:bodyPr/>
        <a:lstStyle/>
        <a:p>
          <a:pPr rtl="0"/>
          <a:r>
            <a:rPr lang="en-US" dirty="0"/>
            <a:t>Determining right price</a:t>
          </a:r>
        </a:p>
      </dgm:t>
    </dgm:pt>
    <dgm:pt modelId="{DFECD642-63D7-43AD-A172-E4323DD0BBC4}" type="parTrans" cxnId="{F880764A-FEA2-45A3-82E2-53DF6196C67D}">
      <dgm:prSet/>
      <dgm:spPr/>
      <dgm:t>
        <a:bodyPr/>
        <a:lstStyle/>
        <a:p>
          <a:endParaRPr lang="en-US"/>
        </a:p>
      </dgm:t>
    </dgm:pt>
    <dgm:pt modelId="{0EFBEA43-54AA-4FEB-9668-5D3A5A5A9770}" type="sibTrans" cxnId="{F880764A-FEA2-45A3-82E2-53DF6196C67D}">
      <dgm:prSet/>
      <dgm:spPr/>
      <dgm:t>
        <a:bodyPr/>
        <a:lstStyle/>
        <a:p>
          <a:endParaRPr lang="en-US"/>
        </a:p>
      </dgm:t>
    </dgm:pt>
    <dgm:pt modelId="{D678802A-DA2A-482E-8831-1A73F710548A}" type="pres">
      <dgm:prSet presAssocID="{471C4811-CB6E-415F-8E9E-E80B9B44BB8C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709F748-5CD8-4A24-A991-A87208629534}" type="pres">
      <dgm:prSet presAssocID="{471C4811-CB6E-415F-8E9E-E80B9B44BB8C}" presName="dummyMaxCanvas" presStyleCnt="0"/>
      <dgm:spPr/>
    </dgm:pt>
    <dgm:pt modelId="{9FF3F618-319D-4851-84BF-9AAC69EB1827}" type="pres">
      <dgm:prSet presAssocID="{471C4811-CB6E-415F-8E9E-E80B9B44BB8C}" presName="parentComposite" presStyleCnt="0"/>
      <dgm:spPr/>
    </dgm:pt>
    <dgm:pt modelId="{A900912C-5F78-41B0-B102-88120E9A2547}" type="pres">
      <dgm:prSet presAssocID="{471C4811-CB6E-415F-8E9E-E80B9B44BB8C}" presName="parent1" presStyleLbl="alignAccFollowNode1" presStyleIdx="0" presStyleCnt="4" custScaleY="31864" custLinFactNeighborY="50845">
        <dgm:presLayoutVars>
          <dgm:chMax val="4"/>
        </dgm:presLayoutVars>
      </dgm:prSet>
      <dgm:spPr/>
    </dgm:pt>
    <dgm:pt modelId="{AEBD009E-F97F-438B-AF29-92E562A4F2E7}" type="pres">
      <dgm:prSet presAssocID="{471C4811-CB6E-415F-8E9E-E80B9B44BB8C}" presName="parent2" presStyleLbl="alignAccFollowNode1" presStyleIdx="1" presStyleCnt="4" custScaleY="31864" custLinFactNeighborY="50845">
        <dgm:presLayoutVars>
          <dgm:chMax val="4"/>
        </dgm:presLayoutVars>
      </dgm:prSet>
      <dgm:spPr/>
    </dgm:pt>
    <dgm:pt modelId="{533EDEF0-BAE4-4DC9-8214-9631C732D043}" type="pres">
      <dgm:prSet presAssocID="{471C4811-CB6E-415F-8E9E-E80B9B44BB8C}" presName="childrenComposite" presStyleCnt="0"/>
      <dgm:spPr/>
    </dgm:pt>
    <dgm:pt modelId="{915D8FB4-536D-49D9-B93C-4BCEED539AC8}" type="pres">
      <dgm:prSet presAssocID="{471C4811-CB6E-415F-8E9E-E80B9B44BB8C}" presName="dummyMaxCanvas_ChildArea" presStyleCnt="0"/>
      <dgm:spPr/>
    </dgm:pt>
    <dgm:pt modelId="{BA7BC7FD-0F9B-46AC-B16B-365866878132}" type="pres">
      <dgm:prSet presAssocID="{471C4811-CB6E-415F-8E9E-E80B9B44BB8C}" presName="fulcrum" presStyleLbl="alignAccFollowNode1" presStyleIdx="2" presStyleCnt="4"/>
      <dgm:spPr/>
    </dgm:pt>
    <dgm:pt modelId="{DAB3FB05-0F95-4479-BFD9-A69A0EA654C9}" type="pres">
      <dgm:prSet presAssocID="{471C4811-CB6E-415F-8E9E-E80B9B44BB8C}" presName="balance_44" presStyleLbl="alignAccFollowNode1" presStyleIdx="3" presStyleCnt="4">
        <dgm:presLayoutVars>
          <dgm:bulletEnabled val="1"/>
        </dgm:presLayoutVars>
      </dgm:prSet>
      <dgm:spPr/>
    </dgm:pt>
    <dgm:pt modelId="{C36A849F-3024-43C8-9EF1-DC92E568906F}" type="pres">
      <dgm:prSet presAssocID="{471C4811-CB6E-415F-8E9E-E80B9B44BB8C}" presName="right_44_1" presStyleLbl="node1" presStyleIdx="0" presStyleCnt="8">
        <dgm:presLayoutVars>
          <dgm:bulletEnabled val="1"/>
        </dgm:presLayoutVars>
      </dgm:prSet>
      <dgm:spPr/>
    </dgm:pt>
    <dgm:pt modelId="{036D6819-E558-4D90-9DC2-C4952D35F472}" type="pres">
      <dgm:prSet presAssocID="{471C4811-CB6E-415F-8E9E-E80B9B44BB8C}" presName="right_44_2" presStyleLbl="node1" presStyleIdx="1" presStyleCnt="8">
        <dgm:presLayoutVars>
          <dgm:bulletEnabled val="1"/>
        </dgm:presLayoutVars>
      </dgm:prSet>
      <dgm:spPr/>
    </dgm:pt>
    <dgm:pt modelId="{8BBA6F6C-97A5-43D0-8A27-404FB564C239}" type="pres">
      <dgm:prSet presAssocID="{471C4811-CB6E-415F-8E9E-E80B9B44BB8C}" presName="right_44_3" presStyleLbl="node1" presStyleIdx="2" presStyleCnt="8">
        <dgm:presLayoutVars>
          <dgm:bulletEnabled val="1"/>
        </dgm:presLayoutVars>
      </dgm:prSet>
      <dgm:spPr/>
    </dgm:pt>
    <dgm:pt modelId="{EEA4B065-D309-4BE9-9D1B-F6BBDA108CB6}" type="pres">
      <dgm:prSet presAssocID="{471C4811-CB6E-415F-8E9E-E80B9B44BB8C}" presName="right_44_4" presStyleLbl="node1" presStyleIdx="3" presStyleCnt="8">
        <dgm:presLayoutVars>
          <dgm:bulletEnabled val="1"/>
        </dgm:presLayoutVars>
      </dgm:prSet>
      <dgm:spPr/>
    </dgm:pt>
    <dgm:pt modelId="{ECE03A84-E381-4577-8AEA-F328360AFE85}" type="pres">
      <dgm:prSet presAssocID="{471C4811-CB6E-415F-8E9E-E80B9B44BB8C}" presName="left_44_1" presStyleLbl="node1" presStyleIdx="4" presStyleCnt="8">
        <dgm:presLayoutVars>
          <dgm:bulletEnabled val="1"/>
        </dgm:presLayoutVars>
      </dgm:prSet>
      <dgm:spPr/>
    </dgm:pt>
    <dgm:pt modelId="{94468172-BCC7-4EA4-B00C-BD4039A3EB39}" type="pres">
      <dgm:prSet presAssocID="{471C4811-CB6E-415F-8E9E-E80B9B44BB8C}" presName="left_44_2" presStyleLbl="node1" presStyleIdx="5" presStyleCnt="8">
        <dgm:presLayoutVars>
          <dgm:bulletEnabled val="1"/>
        </dgm:presLayoutVars>
      </dgm:prSet>
      <dgm:spPr/>
    </dgm:pt>
    <dgm:pt modelId="{23CCB1B2-8914-4843-8F7E-9AA1B6E047F0}" type="pres">
      <dgm:prSet presAssocID="{471C4811-CB6E-415F-8E9E-E80B9B44BB8C}" presName="left_44_3" presStyleLbl="node1" presStyleIdx="6" presStyleCnt="8">
        <dgm:presLayoutVars>
          <dgm:bulletEnabled val="1"/>
        </dgm:presLayoutVars>
      </dgm:prSet>
      <dgm:spPr/>
    </dgm:pt>
    <dgm:pt modelId="{E4E8E745-0E39-4F79-A816-8F6A5CF58468}" type="pres">
      <dgm:prSet presAssocID="{471C4811-CB6E-415F-8E9E-E80B9B44BB8C}" presName="left_44_4" presStyleLbl="node1" presStyleIdx="7" presStyleCnt="8">
        <dgm:presLayoutVars>
          <dgm:bulletEnabled val="1"/>
        </dgm:presLayoutVars>
      </dgm:prSet>
      <dgm:spPr/>
    </dgm:pt>
  </dgm:ptLst>
  <dgm:cxnLst>
    <dgm:cxn modelId="{AABA140B-00B8-4C3E-8851-DB46C8BE3BC2}" srcId="{471C4811-CB6E-415F-8E9E-E80B9B44BB8C}" destId="{0F00E003-4EBC-428C-923D-7394595A9623}" srcOrd="1" destOrd="0" parTransId="{27A9C723-EC19-4F91-8EB7-0801C2D63C7D}" sibTransId="{164C06FA-E1B3-46B9-9AC8-A07F8B247001}"/>
    <dgm:cxn modelId="{F880764A-FEA2-45A3-82E2-53DF6196C67D}" srcId="{0F00E003-4EBC-428C-923D-7394595A9623}" destId="{1E7C7617-82E4-4990-BDB8-D5EAA92695E1}" srcOrd="0" destOrd="0" parTransId="{DFECD642-63D7-43AD-A172-E4323DD0BBC4}" sibTransId="{0EFBEA43-54AA-4FEB-9668-5D3A5A5A9770}"/>
    <dgm:cxn modelId="{C74E1379-AFFC-45F0-9805-1B53A83E3DA2}" type="presOf" srcId="{3F5BB9E7-76D1-4511-A8DA-3738E2C26661}" destId="{036D6819-E558-4D90-9DC2-C4952D35F472}" srcOrd="0" destOrd="0" presId="urn:microsoft.com/office/officeart/2005/8/layout/balance1"/>
    <dgm:cxn modelId="{BA759DB5-C4CA-4DE6-A888-EAA9A6EC001F}" srcId="{7FAC8FB6-BAD9-4C3C-A918-3D08E85ED828}" destId="{800F5F55-469B-45C2-846D-BCCA883095B8}" srcOrd="2" destOrd="0" parTransId="{54F94308-5C56-4F08-9D86-7F5A4271E1AF}" sibTransId="{270D6CFE-0C84-4E1A-80AF-0CE7157331AF}"/>
    <dgm:cxn modelId="{D5D98524-8D98-4393-82F7-DC9AB782388C}" srcId="{7FAC8FB6-BAD9-4C3C-A918-3D08E85ED828}" destId="{6355EA19-147A-4B9D-BDFB-C4EFBC58CD1E}" srcOrd="1" destOrd="0" parTransId="{E2E5D3C9-8F88-48A3-A669-51C56D0642A4}" sibTransId="{15B09276-450F-4507-A5E2-899F6C312AC5}"/>
    <dgm:cxn modelId="{D3AA584C-1024-4146-A5DF-959E57B3499F}" type="presOf" srcId="{7FAC8FB6-BAD9-4C3C-A918-3D08E85ED828}" destId="{A900912C-5F78-41B0-B102-88120E9A2547}" srcOrd="0" destOrd="0" presId="urn:microsoft.com/office/officeart/2005/8/layout/balance1"/>
    <dgm:cxn modelId="{CA4831E8-96A1-4B61-A4B7-9D5D31F5C165}" type="presOf" srcId="{E72A61D1-406C-418D-9B4D-CAF357ECD5C3}" destId="{8BBA6F6C-97A5-43D0-8A27-404FB564C239}" srcOrd="0" destOrd="0" presId="urn:microsoft.com/office/officeart/2005/8/layout/balance1"/>
    <dgm:cxn modelId="{D51A3DE5-D929-4930-AC00-D7B5657C7946}" type="presOf" srcId="{800F5F55-469B-45C2-846D-BCCA883095B8}" destId="{23CCB1B2-8914-4843-8F7E-9AA1B6E047F0}" srcOrd="0" destOrd="0" presId="urn:microsoft.com/office/officeart/2005/8/layout/balance1"/>
    <dgm:cxn modelId="{EB59F80C-5535-407B-A47A-FBFF6CE62FC0}" srcId="{0F00E003-4EBC-428C-923D-7394595A9623}" destId="{E72A61D1-406C-418D-9B4D-CAF357ECD5C3}" srcOrd="2" destOrd="0" parTransId="{94A7D9FB-96C3-402A-BA7A-F3807A545A21}" sibTransId="{DB9D162C-9862-40D7-9105-FBA43D9A426A}"/>
    <dgm:cxn modelId="{276D3A5E-2754-4423-8EA1-A232D9F77607}" srcId="{471C4811-CB6E-415F-8E9E-E80B9B44BB8C}" destId="{7FAC8FB6-BAD9-4C3C-A918-3D08E85ED828}" srcOrd="0" destOrd="0" parTransId="{A8019469-67A6-4B56-B897-D170BFBCB323}" sibTransId="{41C8EB9F-E730-4631-8026-8CA7B1322368}"/>
    <dgm:cxn modelId="{744B8180-6888-48E6-87F2-7DF0E2FE1E8A}" type="presOf" srcId="{35812624-B81D-441E-B636-9D4CCA3F067C}" destId="{E4E8E745-0E39-4F79-A816-8F6A5CF58468}" srcOrd="0" destOrd="0" presId="urn:microsoft.com/office/officeart/2005/8/layout/balance1"/>
    <dgm:cxn modelId="{04E1CF25-5937-4F20-96EE-4ABB76BAB8B4}" type="presOf" srcId="{33FBE3E5-D2A9-4944-83F7-FA8DAD55E013}" destId="{ECE03A84-E381-4577-8AEA-F328360AFE85}" srcOrd="0" destOrd="0" presId="urn:microsoft.com/office/officeart/2005/8/layout/balance1"/>
    <dgm:cxn modelId="{60683B98-356F-4441-9C96-068EB4F4947D}" srcId="{0F00E003-4EBC-428C-923D-7394595A9623}" destId="{3F5BB9E7-76D1-4511-A8DA-3738E2C26661}" srcOrd="1" destOrd="0" parTransId="{CC800671-1F40-446E-BD1C-A7E396A47DDF}" sibTransId="{90A5F219-500D-4254-894E-B2054A1E03EE}"/>
    <dgm:cxn modelId="{AAAD8843-FF47-47F5-AFC1-C8B5B1E3D791}" type="presOf" srcId="{0F00E003-4EBC-428C-923D-7394595A9623}" destId="{AEBD009E-F97F-438B-AF29-92E562A4F2E7}" srcOrd="0" destOrd="0" presId="urn:microsoft.com/office/officeart/2005/8/layout/balance1"/>
    <dgm:cxn modelId="{2E33CAA9-C37A-4D04-9225-5A462C567125}" type="presOf" srcId="{1E7C7617-82E4-4990-BDB8-D5EAA92695E1}" destId="{C36A849F-3024-43C8-9EF1-DC92E568906F}" srcOrd="0" destOrd="0" presId="urn:microsoft.com/office/officeart/2005/8/layout/balance1"/>
    <dgm:cxn modelId="{3C1C1083-BC28-40AF-95FF-01A44ED259D6}" srcId="{0F00E003-4EBC-428C-923D-7394595A9623}" destId="{9927AAA1-2762-4402-A2B0-40D49549734E}" srcOrd="3" destOrd="0" parTransId="{B4354A54-CDE0-445E-9376-5DEEFE5BAC68}" sibTransId="{93B84C9E-EDF6-438D-B3D2-AB5858C39B2F}"/>
    <dgm:cxn modelId="{E5F8B8FF-D16E-4409-91FF-5A242F532328}" srcId="{7FAC8FB6-BAD9-4C3C-A918-3D08E85ED828}" destId="{35812624-B81D-441E-B636-9D4CCA3F067C}" srcOrd="3" destOrd="0" parTransId="{9A76C4A5-5526-4A77-808D-6CFE30953900}" sibTransId="{F8DF1393-F06D-48F0-8F5E-4811A0CC8226}"/>
    <dgm:cxn modelId="{CBEA4381-E50B-4AFA-8E34-E3D2DD4980CC}" srcId="{7FAC8FB6-BAD9-4C3C-A918-3D08E85ED828}" destId="{33FBE3E5-D2A9-4944-83F7-FA8DAD55E013}" srcOrd="0" destOrd="0" parTransId="{42B2B738-C228-4296-A454-3FAF146E6730}" sibTransId="{8389A747-07BA-4B68-A896-27265473A785}"/>
    <dgm:cxn modelId="{2A2D41EF-557D-416F-A8CE-E8CECF162BC4}" type="presOf" srcId="{9927AAA1-2762-4402-A2B0-40D49549734E}" destId="{EEA4B065-D309-4BE9-9D1B-F6BBDA108CB6}" srcOrd="0" destOrd="0" presId="urn:microsoft.com/office/officeart/2005/8/layout/balance1"/>
    <dgm:cxn modelId="{6850B307-BFD1-4E2D-9A35-8F478A8F381C}" type="presOf" srcId="{6355EA19-147A-4B9D-BDFB-C4EFBC58CD1E}" destId="{94468172-BCC7-4EA4-B00C-BD4039A3EB39}" srcOrd="0" destOrd="0" presId="urn:microsoft.com/office/officeart/2005/8/layout/balance1"/>
    <dgm:cxn modelId="{22BC3E9E-56E5-49B8-A6FD-3D0AAB02E516}" type="presOf" srcId="{471C4811-CB6E-415F-8E9E-E80B9B44BB8C}" destId="{D678802A-DA2A-482E-8831-1A73F710548A}" srcOrd="0" destOrd="0" presId="urn:microsoft.com/office/officeart/2005/8/layout/balance1"/>
    <dgm:cxn modelId="{4D462DC7-FDCF-4E18-A024-274D8D06FA4A}" type="presParOf" srcId="{D678802A-DA2A-482E-8831-1A73F710548A}" destId="{0709F748-5CD8-4A24-A991-A87208629534}" srcOrd="0" destOrd="0" presId="urn:microsoft.com/office/officeart/2005/8/layout/balance1"/>
    <dgm:cxn modelId="{BC444755-D1B6-4616-B384-4E3F32679630}" type="presParOf" srcId="{D678802A-DA2A-482E-8831-1A73F710548A}" destId="{9FF3F618-319D-4851-84BF-9AAC69EB1827}" srcOrd="1" destOrd="0" presId="urn:microsoft.com/office/officeart/2005/8/layout/balance1"/>
    <dgm:cxn modelId="{21F17BFC-4F9B-42BD-AB20-359FCD738AD0}" type="presParOf" srcId="{9FF3F618-319D-4851-84BF-9AAC69EB1827}" destId="{A900912C-5F78-41B0-B102-88120E9A2547}" srcOrd="0" destOrd="0" presId="urn:microsoft.com/office/officeart/2005/8/layout/balance1"/>
    <dgm:cxn modelId="{B5F46F94-0F06-4450-9256-E2E22F5C9A6F}" type="presParOf" srcId="{9FF3F618-319D-4851-84BF-9AAC69EB1827}" destId="{AEBD009E-F97F-438B-AF29-92E562A4F2E7}" srcOrd="1" destOrd="0" presId="urn:microsoft.com/office/officeart/2005/8/layout/balance1"/>
    <dgm:cxn modelId="{FF42A9FC-4CD8-4564-B6A9-DEBA9E3196EA}" type="presParOf" srcId="{D678802A-DA2A-482E-8831-1A73F710548A}" destId="{533EDEF0-BAE4-4DC9-8214-9631C732D043}" srcOrd="2" destOrd="0" presId="urn:microsoft.com/office/officeart/2005/8/layout/balance1"/>
    <dgm:cxn modelId="{E57D0E0A-62B3-4CE7-8683-A3921E7B092F}" type="presParOf" srcId="{533EDEF0-BAE4-4DC9-8214-9631C732D043}" destId="{915D8FB4-536D-49D9-B93C-4BCEED539AC8}" srcOrd="0" destOrd="0" presId="urn:microsoft.com/office/officeart/2005/8/layout/balance1"/>
    <dgm:cxn modelId="{E82F0B2C-EDA7-4815-82D1-22AFE3FCE49C}" type="presParOf" srcId="{533EDEF0-BAE4-4DC9-8214-9631C732D043}" destId="{BA7BC7FD-0F9B-46AC-B16B-365866878132}" srcOrd="1" destOrd="0" presId="urn:microsoft.com/office/officeart/2005/8/layout/balance1"/>
    <dgm:cxn modelId="{A9A0E4BA-ED10-4699-8C1E-4B95F1773E27}" type="presParOf" srcId="{533EDEF0-BAE4-4DC9-8214-9631C732D043}" destId="{DAB3FB05-0F95-4479-BFD9-A69A0EA654C9}" srcOrd="2" destOrd="0" presId="urn:microsoft.com/office/officeart/2005/8/layout/balance1"/>
    <dgm:cxn modelId="{420F5A0E-DE2C-45CD-8F2F-D6C1140327AB}" type="presParOf" srcId="{533EDEF0-BAE4-4DC9-8214-9631C732D043}" destId="{C36A849F-3024-43C8-9EF1-DC92E568906F}" srcOrd="3" destOrd="0" presId="urn:microsoft.com/office/officeart/2005/8/layout/balance1"/>
    <dgm:cxn modelId="{02D96A33-D356-4E17-BBDD-50069AC4F15A}" type="presParOf" srcId="{533EDEF0-BAE4-4DC9-8214-9631C732D043}" destId="{036D6819-E558-4D90-9DC2-C4952D35F472}" srcOrd="4" destOrd="0" presId="urn:microsoft.com/office/officeart/2005/8/layout/balance1"/>
    <dgm:cxn modelId="{998B1147-B2FD-4CA1-8001-F2345247C54A}" type="presParOf" srcId="{533EDEF0-BAE4-4DC9-8214-9631C732D043}" destId="{8BBA6F6C-97A5-43D0-8A27-404FB564C239}" srcOrd="5" destOrd="0" presId="urn:microsoft.com/office/officeart/2005/8/layout/balance1"/>
    <dgm:cxn modelId="{14A444BE-5E68-4CF4-BF68-0F4917CBDA4D}" type="presParOf" srcId="{533EDEF0-BAE4-4DC9-8214-9631C732D043}" destId="{EEA4B065-D309-4BE9-9D1B-F6BBDA108CB6}" srcOrd="6" destOrd="0" presId="urn:microsoft.com/office/officeart/2005/8/layout/balance1"/>
    <dgm:cxn modelId="{44BB689B-24A8-4F6F-8AFE-4E8BE290E946}" type="presParOf" srcId="{533EDEF0-BAE4-4DC9-8214-9631C732D043}" destId="{ECE03A84-E381-4577-8AEA-F328360AFE85}" srcOrd="7" destOrd="0" presId="urn:microsoft.com/office/officeart/2005/8/layout/balance1"/>
    <dgm:cxn modelId="{2BB62CC2-1010-47DA-98AF-0F83CB15C033}" type="presParOf" srcId="{533EDEF0-BAE4-4DC9-8214-9631C732D043}" destId="{94468172-BCC7-4EA4-B00C-BD4039A3EB39}" srcOrd="8" destOrd="0" presId="urn:microsoft.com/office/officeart/2005/8/layout/balance1"/>
    <dgm:cxn modelId="{8C111BAD-BD35-4D75-BFED-2862E168913E}" type="presParOf" srcId="{533EDEF0-BAE4-4DC9-8214-9631C732D043}" destId="{23CCB1B2-8914-4843-8F7E-9AA1B6E047F0}" srcOrd="9" destOrd="0" presId="urn:microsoft.com/office/officeart/2005/8/layout/balance1"/>
    <dgm:cxn modelId="{6D172236-A146-4A43-829A-C1D20C92825E}" type="presParOf" srcId="{533EDEF0-BAE4-4DC9-8214-9631C732D043}" destId="{E4E8E745-0E39-4F79-A816-8F6A5CF58468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94B1DD-2258-46A3-B786-22DC769656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65026-E0CB-4BB3-A414-8A28946AE7D1}">
      <dgm:prSet custT="1"/>
      <dgm:spPr/>
      <dgm:t>
        <a:bodyPr/>
        <a:lstStyle/>
        <a:p>
          <a:pPr rtl="0"/>
          <a:r>
            <a:rPr lang="en-US" sz="1200" b="1" dirty="0"/>
            <a:t>Why pay-as-you-go?</a:t>
          </a:r>
        </a:p>
      </dgm:t>
    </dgm:pt>
    <dgm:pt modelId="{A16AD3B6-7037-4F41-9D27-903EB845E5B3}" type="parTrans" cxnId="{8F6518BD-D053-499C-99DA-FC4BCEA9F978}">
      <dgm:prSet/>
      <dgm:spPr/>
      <dgm:t>
        <a:bodyPr/>
        <a:lstStyle/>
        <a:p>
          <a:endParaRPr lang="en-US" sz="1600"/>
        </a:p>
      </dgm:t>
    </dgm:pt>
    <dgm:pt modelId="{7E7DAF3C-7F03-46B9-9E17-181555E30D60}" type="sibTrans" cxnId="{8F6518BD-D053-499C-99DA-FC4BCEA9F978}">
      <dgm:prSet/>
      <dgm:spPr/>
      <dgm:t>
        <a:bodyPr/>
        <a:lstStyle/>
        <a:p>
          <a:endParaRPr lang="en-US" sz="1600"/>
        </a:p>
      </dgm:t>
    </dgm:pt>
    <dgm:pt modelId="{F5B1148A-C66E-446B-8437-7425C0F7C092}">
      <dgm:prSet custT="1"/>
      <dgm:spPr/>
      <dgm:t>
        <a:bodyPr/>
        <a:lstStyle/>
        <a:p>
          <a:pPr rtl="0"/>
          <a:r>
            <a:rPr lang="en-US" sz="1200" dirty="0"/>
            <a:t>Pay for only what you use</a:t>
          </a:r>
        </a:p>
      </dgm:t>
    </dgm:pt>
    <dgm:pt modelId="{07477085-2801-4F4D-92C7-D3EA6E868F0D}" type="parTrans" cxnId="{DE31DBA3-2F54-4372-BD85-63B19A4F1F75}">
      <dgm:prSet/>
      <dgm:spPr/>
      <dgm:t>
        <a:bodyPr/>
        <a:lstStyle/>
        <a:p>
          <a:endParaRPr lang="en-US" sz="1000"/>
        </a:p>
      </dgm:t>
    </dgm:pt>
    <dgm:pt modelId="{7C636540-E8CC-4CD9-B537-86BDA68F31AD}" type="sibTrans" cxnId="{DE31DBA3-2F54-4372-BD85-63B19A4F1F75}">
      <dgm:prSet/>
      <dgm:spPr/>
      <dgm:t>
        <a:bodyPr/>
        <a:lstStyle/>
        <a:p>
          <a:endParaRPr lang="en-US" sz="1000"/>
        </a:p>
      </dgm:t>
    </dgm:pt>
    <dgm:pt modelId="{E1CB7156-AA3F-40F3-BCCD-F2F8224BCB3C}">
      <dgm:prSet custT="1"/>
      <dgm:spPr/>
      <dgm:t>
        <a:bodyPr/>
        <a:lstStyle/>
        <a:p>
          <a:pPr rtl="0"/>
          <a:r>
            <a:rPr lang="en-US" sz="1200" b="1" dirty="0"/>
            <a:t>What do you charge for?</a:t>
          </a:r>
        </a:p>
      </dgm:t>
    </dgm:pt>
    <dgm:pt modelId="{8856D6FA-82EB-41DE-94DF-A565C2EACF55}" type="parTrans" cxnId="{37AB588B-13C6-45F4-803D-7E10FDD644E1}">
      <dgm:prSet/>
      <dgm:spPr/>
      <dgm:t>
        <a:bodyPr/>
        <a:lstStyle/>
        <a:p>
          <a:endParaRPr lang="en-US"/>
        </a:p>
      </dgm:t>
    </dgm:pt>
    <dgm:pt modelId="{E86E4391-999C-4C0E-BF61-1921CB46EE4D}" type="sibTrans" cxnId="{37AB588B-13C6-45F4-803D-7E10FDD644E1}">
      <dgm:prSet/>
      <dgm:spPr/>
      <dgm:t>
        <a:bodyPr/>
        <a:lstStyle/>
        <a:p>
          <a:endParaRPr lang="en-US"/>
        </a:p>
      </dgm:t>
    </dgm:pt>
    <dgm:pt modelId="{7E184439-9D48-4DD1-A5A2-22A08C220394}">
      <dgm:prSet custT="1"/>
      <dgm:spPr/>
      <dgm:t>
        <a:bodyPr/>
        <a:lstStyle/>
        <a:p>
          <a:pPr rtl="0"/>
          <a:r>
            <a:rPr lang="en-US" sz="1200" dirty="0"/>
            <a:t>Authoring reports</a:t>
          </a:r>
        </a:p>
      </dgm:t>
    </dgm:pt>
    <dgm:pt modelId="{611E6C21-B1AB-42B9-AE25-49B5896B66EE}" type="sibTrans" cxnId="{289AABAC-C5BC-45C8-A276-AD7302E29DC6}">
      <dgm:prSet/>
      <dgm:spPr/>
      <dgm:t>
        <a:bodyPr/>
        <a:lstStyle/>
        <a:p>
          <a:endParaRPr lang="en-US" sz="1000"/>
        </a:p>
      </dgm:t>
    </dgm:pt>
    <dgm:pt modelId="{63089357-C475-47A9-B506-703B74012FED}" type="parTrans" cxnId="{289AABAC-C5BC-45C8-A276-AD7302E29DC6}">
      <dgm:prSet/>
      <dgm:spPr/>
      <dgm:t>
        <a:bodyPr/>
        <a:lstStyle/>
        <a:p>
          <a:endParaRPr lang="en-US" sz="1000"/>
        </a:p>
      </dgm:t>
    </dgm:pt>
    <dgm:pt modelId="{A04F11CA-414D-43F9-8AF7-78182599CEAB}">
      <dgm:prSet custT="1"/>
      <dgm:spPr/>
      <dgm:t>
        <a:bodyPr/>
        <a:lstStyle/>
        <a:p>
          <a:pPr rtl="0"/>
          <a:r>
            <a:rPr lang="en-US" sz="1200" dirty="0"/>
            <a:t>Discounts for features you use most</a:t>
          </a:r>
        </a:p>
      </dgm:t>
    </dgm:pt>
    <dgm:pt modelId="{A678D0F1-6693-45B7-9CDB-A41B9DF6CDB1}" type="parTrans" cxnId="{5F68539F-C29C-4821-91C9-965A1E933237}">
      <dgm:prSet/>
      <dgm:spPr/>
      <dgm:t>
        <a:bodyPr/>
        <a:lstStyle/>
        <a:p>
          <a:endParaRPr lang="en-US"/>
        </a:p>
      </dgm:t>
    </dgm:pt>
    <dgm:pt modelId="{697F1CCE-15A9-4A9F-BDE3-3BF8A2C9BCA9}" type="sibTrans" cxnId="{5F68539F-C29C-4821-91C9-965A1E933237}">
      <dgm:prSet/>
      <dgm:spPr/>
      <dgm:t>
        <a:bodyPr/>
        <a:lstStyle/>
        <a:p>
          <a:endParaRPr lang="en-US"/>
        </a:p>
      </dgm:t>
    </dgm:pt>
    <dgm:pt modelId="{179C0199-3BAB-4482-B1D7-E98B1B4EC993}">
      <dgm:prSet custT="1"/>
      <dgm:spPr/>
      <dgm:t>
        <a:bodyPr/>
        <a:lstStyle/>
        <a:p>
          <a:pPr rtl="0"/>
          <a:r>
            <a:rPr lang="en-US" sz="1200" dirty="0"/>
            <a:t>Report generation</a:t>
          </a:r>
        </a:p>
      </dgm:t>
    </dgm:pt>
    <dgm:pt modelId="{5AA4BCA8-9556-4AF4-8C10-3D009082EB64}" type="parTrans" cxnId="{B46B5FB3-2120-476F-9887-47E3A0D34A64}">
      <dgm:prSet/>
      <dgm:spPr/>
      <dgm:t>
        <a:bodyPr/>
        <a:lstStyle/>
        <a:p>
          <a:endParaRPr lang="en-US"/>
        </a:p>
      </dgm:t>
    </dgm:pt>
    <dgm:pt modelId="{964204D8-0DF3-4416-B4FC-A8B404BB618F}" type="sibTrans" cxnId="{B46B5FB3-2120-476F-9887-47E3A0D34A64}">
      <dgm:prSet/>
      <dgm:spPr/>
      <dgm:t>
        <a:bodyPr/>
        <a:lstStyle/>
        <a:p>
          <a:endParaRPr lang="en-US"/>
        </a:p>
      </dgm:t>
    </dgm:pt>
    <dgm:pt modelId="{A6C2240D-E865-4BF3-9BEB-E452BDB8488C}">
      <dgm:prSet custT="1"/>
      <dgm:spPr/>
      <dgm:t>
        <a:bodyPr/>
        <a:lstStyle/>
        <a:p>
          <a:pPr rtl="0"/>
          <a:r>
            <a:rPr lang="en-US" sz="1200" dirty="0"/>
            <a:t># online reports generated</a:t>
          </a:r>
        </a:p>
      </dgm:t>
    </dgm:pt>
    <dgm:pt modelId="{5122A77C-D848-4D17-8387-78FF6BFD1431}" type="parTrans" cxnId="{13971C71-1D09-4099-8C08-7966384EDAAA}">
      <dgm:prSet/>
      <dgm:spPr/>
      <dgm:t>
        <a:bodyPr/>
        <a:lstStyle/>
        <a:p>
          <a:endParaRPr lang="en-US"/>
        </a:p>
      </dgm:t>
    </dgm:pt>
    <dgm:pt modelId="{AB4196C6-9F64-46A8-8DD9-84C38D218AEB}" type="sibTrans" cxnId="{13971C71-1D09-4099-8C08-7966384EDAAA}">
      <dgm:prSet/>
      <dgm:spPr/>
      <dgm:t>
        <a:bodyPr/>
        <a:lstStyle/>
        <a:p>
          <a:endParaRPr lang="en-US"/>
        </a:p>
      </dgm:t>
    </dgm:pt>
    <dgm:pt modelId="{7A4140E9-2321-4217-B6C2-4F961FE282A9}">
      <dgm:prSet custT="1"/>
      <dgm:spPr/>
      <dgm:t>
        <a:bodyPr/>
        <a:lstStyle/>
        <a:p>
          <a:pPr rtl="0"/>
          <a:r>
            <a:rPr lang="en-US" sz="1200" dirty="0"/>
            <a:t># of PDF pages generated</a:t>
          </a:r>
        </a:p>
      </dgm:t>
    </dgm:pt>
    <dgm:pt modelId="{98C9F9AA-464E-46AA-8EED-714663DC6CDD}" type="parTrans" cxnId="{6C1A78BA-BDDC-4CEC-8A4C-D61FAF21664A}">
      <dgm:prSet/>
      <dgm:spPr/>
      <dgm:t>
        <a:bodyPr/>
        <a:lstStyle/>
        <a:p>
          <a:endParaRPr lang="en-US"/>
        </a:p>
      </dgm:t>
    </dgm:pt>
    <dgm:pt modelId="{C3B2EA18-E332-4A70-9F24-2C9AFFFA69BB}" type="sibTrans" cxnId="{6C1A78BA-BDDC-4CEC-8A4C-D61FAF21664A}">
      <dgm:prSet/>
      <dgm:spPr/>
      <dgm:t>
        <a:bodyPr/>
        <a:lstStyle/>
        <a:p>
          <a:endParaRPr lang="en-US"/>
        </a:p>
      </dgm:t>
    </dgm:pt>
    <dgm:pt modelId="{21F47992-7787-41ED-ADE7-B8488D795E30}">
      <dgm:prSet custT="1"/>
      <dgm:spPr/>
      <dgm:t>
        <a:bodyPr/>
        <a:lstStyle/>
        <a:p>
          <a:pPr rtl="0"/>
          <a:r>
            <a:rPr lang="en-US" sz="1200" dirty="0"/>
            <a:t>Access to advanced reporting features </a:t>
          </a:r>
        </a:p>
      </dgm:t>
    </dgm:pt>
    <dgm:pt modelId="{DB69D01E-89E6-4C0E-BA70-D3FCFA130EAE}" type="parTrans" cxnId="{3C770037-1382-4020-9087-D2C761F472D0}">
      <dgm:prSet/>
      <dgm:spPr/>
      <dgm:t>
        <a:bodyPr/>
        <a:lstStyle/>
        <a:p>
          <a:endParaRPr lang="en-US"/>
        </a:p>
      </dgm:t>
    </dgm:pt>
    <dgm:pt modelId="{F8087641-007F-48B5-80B7-3B9AFE9F0709}" type="sibTrans" cxnId="{3C770037-1382-4020-9087-D2C761F472D0}">
      <dgm:prSet/>
      <dgm:spPr/>
      <dgm:t>
        <a:bodyPr/>
        <a:lstStyle/>
        <a:p>
          <a:endParaRPr lang="en-US"/>
        </a:p>
      </dgm:t>
    </dgm:pt>
    <dgm:pt modelId="{DE1BA30E-0692-4DAF-BC7C-7F4E10C4EB27}">
      <dgm:prSet custT="1"/>
      <dgm:spPr/>
      <dgm:t>
        <a:bodyPr/>
        <a:lstStyle/>
        <a:p>
          <a:pPr rtl="0"/>
          <a:r>
            <a:rPr lang="en-US" sz="1200" dirty="0"/>
            <a:t>Per month per user (report author)</a:t>
          </a:r>
        </a:p>
      </dgm:t>
    </dgm:pt>
    <dgm:pt modelId="{7545D3A1-A5A0-436C-AA77-543931387371}" type="parTrans" cxnId="{79E9CABD-498F-444B-83DB-74538AB19543}">
      <dgm:prSet/>
      <dgm:spPr/>
      <dgm:t>
        <a:bodyPr/>
        <a:lstStyle/>
        <a:p>
          <a:endParaRPr lang="en-US"/>
        </a:p>
      </dgm:t>
    </dgm:pt>
    <dgm:pt modelId="{60C51D29-CE45-4401-BDEA-50E2126D89DF}" type="sibTrans" cxnId="{79E9CABD-498F-444B-83DB-74538AB19543}">
      <dgm:prSet/>
      <dgm:spPr/>
      <dgm:t>
        <a:bodyPr/>
        <a:lstStyle/>
        <a:p>
          <a:endParaRPr lang="en-US"/>
        </a:p>
      </dgm:t>
    </dgm:pt>
    <dgm:pt modelId="{AA040421-CD96-4030-B60A-787F573D4C67}">
      <dgm:prSet custT="1"/>
      <dgm:spPr/>
      <dgm:t>
        <a:bodyPr/>
        <a:lstStyle/>
        <a:p>
          <a:pPr rtl="0"/>
          <a:r>
            <a:rPr lang="en-US" sz="1200" dirty="0"/>
            <a:t>Viewing</a:t>
          </a:r>
        </a:p>
      </dgm:t>
    </dgm:pt>
    <dgm:pt modelId="{1762903E-0104-4643-83EB-1050AA6EE7FC}" type="parTrans" cxnId="{C2A1701B-E67B-4602-9FF9-ACC226EDE936}">
      <dgm:prSet/>
      <dgm:spPr/>
      <dgm:t>
        <a:bodyPr/>
        <a:lstStyle/>
        <a:p>
          <a:endParaRPr lang="en-US"/>
        </a:p>
      </dgm:t>
    </dgm:pt>
    <dgm:pt modelId="{7859815D-6759-45BC-95C3-6FF1F6AD0100}" type="sibTrans" cxnId="{C2A1701B-E67B-4602-9FF9-ACC226EDE936}">
      <dgm:prSet/>
      <dgm:spPr/>
      <dgm:t>
        <a:bodyPr/>
        <a:lstStyle/>
        <a:p>
          <a:endParaRPr lang="en-US"/>
        </a:p>
      </dgm:t>
    </dgm:pt>
    <dgm:pt modelId="{4095D48A-AE48-4411-ACC3-DB90ADCC2389}">
      <dgm:prSet custT="1"/>
      <dgm:spPr/>
      <dgm:t>
        <a:bodyPr/>
        <a:lstStyle/>
        <a:p>
          <a:pPr rtl="0"/>
          <a:r>
            <a:rPr lang="en-US" sz="1200" dirty="0"/>
            <a:t># reports accessed</a:t>
          </a:r>
        </a:p>
      </dgm:t>
    </dgm:pt>
    <dgm:pt modelId="{C1324C13-3183-4E00-B82D-63DA25FB5E56}" type="parTrans" cxnId="{639B0522-8F19-4010-B52E-89A2D2528507}">
      <dgm:prSet/>
      <dgm:spPr/>
      <dgm:t>
        <a:bodyPr/>
        <a:lstStyle/>
        <a:p>
          <a:endParaRPr lang="en-US"/>
        </a:p>
      </dgm:t>
    </dgm:pt>
    <dgm:pt modelId="{9E90AAA8-E654-476D-874F-C6386D6E181C}" type="sibTrans" cxnId="{639B0522-8F19-4010-B52E-89A2D2528507}">
      <dgm:prSet/>
      <dgm:spPr/>
      <dgm:t>
        <a:bodyPr/>
        <a:lstStyle/>
        <a:p>
          <a:endParaRPr lang="en-US"/>
        </a:p>
      </dgm:t>
    </dgm:pt>
    <dgm:pt modelId="{875C17D9-6D45-409B-8983-746B690A87D4}">
      <dgm:prSet custT="1"/>
      <dgm:spPr/>
      <dgm:t>
        <a:bodyPr/>
        <a:lstStyle/>
        <a:p>
          <a:pPr rtl="0"/>
          <a:r>
            <a:rPr lang="en-US" sz="1200" dirty="0"/>
            <a:t># pages viewed</a:t>
          </a:r>
        </a:p>
      </dgm:t>
    </dgm:pt>
    <dgm:pt modelId="{01E0BFF0-FE73-4D4F-9307-1FF11A8D84D1}" type="parTrans" cxnId="{9A9D451D-FF25-4FCE-8882-280B9206D6DA}">
      <dgm:prSet/>
      <dgm:spPr/>
      <dgm:t>
        <a:bodyPr/>
        <a:lstStyle/>
        <a:p>
          <a:endParaRPr lang="en-US"/>
        </a:p>
      </dgm:t>
    </dgm:pt>
    <dgm:pt modelId="{483F6792-FDEB-4D5F-98BB-5DE943CC7F5D}" type="sibTrans" cxnId="{9A9D451D-FF25-4FCE-8882-280B9206D6DA}">
      <dgm:prSet/>
      <dgm:spPr/>
      <dgm:t>
        <a:bodyPr/>
        <a:lstStyle/>
        <a:p>
          <a:endParaRPr lang="en-US"/>
        </a:p>
      </dgm:t>
    </dgm:pt>
    <dgm:pt modelId="{A18EB2A7-9C9A-46C8-B18B-67124AE8F17F}">
      <dgm:prSet custT="1"/>
      <dgm:spPr/>
      <dgm:t>
        <a:bodyPr/>
        <a:lstStyle/>
        <a:p>
          <a:pPr rtl="0"/>
          <a:r>
            <a:rPr lang="en-US" sz="1200" dirty="0"/>
            <a:t># API calls</a:t>
          </a:r>
        </a:p>
      </dgm:t>
    </dgm:pt>
    <dgm:pt modelId="{63906FD0-68CD-4045-9CB7-5ED2497A00F2}" type="parTrans" cxnId="{41A192D3-FB0D-4AB9-A809-D2E8BB900809}">
      <dgm:prSet/>
      <dgm:spPr/>
      <dgm:t>
        <a:bodyPr/>
        <a:lstStyle/>
        <a:p>
          <a:endParaRPr lang="en-US"/>
        </a:p>
      </dgm:t>
    </dgm:pt>
    <dgm:pt modelId="{3D1E93FC-E6F9-461B-A146-0ABDB92C788D}" type="sibTrans" cxnId="{41A192D3-FB0D-4AB9-A809-D2E8BB900809}">
      <dgm:prSet/>
      <dgm:spPr/>
      <dgm:t>
        <a:bodyPr/>
        <a:lstStyle/>
        <a:p>
          <a:endParaRPr lang="en-US"/>
        </a:p>
      </dgm:t>
    </dgm:pt>
    <dgm:pt modelId="{075DBAA2-BF4D-4FD8-93B6-F841988F1BE9}">
      <dgm:prSet custT="1"/>
      <dgm:spPr/>
      <dgm:t>
        <a:bodyPr/>
        <a:lstStyle/>
        <a:p>
          <a:pPr rtl="0"/>
          <a:r>
            <a:rPr lang="en-US" sz="1200" b="1" dirty="0"/>
            <a:t>Variations</a:t>
          </a:r>
        </a:p>
      </dgm:t>
    </dgm:pt>
    <dgm:pt modelId="{92CB4E4A-9822-4C7E-9872-B26635469D87}" type="parTrans" cxnId="{A9387D89-3B69-4A30-981F-02CCE650CE16}">
      <dgm:prSet/>
      <dgm:spPr/>
      <dgm:t>
        <a:bodyPr/>
        <a:lstStyle/>
        <a:p>
          <a:endParaRPr lang="en-US"/>
        </a:p>
      </dgm:t>
    </dgm:pt>
    <dgm:pt modelId="{46B6CEB7-44F7-4218-B382-0ED4A7DC5D54}" type="sibTrans" cxnId="{A9387D89-3B69-4A30-981F-02CCE650CE16}">
      <dgm:prSet/>
      <dgm:spPr/>
      <dgm:t>
        <a:bodyPr/>
        <a:lstStyle/>
        <a:p>
          <a:endParaRPr lang="en-US"/>
        </a:p>
      </dgm:t>
    </dgm:pt>
    <dgm:pt modelId="{663CC7F4-94FF-4D95-8FD2-E5B299855ABB}">
      <dgm:prSet custT="1"/>
      <dgm:spPr/>
      <dgm:t>
        <a:bodyPr/>
        <a:lstStyle/>
        <a:p>
          <a:pPr rtl="0"/>
          <a:r>
            <a:rPr lang="en-US" sz="1200" b="0"/>
            <a:t>Basic</a:t>
          </a:r>
          <a:endParaRPr lang="en-US" sz="1200" b="0" dirty="0"/>
        </a:p>
      </dgm:t>
    </dgm:pt>
    <dgm:pt modelId="{C28B49EA-0F24-44DC-8DCC-F722B3CF0CE6}" type="parTrans" cxnId="{3B6AE6A3-D847-4127-A049-45FC87FE16B1}">
      <dgm:prSet/>
      <dgm:spPr/>
      <dgm:t>
        <a:bodyPr/>
        <a:lstStyle/>
        <a:p>
          <a:endParaRPr lang="en-US"/>
        </a:p>
      </dgm:t>
    </dgm:pt>
    <dgm:pt modelId="{EADB25A6-BDE1-4D2D-BD48-3E97EE28C2F2}" type="sibTrans" cxnId="{3B6AE6A3-D847-4127-A049-45FC87FE16B1}">
      <dgm:prSet/>
      <dgm:spPr/>
      <dgm:t>
        <a:bodyPr/>
        <a:lstStyle/>
        <a:p>
          <a:endParaRPr lang="en-US"/>
        </a:p>
      </dgm:t>
    </dgm:pt>
    <dgm:pt modelId="{65C4F825-7059-4325-97D1-D026876D5966}">
      <dgm:prSet custT="1"/>
      <dgm:spPr/>
      <dgm:t>
        <a:bodyPr/>
        <a:lstStyle/>
        <a:p>
          <a:pPr rtl="0"/>
          <a:r>
            <a:rPr lang="en-US" sz="1200" b="0" dirty="0"/>
            <a:t>Training/consulting?</a:t>
          </a:r>
        </a:p>
      </dgm:t>
    </dgm:pt>
    <dgm:pt modelId="{620BA311-F0C0-45FA-BF2F-DC1A11C86ED7}">
      <dgm:prSet custT="1"/>
      <dgm:spPr/>
      <dgm:t>
        <a:bodyPr/>
        <a:lstStyle/>
        <a:p>
          <a:pPr rtl="0"/>
          <a:r>
            <a:rPr lang="en-US" sz="1200" b="0" dirty="0"/>
            <a:t>Enterprise support</a:t>
          </a:r>
        </a:p>
      </dgm:t>
    </dgm:pt>
    <dgm:pt modelId="{F72CC357-D7D9-44EF-89CC-5AB9D199FB58}">
      <dgm:prSet custT="1"/>
      <dgm:spPr/>
      <dgm:t>
        <a:bodyPr/>
        <a:lstStyle/>
        <a:p>
          <a:pPr rtl="0"/>
          <a:r>
            <a:rPr lang="en-US" sz="1200" b="0" dirty="0"/>
            <a:t>High included volumes</a:t>
          </a:r>
        </a:p>
      </dgm:t>
    </dgm:pt>
    <dgm:pt modelId="{F81DDCC5-C459-4CF2-9BEC-C17E8D84686C}">
      <dgm:prSet custT="1"/>
      <dgm:spPr/>
      <dgm:t>
        <a:bodyPr/>
        <a:lstStyle/>
        <a:p>
          <a:pPr rtl="0"/>
          <a:r>
            <a:rPr lang="en-US" sz="1200" b="0" dirty="0"/>
            <a:t>Advanced features</a:t>
          </a:r>
        </a:p>
      </dgm:t>
    </dgm:pt>
    <dgm:pt modelId="{D5996C58-D385-4BA7-8FF5-2EB7D17856B7}">
      <dgm:prSet custT="1"/>
      <dgm:spPr/>
      <dgm:t>
        <a:bodyPr/>
        <a:lstStyle/>
        <a:p>
          <a:pPr rtl="0"/>
          <a:r>
            <a:rPr lang="en-US" sz="1200" b="0" dirty="0"/>
            <a:t>Enterprise</a:t>
          </a:r>
        </a:p>
      </dgm:t>
    </dgm:pt>
    <dgm:pt modelId="{A353ED92-1BE1-4746-BE7D-AF56ADE2F773}" type="sibTrans" cxnId="{A52C358D-F7E8-4014-B6C5-2209533F4D66}">
      <dgm:prSet/>
      <dgm:spPr/>
      <dgm:t>
        <a:bodyPr/>
        <a:lstStyle/>
        <a:p>
          <a:endParaRPr lang="en-US"/>
        </a:p>
      </dgm:t>
    </dgm:pt>
    <dgm:pt modelId="{C3265BA8-B19E-477B-9E56-F4BA35964C26}" type="parTrans" cxnId="{A52C358D-F7E8-4014-B6C5-2209533F4D66}">
      <dgm:prSet/>
      <dgm:spPr/>
      <dgm:t>
        <a:bodyPr/>
        <a:lstStyle/>
        <a:p>
          <a:endParaRPr lang="en-US"/>
        </a:p>
      </dgm:t>
    </dgm:pt>
    <dgm:pt modelId="{185B14C3-0598-48DD-AFEC-625510CA51E2}" type="sibTrans" cxnId="{24A7C42F-FD30-495B-A839-1FD76F57D06B}">
      <dgm:prSet/>
      <dgm:spPr/>
      <dgm:t>
        <a:bodyPr/>
        <a:lstStyle/>
        <a:p>
          <a:endParaRPr lang="en-US"/>
        </a:p>
      </dgm:t>
    </dgm:pt>
    <dgm:pt modelId="{CDD7CC5A-5C04-4ACA-94FC-83F68D5AF01E}" type="parTrans" cxnId="{24A7C42F-FD30-495B-A839-1FD76F57D06B}">
      <dgm:prSet/>
      <dgm:spPr/>
      <dgm:t>
        <a:bodyPr/>
        <a:lstStyle/>
        <a:p>
          <a:endParaRPr lang="en-US"/>
        </a:p>
      </dgm:t>
    </dgm:pt>
    <dgm:pt modelId="{1FCE942C-6AEC-41CA-A70E-AEC94868329A}" type="sibTrans" cxnId="{90869B61-CFC4-459E-884C-6D61956123C5}">
      <dgm:prSet/>
      <dgm:spPr/>
      <dgm:t>
        <a:bodyPr/>
        <a:lstStyle/>
        <a:p>
          <a:endParaRPr lang="en-US"/>
        </a:p>
      </dgm:t>
    </dgm:pt>
    <dgm:pt modelId="{498A40F4-56E3-4BCD-BA3A-2F0E1678993E}" type="parTrans" cxnId="{90869B61-CFC4-459E-884C-6D61956123C5}">
      <dgm:prSet/>
      <dgm:spPr/>
      <dgm:t>
        <a:bodyPr/>
        <a:lstStyle/>
        <a:p>
          <a:endParaRPr lang="en-US"/>
        </a:p>
      </dgm:t>
    </dgm:pt>
    <dgm:pt modelId="{FD695E0A-95C4-4329-8C98-7913ACD38411}" type="sibTrans" cxnId="{DD0D8D39-46E4-4C7B-BC8A-C5E01C8176D1}">
      <dgm:prSet/>
      <dgm:spPr/>
      <dgm:t>
        <a:bodyPr/>
        <a:lstStyle/>
        <a:p>
          <a:endParaRPr lang="en-US"/>
        </a:p>
      </dgm:t>
    </dgm:pt>
    <dgm:pt modelId="{9AABACB4-5E4A-4DAF-B765-507AC941B10E}" type="parTrans" cxnId="{DD0D8D39-46E4-4C7B-BC8A-C5E01C8176D1}">
      <dgm:prSet/>
      <dgm:spPr/>
      <dgm:t>
        <a:bodyPr/>
        <a:lstStyle/>
        <a:p>
          <a:endParaRPr lang="en-US"/>
        </a:p>
      </dgm:t>
    </dgm:pt>
    <dgm:pt modelId="{64499DA0-1670-4AEA-BD1C-743B0F4C0FBE}" type="sibTrans" cxnId="{BA6FA8A3-E291-429C-9775-736CA3C71EBF}">
      <dgm:prSet/>
      <dgm:spPr/>
      <dgm:t>
        <a:bodyPr/>
        <a:lstStyle/>
        <a:p>
          <a:endParaRPr lang="en-US"/>
        </a:p>
      </dgm:t>
    </dgm:pt>
    <dgm:pt modelId="{805B1AB0-9356-4C5F-9F88-7860D862BCCC}" type="parTrans" cxnId="{BA6FA8A3-E291-429C-9775-736CA3C71EBF}">
      <dgm:prSet/>
      <dgm:spPr/>
      <dgm:t>
        <a:bodyPr/>
        <a:lstStyle/>
        <a:p>
          <a:endParaRPr lang="en-US"/>
        </a:p>
      </dgm:t>
    </dgm:pt>
    <dgm:pt modelId="{842F7C98-9C1B-4953-808F-CDC40B35D156}">
      <dgm:prSet custT="1"/>
      <dgm:spPr/>
      <dgm:t>
        <a:bodyPr/>
        <a:lstStyle/>
        <a:p>
          <a:pPr rtl="0"/>
          <a:r>
            <a:rPr lang="en-US" sz="1200" b="0" dirty="0"/>
            <a:t>Higher volumes</a:t>
          </a:r>
        </a:p>
      </dgm:t>
    </dgm:pt>
    <dgm:pt modelId="{92B3EBC8-E25F-4F9D-A53A-B1F8891888C7}">
      <dgm:prSet custT="1"/>
      <dgm:spPr/>
      <dgm:t>
        <a:bodyPr/>
        <a:lstStyle/>
        <a:p>
          <a:pPr rtl="0"/>
          <a:r>
            <a:rPr lang="en-US" sz="1200" b="0" dirty="0"/>
            <a:t>More features</a:t>
          </a:r>
        </a:p>
      </dgm:t>
    </dgm:pt>
    <dgm:pt modelId="{5D09BD72-B25D-448F-AEC8-140637837401}">
      <dgm:prSet custT="1"/>
      <dgm:spPr/>
      <dgm:t>
        <a:bodyPr/>
        <a:lstStyle/>
        <a:p>
          <a:pPr rtl="0"/>
          <a:r>
            <a:rPr lang="en-US" sz="1200" b="0" dirty="0"/>
            <a:t>Premium/Advanced</a:t>
          </a:r>
        </a:p>
      </dgm:t>
    </dgm:pt>
    <dgm:pt modelId="{2F9F8688-6D4F-4A4D-8F03-1447EFC09A37}" type="sibTrans" cxnId="{2891A94B-E497-4253-87DD-CD078EFB471B}">
      <dgm:prSet/>
      <dgm:spPr/>
      <dgm:t>
        <a:bodyPr/>
        <a:lstStyle/>
        <a:p>
          <a:endParaRPr lang="en-US"/>
        </a:p>
      </dgm:t>
    </dgm:pt>
    <dgm:pt modelId="{7E24D98D-F9EB-4D11-B91B-9F68A9B72D78}" type="parTrans" cxnId="{2891A94B-E497-4253-87DD-CD078EFB471B}">
      <dgm:prSet/>
      <dgm:spPr/>
      <dgm:t>
        <a:bodyPr/>
        <a:lstStyle/>
        <a:p>
          <a:endParaRPr lang="en-US"/>
        </a:p>
      </dgm:t>
    </dgm:pt>
    <dgm:pt modelId="{22A1CC50-CCAA-49D9-B3AE-AED0A5614ACC}" type="sibTrans" cxnId="{E9C42720-9CFB-4918-9B6F-71CDDAD8DF6D}">
      <dgm:prSet/>
      <dgm:spPr/>
      <dgm:t>
        <a:bodyPr/>
        <a:lstStyle/>
        <a:p>
          <a:endParaRPr lang="en-US"/>
        </a:p>
      </dgm:t>
    </dgm:pt>
    <dgm:pt modelId="{81CAD290-00C9-4A22-B23C-417A4455FB6B}" type="parTrans" cxnId="{E9C42720-9CFB-4918-9B6F-71CDDAD8DF6D}">
      <dgm:prSet/>
      <dgm:spPr/>
      <dgm:t>
        <a:bodyPr/>
        <a:lstStyle/>
        <a:p>
          <a:endParaRPr lang="en-US"/>
        </a:p>
      </dgm:t>
    </dgm:pt>
    <dgm:pt modelId="{BB917E87-93DF-40D9-9D8D-775DA3FF9DF8}" type="sibTrans" cxnId="{732CFD0A-FBE5-41AE-AFED-5D5C7567DE3A}">
      <dgm:prSet/>
      <dgm:spPr/>
      <dgm:t>
        <a:bodyPr/>
        <a:lstStyle/>
        <a:p>
          <a:endParaRPr lang="en-US"/>
        </a:p>
      </dgm:t>
    </dgm:pt>
    <dgm:pt modelId="{B4930509-DAE3-401A-83C0-CC16099AA274}" type="parTrans" cxnId="{732CFD0A-FBE5-41AE-AFED-5D5C7567DE3A}">
      <dgm:prSet/>
      <dgm:spPr/>
      <dgm:t>
        <a:bodyPr/>
        <a:lstStyle/>
        <a:p>
          <a:endParaRPr lang="en-US"/>
        </a:p>
      </dgm:t>
    </dgm:pt>
    <dgm:pt modelId="{0CD09387-D3C6-4914-A451-9798C8F2ECEA}">
      <dgm:prSet custT="1"/>
      <dgm:spPr/>
      <dgm:t>
        <a:bodyPr/>
        <a:lstStyle/>
        <a:p>
          <a:pPr rtl="0"/>
          <a:r>
            <a:rPr lang="en-US" sz="1200" b="0" dirty="0"/>
            <a:t># report views</a:t>
          </a:r>
        </a:p>
      </dgm:t>
    </dgm:pt>
    <dgm:pt modelId="{9F599C8C-AE15-4E83-A92D-169F9E6B904A}">
      <dgm:prSet custT="1"/>
      <dgm:spPr/>
      <dgm:t>
        <a:bodyPr/>
        <a:lstStyle/>
        <a:p>
          <a:pPr rtl="0"/>
          <a:r>
            <a:rPr lang="en-US" sz="1200" b="0" dirty="0"/>
            <a:t># report definitions</a:t>
          </a:r>
        </a:p>
      </dgm:t>
    </dgm:pt>
    <dgm:pt modelId="{3E5027D4-33A8-429A-B065-6832B6C944FD}">
      <dgm:prSet custT="1"/>
      <dgm:spPr/>
      <dgm:t>
        <a:bodyPr/>
        <a:lstStyle/>
        <a:p>
          <a:pPr rtl="0"/>
          <a:r>
            <a:rPr lang="en-US" sz="1200" b="0" dirty="0"/>
            <a:t>Volume Limits</a:t>
          </a:r>
        </a:p>
      </dgm:t>
    </dgm:pt>
    <dgm:pt modelId="{62AAD46B-B093-4B29-AE2C-CB86328EAE8A}" type="sibTrans" cxnId="{17E1813E-B19B-4CE8-B314-2C3718037B47}">
      <dgm:prSet/>
      <dgm:spPr/>
      <dgm:t>
        <a:bodyPr/>
        <a:lstStyle/>
        <a:p>
          <a:endParaRPr lang="en-US"/>
        </a:p>
      </dgm:t>
    </dgm:pt>
    <dgm:pt modelId="{C73FB7C6-3939-4262-9279-3DF1AF01A55A}" type="parTrans" cxnId="{17E1813E-B19B-4CE8-B314-2C3718037B47}">
      <dgm:prSet/>
      <dgm:spPr/>
      <dgm:t>
        <a:bodyPr/>
        <a:lstStyle/>
        <a:p>
          <a:endParaRPr lang="en-US"/>
        </a:p>
      </dgm:t>
    </dgm:pt>
    <dgm:pt modelId="{62CB7EA5-49D7-4F4B-890E-5B6673368733}" type="sibTrans" cxnId="{68814333-A644-4670-BF17-9EAA517B85D0}">
      <dgm:prSet/>
      <dgm:spPr/>
      <dgm:t>
        <a:bodyPr/>
        <a:lstStyle/>
        <a:p>
          <a:endParaRPr lang="en-US"/>
        </a:p>
      </dgm:t>
    </dgm:pt>
    <dgm:pt modelId="{94FE995E-DDE6-4440-B17D-291A995B2FA5}" type="parTrans" cxnId="{68814333-A644-4670-BF17-9EAA517B85D0}">
      <dgm:prSet/>
      <dgm:spPr/>
      <dgm:t>
        <a:bodyPr/>
        <a:lstStyle/>
        <a:p>
          <a:endParaRPr lang="en-US"/>
        </a:p>
      </dgm:t>
    </dgm:pt>
    <dgm:pt modelId="{2F6E3086-3E64-41B0-886C-F2E169243021}" type="sibTrans" cxnId="{7A08017D-CC57-45EB-B03C-D383796D40CF}">
      <dgm:prSet/>
      <dgm:spPr/>
      <dgm:t>
        <a:bodyPr/>
        <a:lstStyle/>
        <a:p>
          <a:endParaRPr lang="en-US"/>
        </a:p>
      </dgm:t>
    </dgm:pt>
    <dgm:pt modelId="{551CDDD3-A00C-4D21-8DFD-A1FC2F88580C}" type="parTrans" cxnId="{7A08017D-CC57-45EB-B03C-D383796D40CF}">
      <dgm:prSet/>
      <dgm:spPr/>
      <dgm:t>
        <a:bodyPr/>
        <a:lstStyle/>
        <a:p>
          <a:endParaRPr lang="en-US"/>
        </a:p>
      </dgm:t>
    </dgm:pt>
    <dgm:pt modelId="{74DD854D-A966-44E0-8ED0-81F0139BC78B}">
      <dgm:prSet custT="1"/>
      <dgm:spPr/>
      <dgm:t>
        <a:bodyPr/>
        <a:lstStyle/>
        <a:p>
          <a:pPr rtl="0"/>
          <a:r>
            <a:rPr lang="en-US" sz="1200" b="0" dirty="0"/>
            <a:t>Basic Features</a:t>
          </a:r>
        </a:p>
      </dgm:t>
    </dgm:pt>
    <dgm:pt modelId="{413F8525-1CE4-4303-AEBD-FD6AD452EDFD}" type="sibTrans" cxnId="{58AFC8BF-7385-48E8-8A81-753C9849D252}">
      <dgm:prSet/>
      <dgm:spPr/>
      <dgm:t>
        <a:bodyPr/>
        <a:lstStyle/>
        <a:p>
          <a:endParaRPr lang="en-US"/>
        </a:p>
      </dgm:t>
    </dgm:pt>
    <dgm:pt modelId="{D3255654-A7A4-43A6-945F-07CC272ADE45}" type="parTrans" cxnId="{58AFC8BF-7385-48E8-8A81-753C9849D252}">
      <dgm:prSet/>
      <dgm:spPr/>
      <dgm:t>
        <a:bodyPr/>
        <a:lstStyle/>
        <a:p>
          <a:endParaRPr lang="en-US"/>
        </a:p>
      </dgm:t>
    </dgm:pt>
    <dgm:pt modelId="{1FA00F8D-C65E-4B67-9B1D-50C94F80F7A3}" type="pres">
      <dgm:prSet presAssocID="{6494B1DD-2258-46A3-B786-22DC769656B4}" presName="linear" presStyleCnt="0">
        <dgm:presLayoutVars>
          <dgm:animLvl val="lvl"/>
          <dgm:resizeHandles val="exact"/>
        </dgm:presLayoutVars>
      </dgm:prSet>
      <dgm:spPr/>
    </dgm:pt>
    <dgm:pt modelId="{91C5839F-9823-47AB-8ECA-C1239899C1E6}" type="pres">
      <dgm:prSet presAssocID="{E1CB7156-AA3F-40F3-BCCD-F2F8224BCB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1F2BF2-7D33-41AC-8E6B-684798E41CD5}" type="pres">
      <dgm:prSet presAssocID="{E1CB7156-AA3F-40F3-BCCD-F2F8224BCB3C}" presName="childText" presStyleLbl="revTx" presStyleIdx="0" presStyleCnt="3">
        <dgm:presLayoutVars>
          <dgm:bulletEnabled val="1"/>
        </dgm:presLayoutVars>
      </dgm:prSet>
      <dgm:spPr/>
    </dgm:pt>
    <dgm:pt modelId="{A274ECB8-7342-4520-B892-86648A35C62F}" type="pres">
      <dgm:prSet presAssocID="{075DBAA2-BF4D-4FD8-93B6-F841988F1B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F69A48-D506-4429-AF72-80905718F405}" type="pres">
      <dgm:prSet presAssocID="{075DBAA2-BF4D-4FD8-93B6-F841988F1BE9}" presName="childText" presStyleLbl="revTx" presStyleIdx="1" presStyleCnt="3">
        <dgm:presLayoutVars>
          <dgm:bulletEnabled val="1"/>
        </dgm:presLayoutVars>
      </dgm:prSet>
      <dgm:spPr/>
    </dgm:pt>
    <dgm:pt modelId="{E35A8997-27B9-45C4-9A74-E9C85DF6E3D3}" type="pres">
      <dgm:prSet presAssocID="{FE765026-E0CB-4BB3-A414-8A28946AE7D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3A1B2A-7E67-4372-89C0-2B5C613B705C}" type="pres">
      <dgm:prSet presAssocID="{FE765026-E0CB-4BB3-A414-8A28946AE7D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9387D89-3B69-4A30-981F-02CCE650CE16}" srcId="{6494B1DD-2258-46A3-B786-22DC769656B4}" destId="{075DBAA2-BF4D-4FD8-93B6-F841988F1BE9}" srcOrd="1" destOrd="0" parTransId="{92CB4E4A-9822-4C7E-9872-B26635469D87}" sibTransId="{46B6CEB7-44F7-4218-B382-0ED4A7DC5D54}"/>
    <dgm:cxn modelId="{58AFC8BF-7385-48E8-8A81-753C9849D252}" srcId="{663CC7F4-94FF-4D95-8FD2-E5B299855ABB}" destId="{74DD854D-A966-44E0-8ED0-81F0139BC78B}" srcOrd="0" destOrd="0" parTransId="{D3255654-A7A4-43A6-945F-07CC272ADE45}" sibTransId="{413F8525-1CE4-4303-AEBD-FD6AD452EDFD}"/>
    <dgm:cxn modelId="{B9867D2C-90BC-4647-A507-00895AE453C2}" type="presOf" srcId="{21F47992-7787-41ED-ADE7-B8488D795E30}" destId="{AF1F2BF2-7D33-41AC-8E6B-684798E41CD5}" srcOrd="0" destOrd="2" presId="urn:microsoft.com/office/officeart/2005/8/layout/vList2"/>
    <dgm:cxn modelId="{FB206A28-CDA2-47D7-BC33-C7B882CEF50F}" type="presOf" srcId="{842F7C98-9C1B-4953-808F-CDC40B35D156}" destId="{8BF69A48-D506-4429-AF72-80905718F405}" srcOrd="0" destOrd="7" presId="urn:microsoft.com/office/officeart/2005/8/layout/vList2"/>
    <dgm:cxn modelId="{732CFD0A-FBE5-41AE-AFED-5D5C7567DE3A}" srcId="{5D09BD72-B25D-448F-AEC8-140637837401}" destId="{92B3EBC8-E25F-4F9D-A53A-B1F8891888C7}" srcOrd="0" destOrd="0" parTransId="{B4930509-DAE3-401A-83C0-CC16099AA274}" sibTransId="{BB917E87-93DF-40D9-9D8D-775DA3FF9DF8}"/>
    <dgm:cxn modelId="{289AABAC-C5BC-45C8-A276-AD7302E29DC6}" srcId="{E1CB7156-AA3F-40F3-BCCD-F2F8224BCB3C}" destId="{7E184439-9D48-4DD1-A5A2-22A08C220394}" srcOrd="0" destOrd="0" parTransId="{63089357-C475-47A9-B506-703B74012FED}" sibTransId="{611E6C21-B1AB-42B9-AE25-49B5896B66EE}"/>
    <dgm:cxn modelId="{46EB7E36-D557-4D02-8481-968AB8DDE8AC}" type="presOf" srcId="{6494B1DD-2258-46A3-B786-22DC769656B4}" destId="{1FA00F8D-C65E-4B67-9B1D-50C94F80F7A3}" srcOrd="0" destOrd="0" presId="urn:microsoft.com/office/officeart/2005/8/layout/vList2"/>
    <dgm:cxn modelId="{2891A94B-E497-4253-87DD-CD078EFB471B}" srcId="{075DBAA2-BF4D-4FD8-93B6-F841988F1BE9}" destId="{5D09BD72-B25D-448F-AEC8-140637837401}" srcOrd="1" destOrd="0" parTransId="{7E24D98D-F9EB-4D11-B91B-9F68A9B72D78}" sibTransId="{2F9F8688-6D4F-4A4D-8F03-1447EFC09A37}"/>
    <dgm:cxn modelId="{EA97390C-68D6-490B-B8D6-B3944071103D}" type="presOf" srcId="{DE1BA30E-0692-4DAF-BC7C-7F4E10C4EB27}" destId="{AF1F2BF2-7D33-41AC-8E6B-684798E41CD5}" srcOrd="0" destOrd="1" presId="urn:microsoft.com/office/officeart/2005/8/layout/vList2"/>
    <dgm:cxn modelId="{4A95EAC4-AA50-4122-BB01-DAD086CB958F}" type="presOf" srcId="{F72CC357-D7D9-44EF-89CC-5AB9D199FB58}" destId="{8BF69A48-D506-4429-AF72-80905718F405}" srcOrd="0" destOrd="10" presId="urn:microsoft.com/office/officeart/2005/8/layout/vList2"/>
    <dgm:cxn modelId="{62B03A2E-B7A8-4415-B41F-EC9DC97B0743}" type="presOf" srcId="{663CC7F4-94FF-4D95-8FD2-E5B299855ABB}" destId="{8BF69A48-D506-4429-AF72-80905718F405}" srcOrd="0" destOrd="0" presId="urn:microsoft.com/office/officeart/2005/8/layout/vList2"/>
    <dgm:cxn modelId="{3B6AE6A3-D847-4127-A049-45FC87FE16B1}" srcId="{075DBAA2-BF4D-4FD8-93B6-F841988F1BE9}" destId="{663CC7F4-94FF-4D95-8FD2-E5B299855ABB}" srcOrd="0" destOrd="0" parTransId="{C28B49EA-0F24-44DC-8DCC-F722B3CF0CE6}" sibTransId="{EADB25A6-BDE1-4D2D-BD48-3E97EE28C2F2}"/>
    <dgm:cxn modelId="{8F6518BD-D053-499C-99DA-FC4BCEA9F978}" srcId="{6494B1DD-2258-46A3-B786-22DC769656B4}" destId="{FE765026-E0CB-4BB3-A414-8A28946AE7D1}" srcOrd="2" destOrd="0" parTransId="{A16AD3B6-7037-4F41-9D27-903EB845E5B3}" sibTransId="{7E7DAF3C-7F03-46B9-9E17-181555E30D60}"/>
    <dgm:cxn modelId="{DD0D8D39-46E4-4C7B-BC8A-C5E01C8176D1}" srcId="{D5996C58-D385-4BA7-8FF5-2EB7D17856B7}" destId="{F72CC357-D7D9-44EF-89CC-5AB9D199FB58}" srcOrd="1" destOrd="0" parTransId="{9AABACB4-5E4A-4DAF-B765-507AC941B10E}" sibTransId="{FD695E0A-95C4-4329-8C98-7913ACD38411}"/>
    <dgm:cxn modelId="{41A192D3-FB0D-4AB9-A809-D2E8BB900809}" srcId="{AA040421-CD96-4030-B60A-787F573D4C67}" destId="{A18EB2A7-9C9A-46C8-B18B-67124AE8F17F}" srcOrd="2" destOrd="0" parTransId="{63906FD0-68CD-4045-9CB7-5ED2497A00F2}" sibTransId="{3D1E93FC-E6F9-461B-A146-0ABDB92C788D}"/>
    <dgm:cxn modelId="{ED111AE5-918F-4E99-ADCE-AFCC7DC2C00F}" type="presOf" srcId="{0CD09387-D3C6-4914-A451-9798C8F2ECEA}" destId="{8BF69A48-D506-4429-AF72-80905718F405}" srcOrd="0" destOrd="4" presId="urn:microsoft.com/office/officeart/2005/8/layout/vList2"/>
    <dgm:cxn modelId="{17E1813E-B19B-4CE8-B314-2C3718037B47}" srcId="{663CC7F4-94FF-4D95-8FD2-E5B299855ABB}" destId="{3E5027D4-33A8-429A-B065-6832B6C944FD}" srcOrd="1" destOrd="0" parTransId="{C73FB7C6-3939-4262-9279-3DF1AF01A55A}" sibTransId="{62AAD46B-B093-4B29-AE2C-CB86328EAE8A}"/>
    <dgm:cxn modelId="{5A399F06-C282-4751-B35E-810E7FCD37DC}" type="presOf" srcId="{FE765026-E0CB-4BB3-A414-8A28946AE7D1}" destId="{E35A8997-27B9-45C4-9A74-E9C85DF6E3D3}" srcOrd="0" destOrd="0" presId="urn:microsoft.com/office/officeart/2005/8/layout/vList2"/>
    <dgm:cxn modelId="{0AF90601-4C45-4E02-AD92-3B1F25DEB3DF}" type="presOf" srcId="{A6C2240D-E865-4BF3-9BEB-E452BDB8488C}" destId="{AF1F2BF2-7D33-41AC-8E6B-684798E41CD5}" srcOrd="0" destOrd="5" presId="urn:microsoft.com/office/officeart/2005/8/layout/vList2"/>
    <dgm:cxn modelId="{DE31DBA3-2F54-4372-BD85-63B19A4F1F75}" srcId="{FE765026-E0CB-4BB3-A414-8A28946AE7D1}" destId="{F5B1148A-C66E-446B-8437-7425C0F7C092}" srcOrd="0" destOrd="0" parTransId="{07477085-2801-4F4D-92C7-D3EA6E868F0D}" sibTransId="{7C636540-E8CC-4CD9-B537-86BDA68F31AD}"/>
    <dgm:cxn modelId="{7A08017D-CC57-45EB-B03C-D383796D40CF}" srcId="{3E5027D4-33A8-429A-B065-6832B6C944FD}" destId="{9F599C8C-AE15-4E83-A92D-169F9E6B904A}" srcOrd="0" destOrd="0" parTransId="{551CDDD3-A00C-4D21-8DFD-A1FC2F88580C}" sibTransId="{2F6E3086-3E64-41B0-886C-F2E169243021}"/>
    <dgm:cxn modelId="{5E4F2B0F-A66A-4728-A7FE-257713290EAC}" type="presOf" srcId="{AA040421-CD96-4030-B60A-787F573D4C67}" destId="{AF1F2BF2-7D33-41AC-8E6B-684798E41CD5}" srcOrd="0" destOrd="6" presId="urn:microsoft.com/office/officeart/2005/8/layout/vList2"/>
    <dgm:cxn modelId="{37AB588B-13C6-45F4-803D-7E10FDD644E1}" srcId="{6494B1DD-2258-46A3-B786-22DC769656B4}" destId="{E1CB7156-AA3F-40F3-BCCD-F2F8224BCB3C}" srcOrd="0" destOrd="0" parTransId="{8856D6FA-82EB-41DE-94DF-A565C2EACF55}" sibTransId="{E86E4391-999C-4C0E-BF61-1921CB46EE4D}"/>
    <dgm:cxn modelId="{6EFD80EE-17D7-4BA8-B341-17DDF2721CED}" type="presOf" srcId="{F5B1148A-C66E-446B-8437-7425C0F7C092}" destId="{D63A1B2A-7E67-4372-89C0-2B5C613B705C}" srcOrd="0" destOrd="0" presId="urn:microsoft.com/office/officeart/2005/8/layout/vList2"/>
    <dgm:cxn modelId="{C7CC1499-D669-46E4-83D9-73CFC0C5CAD5}" type="presOf" srcId="{7A4140E9-2321-4217-B6C2-4F961FE282A9}" destId="{AF1F2BF2-7D33-41AC-8E6B-684798E41CD5}" srcOrd="0" destOrd="4" presId="urn:microsoft.com/office/officeart/2005/8/layout/vList2"/>
    <dgm:cxn modelId="{13971C71-1D09-4099-8C08-7966384EDAAA}" srcId="{179C0199-3BAB-4482-B1D7-E98B1B4EC993}" destId="{A6C2240D-E865-4BF3-9BEB-E452BDB8488C}" srcOrd="1" destOrd="0" parTransId="{5122A77C-D848-4D17-8387-78FF6BFD1431}" sibTransId="{AB4196C6-9F64-46A8-8DD9-84C38D218AEB}"/>
    <dgm:cxn modelId="{0AF59B05-3971-4735-9DF0-F34ED2A2B512}" type="presOf" srcId="{A04F11CA-414D-43F9-8AF7-78182599CEAB}" destId="{D63A1B2A-7E67-4372-89C0-2B5C613B705C}" srcOrd="0" destOrd="1" presId="urn:microsoft.com/office/officeart/2005/8/layout/vList2"/>
    <dgm:cxn modelId="{C2A1701B-E67B-4602-9FF9-ACC226EDE936}" srcId="{E1CB7156-AA3F-40F3-BCCD-F2F8224BCB3C}" destId="{AA040421-CD96-4030-B60A-787F573D4C67}" srcOrd="2" destOrd="0" parTransId="{1762903E-0104-4643-83EB-1050AA6EE7FC}" sibTransId="{7859815D-6759-45BC-95C3-6FF1F6AD0100}"/>
    <dgm:cxn modelId="{5F68539F-C29C-4821-91C9-965A1E933237}" srcId="{FE765026-E0CB-4BB3-A414-8A28946AE7D1}" destId="{A04F11CA-414D-43F9-8AF7-78182599CEAB}" srcOrd="1" destOrd="0" parTransId="{A678D0F1-6693-45B7-9CDB-A41B9DF6CDB1}" sibTransId="{697F1CCE-15A9-4A9F-BDE3-3BF8A2C9BCA9}"/>
    <dgm:cxn modelId="{1CA36C19-CF80-45D2-9CC0-BDF547AA1C66}" type="presOf" srcId="{620BA311-F0C0-45FA-BF2F-DC1A11C86ED7}" destId="{8BF69A48-D506-4429-AF72-80905718F405}" srcOrd="0" destOrd="11" presId="urn:microsoft.com/office/officeart/2005/8/layout/vList2"/>
    <dgm:cxn modelId="{7DCF2B2D-84CF-483F-9FD9-0D2B977AEFBA}" type="presOf" srcId="{875C17D9-6D45-409B-8983-746B690A87D4}" destId="{AF1F2BF2-7D33-41AC-8E6B-684798E41CD5}" srcOrd="0" destOrd="8" presId="urn:microsoft.com/office/officeart/2005/8/layout/vList2"/>
    <dgm:cxn modelId="{90869B61-CFC4-459E-884C-6D61956123C5}" srcId="{D5996C58-D385-4BA7-8FF5-2EB7D17856B7}" destId="{620BA311-F0C0-45FA-BF2F-DC1A11C86ED7}" srcOrd="2" destOrd="0" parTransId="{498A40F4-56E3-4BCD-BA3A-2F0E1678993E}" sibTransId="{1FCE942C-6AEC-41CA-A70E-AEC94868329A}"/>
    <dgm:cxn modelId="{E44AD2D5-2049-472E-88B0-567847F5A83B}" type="presOf" srcId="{92B3EBC8-E25F-4F9D-A53A-B1F8891888C7}" destId="{8BF69A48-D506-4429-AF72-80905718F405}" srcOrd="0" destOrd="6" presId="urn:microsoft.com/office/officeart/2005/8/layout/vList2"/>
    <dgm:cxn modelId="{1A135D11-867E-4F4C-8C8C-C286461E34C5}" type="presOf" srcId="{179C0199-3BAB-4482-B1D7-E98B1B4EC993}" destId="{AF1F2BF2-7D33-41AC-8E6B-684798E41CD5}" srcOrd="0" destOrd="3" presId="urn:microsoft.com/office/officeart/2005/8/layout/vList2"/>
    <dgm:cxn modelId="{925C6984-D243-481A-9672-0EB7460E5201}" type="presOf" srcId="{9F599C8C-AE15-4E83-A92D-169F9E6B904A}" destId="{8BF69A48-D506-4429-AF72-80905718F405}" srcOrd="0" destOrd="3" presId="urn:microsoft.com/office/officeart/2005/8/layout/vList2"/>
    <dgm:cxn modelId="{6C1A78BA-BDDC-4CEC-8A4C-D61FAF21664A}" srcId="{179C0199-3BAB-4482-B1D7-E98B1B4EC993}" destId="{7A4140E9-2321-4217-B6C2-4F961FE282A9}" srcOrd="0" destOrd="0" parTransId="{98C9F9AA-464E-46AA-8EED-714663DC6CDD}" sibTransId="{C3B2EA18-E332-4A70-9F24-2C9AFFFA69BB}"/>
    <dgm:cxn modelId="{1E146EBC-927A-48F8-8F25-68B5E88A95A7}" type="presOf" srcId="{65C4F825-7059-4325-97D1-D026876D5966}" destId="{8BF69A48-D506-4429-AF72-80905718F405}" srcOrd="0" destOrd="12" presId="urn:microsoft.com/office/officeart/2005/8/layout/vList2"/>
    <dgm:cxn modelId="{B46B5FB3-2120-476F-9887-47E3A0D34A64}" srcId="{E1CB7156-AA3F-40F3-BCCD-F2F8224BCB3C}" destId="{179C0199-3BAB-4482-B1D7-E98B1B4EC993}" srcOrd="1" destOrd="0" parTransId="{5AA4BCA8-9556-4AF4-8C10-3D009082EB64}" sibTransId="{964204D8-0DF3-4416-B4FC-A8B404BB618F}"/>
    <dgm:cxn modelId="{9A9D451D-FF25-4FCE-8882-280B9206D6DA}" srcId="{AA040421-CD96-4030-B60A-787F573D4C67}" destId="{875C17D9-6D45-409B-8983-746B690A87D4}" srcOrd="1" destOrd="0" parTransId="{01E0BFF0-FE73-4D4F-9307-1FF11A8D84D1}" sibTransId="{483F6792-FDEB-4D5F-98BB-5DE943CC7F5D}"/>
    <dgm:cxn modelId="{924D3D0F-4DBA-4AC5-8DF7-703AEF43BF8E}" type="presOf" srcId="{3E5027D4-33A8-429A-B065-6832B6C944FD}" destId="{8BF69A48-D506-4429-AF72-80905718F405}" srcOrd="0" destOrd="2" presId="urn:microsoft.com/office/officeart/2005/8/layout/vList2"/>
    <dgm:cxn modelId="{BA6FA8A3-E291-429C-9775-736CA3C71EBF}" srcId="{D5996C58-D385-4BA7-8FF5-2EB7D17856B7}" destId="{F81DDCC5-C459-4CF2-9BEC-C17E8D84686C}" srcOrd="0" destOrd="0" parTransId="{805B1AB0-9356-4C5F-9F88-7860D862BCCC}" sibTransId="{64499DA0-1670-4AEA-BD1C-743B0F4C0FBE}"/>
    <dgm:cxn modelId="{79E9CABD-498F-444B-83DB-74538AB19543}" srcId="{7E184439-9D48-4DD1-A5A2-22A08C220394}" destId="{DE1BA30E-0692-4DAF-BC7C-7F4E10C4EB27}" srcOrd="0" destOrd="0" parTransId="{7545D3A1-A5A0-436C-AA77-543931387371}" sibTransId="{60C51D29-CE45-4401-BDEA-50E2126D89DF}"/>
    <dgm:cxn modelId="{E9C42720-9CFB-4918-9B6F-71CDDAD8DF6D}" srcId="{5D09BD72-B25D-448F-AEC8-140637837401}" destId="{842F7C98-9C1B-4953-808F-CDC40B35D156}" srcOrd="1" destOrd="0" parTransId="{81CAD290-00C9-4A22-B23C-417A4455FB6B}" sibTransId="{22A1CC50-CCAA-49D9-B3AE-AED0A5614ACC}"/>
    <dgm:cxn modelId="{F8606BE7-04BC-4BA7-80B0-A71DB8409701}" type="presOf" srcId="{5D09BD72-B25D-448F-AEC8-140637837401}" destId="{8BF69A48-D506-4429-AF72-80905718F405}" srcOrd="0" destOrd="5" presId="urn:microsoft.com/office/officeart/2005/8/layout/vList2"/>
    <dgm:cxn modelId="{68814333-A644-4670-BF17-9EAA517B85D0}" srcId="{3E5027D4-33A8-429A-B065-6832B6C944FD}" destId="{0CD09387-D3C6-4914-A451-9798C8F2ECEA}" srcOrd="1" destOrd="0" parTransId="{94FE995E-DDE6-4440-B17D-291A995B2FA5}" sibTransId="{62CB7EA5-49D7-4F4B-890E-5B6673368733}"/>
    <dgm:cxn modelId="{A52C358D-F7E8-4014-B6C5-2209533F4D66}" srcId="{075DBAA2-BF4D-4FD8-93B6-F841988F1BE9}" destId="{D5996C58-D385-4BA7-8FF5-2EB7D17856B7}" srcOrd="2" destOrd="0" parTransId="{C3265BA8-B19E-477B-9E56-F4BA35964C26}" sibTransId="{A353ED92-1BE1-4746-BE7D-AF56ADE2F773}"/>
    <dgm:cxn modelId="{316E15EF-EC4F-4DBC-ACB7-C821775DACC3}" type="presOf" srcId="{7E184439-9D48-4DD1-A5A2-22A08C220394}" destId="{AF1F2BF2-7D33-41AC-8E6B-684798E41CD5}" srcOrd="0" destOrd="0" presId="urn:microsoft.com/office/officeart/2005/8/layout/vList2"/>
    <dgm:cxn modelId="{3C770037-1382-4020-9087-D2C761F472D0}" srcId="{7E184439-9D48-4DD1-A5A2-22A08C220394}" destId="{21F47992-7787-41ED-ADE7-B8488D795E30}" srcOrd="1" destOrd="0" parTransId="{DB69D01E-89E6-4C0E-BA70-D3FCFA130EAE}" sibTransId="{F8087641-007F-48B5-80B7-3B9AFE9F0709}"/>
    <dgm:cxn modelId="{81263F78-232F-431C-8388-7F844A922D9A}" type="presOf" srcId="{A18EB2A7-9C9A-46C8-B18B-67124AE8F17F}" destId="{AF1F2BF2-7D33-41AC-8E6B-684798E41CD5}" srcOrd="0" destOrd="9" presId="urn:microsoft.com/office/officeart/2005/8/layout/vList2"/>
    <dgm:cxn modelId="{24A7C42F-FD30-495B-A839-1FD76F57D06B}" srcId="{D5996C58-D385-4BA7-8FF5-2EB7D17856B7}" destId="{65C4F825-7059-4325-97D1-D026876D5966}" srcOrd="3" destOrd="0" parTransId="{CDD7CC5A-5C04-4ACA-94FC-83F68D5AF01E}" sibTransId="{185B14C3-0598-48DD-AFEC-625510CA51E2}"/>
    <dgm:cxn modelId="{906E20E3-0EAD-4545-92BC-2ACAF117689B}" type="presOf" srcId="{74DD854D-A966-44E0-8ED0-81F0139BC78B}" destId="{8BF69A48-D506-4429-AF72-80905718F405}" srcOrd="0" destOrd="1" presId="urn:microsoft.com/office/officeart/2005/8/layout/vList2"/>
    <dgm:cxn modelId="{6D20AFF8-3FEE-4C66-99E4-DA2E3FCBFF30}" type="presOf" srcId="{4095D48A-AE48-4411-ACC3-DB90ADCC2389}" destId="{AF1F2BF2-7D33-41AC-8E6B-684798E41CD5}" srcOrd="0" destOrd="7" presId="urn:microsoft.com/office/officeart/2005/8/layout/vList2"/>
    <dgm:cxn modelId="{25E85C98-F748-4600-B004-2306517633DC}" type="presOf" srcId="{D5996C58-D385-4BA7-8FF5-2EB7D17856B7}" destId="{8BF69A48-D506-4429-AF72-80905718F405}" srcOrd="0" destOrd="8" presId="urn:microsoft.com/office/officeart/2005/8/layout/vList2"/>
    <dgm:cxn modelId="{216F29AD-DC57-49D8-A54B-279D26A3FDB0}" type="presOf" srcId="{075DBAA2-BF4D-4FD8-93B6-F841988F1BE9}" destId="{A274ECB8-7342-4520-B892-86648A35C62F}" srcOrd="0" destOrd="0" presId="urn:microsoft.com/office/officeart/2005/8/layout/vList2"/>
    <dgm:cxn modelId="{B4E086A0-CFA7-4E29-B22B-47B8265A6863}" type="presOf" srcId="{E1CB7156-AA3F-40F3-BCCD-F2F8224BCB3C}" destId="{91C5839F-9823-47AB-8ECA-C1239899C1E6}" srcOrd="0" destOrd="0" presId="urn:microsoft.com/office/officeart/2005/8/layout/vList2"/>
    <dgm:cxn modelId="{639B0522-8F19-4010-B52E-89A2D2528507}" srcId="{AA040421-CD96-4030-B60A-787F573D4C67}" destId="{4095D48A-AE48-4411-ACC3-DB90ADCC2389}" srcOrd="0" destOrd="0" parTransId="{C1324C13-3183-4E00-B82D-63DA25FB5E56}" sibTransId="{9E90AAA8-E654-476D-874F-C6386D6E181C}"/>
    <dgm:cxn modelId="{37D703DC-4549-4C1E-BB53-2ABAAB90B73F}" type="presOf" srcId="{F81DDCC5-C459-4CF2-9BEC-C17E8D84686C}" destId="{8BF69A48-D506-4429-AF72-80905718F405}" srcOrd="0" destOrd="9" presId="urn:microsoft.com/office/officeart/2005/8/layout/vList2"/>
    <dgm:cxn modelId="{7FDB2791-57B2-4128-9D18-8C8655DEA830}" type="presParOf" srcId="{1FA00F8D-C65E-4B67-9B1D-50C94F80F7A3}" destId="{91C5839F-9823-47AB-8ECA-C1239899C1E6}" srcOrd="0" destOrd="0" presId="urn:microsoft.com/office/officeart/2005/8/layout/vList2"/>
    <dgm:cxn modelId="{0CE163CD-2F49-43D1-A935-EA4683596514}" type="presParOf" srcId="{1FA00F8D-C65E-4B67-9B1D-50C94F80F7A3}" destId="{AF1F2BF2-7D33-41AC-8E6B-684798E41CD5}" srcOrd="1" destOrd="0" presId="urn:microsoft.com/office/officeart/2005/8/layout/vList2"/>
    <dgm:cxn modelId="{0F6EC4BE-CA60-4EA0-BE5F-C0D921156A6D}" type="presParOf" srcId="{1FA00F8D-C65E-4B67-9B1D-50C94F80F7A3}" destId="{A274ECB8-7342-4520-B892-86648A35C62F}" srcOrd="2" destOrd="0" presId="urn:microsoft.com/office/officeart/2005/8/layout/vList2"/>
    <dgm:cxn modelId="{1E9FBE5E-710A-4377-BAB7-AED5E8BF6ABE}" type="presParOf" srcId="{1FA00F8D-C65E-4B67-9B1D-50C94F80F7A3}" destId="{8BF69A48-D506-4429-AF72-80905718F405}" srcOrd="3" destOrd="0" presId="urn:microsoft.com/office/officeart/2005/8/layout/vList2"/>
    <dgm:cxn modelId="{4C96515D-791B-4BA4-B16C-5D80DF0B2AA5}" type="presParOf" srcId="{1FA00F8D-C65E-4B67-9B1D-50C94F80F7A3}" destId="{E35A8997-27B9-45C4-9A74-E9C85DF6E3D3}" srcOrd="4" destOrd="0" presId="urn:microsoft.com/office/officeart/2005/8/layout/vList2"/>
    <dgm:cxn modelId="{6FD4FCA0-D172-40ED-BC7F-74B69379CA96}" type="presParOf" srcId="{1FA00F8D-C65E-4B67-9B1D-50C94F80F7A3}" destId="{D63A1B2A-7E67-4372-89C0-2B5C613B705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0912C-5F78-41B0-B102-88120E9A2547}">
      <dsp:nvSpPr>
        <dsp:cNvPr id="0" name=""/>
        <dsp:cNvSpPr/>
      </dsp:nvSpPr>
      <dsp:spPr>
        <a:xfrm>
          <a:off x="786384" y="931733"/>
          <a:ext cx="1975104" cy="34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Strengths</a:t>
          </a:r>
        </a:p>
      </dsp:txBody>
      <dsp:txXfrm>
        <a:off x="796625" y="941974"/>
        <a:ext cx="1954622" cy="329155"/>
      </dsp:txXfrm>
    </dsp:sp>
    <dsp:sp modelId="{AEBD009E-F97F-438B-AF29-92E562A4F2E7}">
      <dsp:nvSpPr>
        <dsp:cNvPr id="0" name=""/>
        <dsp:cNvSpPr/>
      </dsp:nvSpPr>
      <dsp:spPr>
        <a:xfrm>
          <a:off x="3639312" y="931733"/>
          <a:ext cx="1975104" cy="34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Challenges</a:t>
          </a:r>
        </a:p>
      </dsp:txBody>
      <dsp:txXfrm>
        <a:off x="3649553" y="941974"/>
        <a:ext cx="1954622" cy="329155"/>
      </dsp:txXfrm>
    </dsp:sp>
    <dsp:sp modelId="{BA7BC7FD-0F9B-46AC-B16B-365866878132}">
      <dsp:nvSpPr>
        <dsp:cNvPr id="0" name=""/>
        <dsp:cNvSpPr/>
      </dsp:nvSpPr>
      <dsp:spPr>
        <a:xfrm>
          <a:off x="2788920" y="4663440"/>
          <a:ext cx="822960" cy="82296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681A3-3EB0-49C8-9D34-B14A6712BF36}">
      <dsp:nvSpPr>
        <dsp:cNvPr id="0" name=""/>
        <dsp:cNvSpPr/>
      </dsp:nvSpPr>
      <dsp:spPr>
        <a:xfrm>
          <a:off x="731520" y="4318894"/>
          <a:ext cx="4937760" cy="3335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A5B52-3EE6-4467-8657-D75B52E261D3}">
      <dsp:nvSpPr>
        <dsp:cNvPr id="0" name=""/>
        <dsp:cNvSpPr/>
      </dsp:nvSpPr>
      <dsp:spPr>
        <a:xfrm>
          <a:off x="3639312" y="3357676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Delayed revenue</a:t>
          </a:r>
        </a:p>
      </dsp:txBody>
      <dsp:txXfrm>
        <a:off x="3684306" y="3402670"/>
        <a:ext cx="1885116" cy="831727"/>
      </dsp:txXfrm>
    </dsp:sp>
    <dsp:sp modelId="{FF529A66-C46A-4154-9D81-8B53A0DAE8BB}">
      <dsp:nvSpPr>
        <dsp:cNvPr id="0" name=""/>
        <dsp:cNvSpPr/>
      </dsp:nvSpPr>
      <dsp:spPr>
        <a:xfrm>
          <a:off x="3639312" y="2370124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Converting free users to paid users</a:t>
          </a:r>
        </a:p>
      </dsp:txBody>
      <dsp:txXfrm>
        <a:off x="3684306" y="2415118"/>
        <a:ext cx="1885116" cy="831727"/>
      </dsp:txXfrm>
    </dsp:sp>
    <dsp:sp modelId="{772F2610-F396-40CA-84DF-0048E483BE36}">
      <dsp:nvSpPr>
        <dsp:cNvPr id="0" name=""/>
        <dsp:cNvSpPr/>
      </dsp:nvSpPr>
      <dsp:spPr>
        <a:xfrm>
          <a:off x="3639312" y="1382572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Paying for costs</a:t>
          </a:r>
        </a:p>
      </dsp:txBody>
      <dsp:txXfrm>
        <a:off x="3684306" y="1427566"/>
        <a:ext cx="1885116" cy="831727"/>
      </dsp:txXfrm>
    </dsp:sp>
    <dsp:sp modelId="{A3315EB7-174E-4C3C-A3E7-E5BE8221BD47}">
      <dsp:nvSpPr>
        <dsp:cNvPr id="0" name=""/>
        <dsp:cNvSpPr/>
      </dsp:nvSpPr>
      <dsp:spPr>
        <a:xfrm>
          <a:off x="786384" y="3357676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Everyone</a:t>
          </a:r>
          <a:r>
            <a:rPr lang="en-US" sz="1600" kern="1200" baseline="0" dirty="0"/>
            <a:t> loves free</a:t>
          </a:r>
          <a:endParaRPr lang="en-US" sz="1600" kern="1200" dirty="0"/>
        </a:p>
      </dsp:txBody>
      <dsp:txXfrm>
        <a:off x="831378" y="3402670"/>
        <a:ext cx="1885116" cy="831727"/>
      </dsp:txXfrm>
    </dsp:sp>
    <dsp:sp modelId="{18D7FD41-2462-4D45-A4B7-F2B2901E325A}">
      <dsp:nvSpPr>
        <dsp:cNvPr id="0" name=""/>
        <dsp:cNvSpPr/>
      </dsp:nvSpPr>
      <dsp:spPr>
        <a:xfrm>
          <a:off x="786384" y="2370124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Manageable customer expectations</a:t>
          </a:r>
        </a:p>
      </dsp:txBody>
      <dsp:txXfrm>
        <a:off x="831378" y="2415118"/>
        <a:ext cx="1885116" cy="831727"/>
      </dsp:txXfrm>
    </dsp:sp>
    <dsp:sp modelId="{7315B6AB-3FD2-459E-9C50-EE29D7690FF3}">
      <dsp:nvSpPr>
        <dsp:cNvPr id="0" name=""/>
        <dsp:cNvSpPr/>
      </dsp:nvSpPr>
      <dsp:spPr>
        <a:xfrm>
          <a:off x="786384" y="1382572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Low friction adoption</a:t>
          </a:r>
        </a:p>
      </dsp:txBody>
      <dsp:txXfrm>
        <a:off x="831378" y="1427566"/>
        <a:ext cx="1885116" cy="83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7188C-1CBD-4F7A-AA03-66ECD42A395B}">
      <dsp:nvSpPr>
        <dsp:cNvPr id="0" name=""/>
        <dsp:cNvSpPr/>
      </dsp:nvSpPr>
      <dsp:spPr>
        <a:xfrm>
          <a:off x="1167290" y="280925"/>
          <a:ext cx="2134046" cy="213404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What’s included in “free”?</a:t>
          </a:r>
        </a:p>
      </dsp:txBody>
      <dsp:txXfrm>
        <a:off x="1792338" y="905973"/>
        <a:ext cx="1508998" cy="1508998"/>
      </dsp:txXfrm>
    </dsp:sp>
    <dsp:sp modelId="{1CA036A0-46B4-4000-94A4-20720813CB9B}">
      <dsp:nvSpPr>
        <dsp:cNvPr id="0" name=""/>
        <dsp:cNvSpPr/>
      </dsp:nvSpPr>
      <dsp:spPr>
        <a:xfrm rot="5400000">
          <a:off x="3399908" y="280925"/>
          <a:ext cx="2134046" cy="213404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Who should get access to “free”?</a:t>
          </a:r>
        </a:p>
      </dsp:txBody>
      <dsp:txXfrm rot="-5400000">
        <a:off x="3399908" y="905973"/>
        <a:ext cx="1508998" cy="1508998"/>
      </dsp:txXfrm>
    </dsp:sp>
    <dsp:sp modelId="{CDCCD774-2070-4CF9-B034-947733920CA4}">
      <dsp:nvSpPr>
        <dsp:cNvPr id="0" name=""/>
        <dsp:cNvSpPr/>
      </dsp:nvSpPr>
      <dsp:spPr>
        <a:xfrm rot="10800000">
          <a:off x="3399908" y="2513542"/>
          <a:ext cx="2134046" cy="213404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How long is it “free” for?</a:t>
          </a:r>
        </a:p>
      </dsp:txBody>
      <dsp:txXfrm rot="10800000">
        <a:off x="3399908" y="2513542"/>
        <a:ext cx="1508998" cy="1508998"/>
      </dsp:txXfrm>
    </dsp:sp>
    <dsp:sp modelId="{3E84A655-437D-4E3B-940E-4E7902EB9361}">
      <dsp:nvSpPr>
        <dsp:cNvPr id="0" name=""/>
        <dsp:cNvSpPr/>
      </dsp:nvSpPr>
      <dsp:spPr>
        <a:xfrm rot="16200000">
          <a:off x="1167290" y="2513542"/>
          <a:ext cx="2134046" cy="213404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How do you convert “free” users to paid users?</a:t>
          </a:r>
        </a:p>
      </dsp:txBody>
      <dsp:txXfrm rot="5400000">
        <a:off x="1792338" y="2513542"/>
        <a:ext cx="1508998" cy="1508998"/>
      </dsp:txXfrm>
    </dsp:sp>
    <dsp:sp modelId="{BE11DD24-D834-405F-8FA2-B7BD3347FF92}">
      <dsp:nvSpPr>
        <dsp:cNvPr id="0" name=""/>
        <dsp:cNvSpPr/>
      </dsp:nvSpPr>
      <dsp:spPr>
        <a:xfrm>
          <a:off x="2982216" y="2020691"/>
          <a:ext cx="736812" cy="640706"/>
        </a:xfrm>
        <a:prstGeom prst="circular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EBD66-45E1-4183-8EE4-106AC64423B8}">
      <dsp:nvSpPr>
        <dsp:cNvPr id="0" name=""/>
        <dsp:cNvSpPr/>
      </dsp:nvSpPr>
      <dsp:spPr>
        <a:xfrm rot="10800000">
          <a:off x="2982216" y="2267116"/>
          <a:ext cx="736812" cy="640706"/>
        </a:xfrm>
        <a:prstGeom prst="circular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0912C-5F78-41B0-B102-88120E9A2547}">
      <dsp:nvSpPr>
        <dsp:cNvPr id="0" name=""/>
        <dsp:cNvSpPr/>
      </dsp:nvSpPr>
      <dsp:spPr>
        <a:xfrm>
          <a:off x="786384" y="931733"/>
          <a:ext cx="1975104" cy="34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Strengths</a:t>
          </a:r>
        </a:p>
      </dsp:txBody>
      <dsp:txXfrm>
        <a:off x="796625" y="941974"/>
        <a:ext cx="1954622" cy="329155"/>
      </dsp:txXfrm>
    </dsp:sp>
    <dsp:sp modelId="{AEBD009E-F97F-438B-AF29-92E562A4F2E7}">
      <dsp:nvSpPr>
        <dsp:cNvPr id="0" name=""/>
        <dsp:cNvSpPr/>
      </dsp:nvSpPr>
      <dsp:spPr>
        <a:xfrm>
          <a:off x="3639312" y="931733"/>
          <a:ext cx="1975104" cy="34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Challenges</a:t>
          </a:r>
        </a:p>
      </dsp:txBody>
      <dsp:txXfrm>
        <a:off x="3649553" y="941974"/>
        <a:ext cx="1954622" cy="329155"/>
      </dsp:txXfrm>
    </dsp:sp>
    <dsp:sp modelId="{BA7BC7FD-0F9B-46AC-B16B-365866878132}">
      <dsp:nvSpPr>
        <dsp:cNvPr id="0" name=""/>
        <dsp:cNvSpPr/>
      </dsp:nvSpPr>
      <dsp:spPr>
        <a:xfrm>
          <a:off x="2788920" y="4663440"/>
          <a:ext cx="822960" cy="82296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4DFE0-E884-4182-A751-214CE91FB47D}">
      <dsp:nvSpPr>
        <dsp:cNvPr id="0" name=""/>
        <dsp:cNvSpPr/>
      </dsp:nvSpPr>
      <dsp:spPr>
        <a:xfrm>
          <a:off x="731520" y="4318894"/>
          <a:ext cx="4937760" cy="3335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D7678-D64B-4D9C-9FDE-78BBD088A4D8}">
      <dsp:nvSpPr>
        <dsp:cNvPr id="0" name=""/>
        <dsp:cNvSpPr/>
      </dsp:nvSpPr>
      <dsp:spPr>
        <a:xfrm>
          <a:off x="3639312" y="3357676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Difficult for consumers to predict costs &amp; budget</a:t>
          </a:r>
        </a:p>
      </dsp:txBody>
      <dsp:txXfrm>
        <a:off x="3684306" y="3402670"/>
        <a:ext cx="1885116" cy="831727"/>
      </dsp:txXfrm>
    </dsp:sp>
    <dsp:sp modelId="{CAD1345D-67DD-4F11-9D9A-754DC98AAC05}">
      <dsp:nvSpPr>
        <dsp:cNvPr id="0" name=""/>
        <dsp:cNvSpPr/>
      </dsp:nvSpPr>
      <dsp:spPr>
        <a:xfrm>
          <a:off x="3639312" y="2370124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lead to complex pricing</a:t>
          </a:r>
        </a:p>
      </dsp:txBody>
      <dsp:txXfrm>
        <a:off x="3684306" y="2415118"/>
        <a:ext cx="1885116" cy="831727"/>
      </dsp:txXfrm>
    </dsp:sp>
    <dsp:sp modelId="{9D2CE9A3-F77A-4AB8-8EB6-02423883235D}">
      <dsp:nvSpPr>
        <dsp:cNvPr id="0" name=""/>
        <dsp:cNvSpPr/>
      </dsp:nvSpPr>
      <dsp:spPr>
        <a:xfrm>
          <a:off x="3639312" y="1382572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Commoditizes your offering</a:t>
          </a:r>
        </a:p>
      </dsp:txBody>
      <dsp:txXfrm>
        <a:off x="3684306" y="1427566"/>
        <a:ext cx="1885116" cy="831727"/>
      </dsp:txXfrm>
    </dsp:sp>
    <dsp:sp modelId="{5DF7E0BC-EAF6-4369-9852-C0D9EBBC1C18}">
      <dsp:nvSpPr>
        <dsp:cNvPr id="0" name=""/>
        <dsp:cNvSpPr/>
      </dsp:nvSpPr>
      <dsp:spPr>
        <a:xfrm>
          <a:off x="786384" y="3357676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 charge customers a premium in exchange for low commitment</a:t>
          </a:r>
        </a:p>
      </dsp:txBody>
      <dsp:txXfrm>
        <a:off x="831378" y="3402670"/>
        <a:ext cx="1885116" cy="831727"/>
      </dsp:txXfrm>
    </dsp:sp>
    <dsp:sp modelId="{7C7E0A0F-405F-43B9-A543-31C690C1EAB3}">
      <dsp:nvSpPr>
        <dsp:cNvPr id="0" name=""/>
        <dsp:cNvSpPr/>
      </dsp:nvSpPr>
      <dsp:spPr>
        <a:xfrm>
          <a:off x="786384" y="2370124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lock-in to a subscription</a:t>
          </a:r>
        </a:p>
      </dsp:txBody>
      <dsp:txXfrm>
        <a:off x="831378" y="2415118"/>
        <a:ext cx="1885116" cy="831727"/>
      </dsp:txXfrm>
    </dsp:sp>
    <dsp:sp modelId="{20547744-5788-40D5-9FD9-6D6CF74EAACE}">
      <dsp:nvSpPr>
        <dsp:cNvPr id="0" name=""/>
        <dsp:cNvSpPr/>
      </dsp:nvSpPr>
      <dsp:spPr>
        <a:xfrm>
          <a:off x="786384" y="1382572"/>
          <a:ext cx="1975104" cy="921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Low customer commitment required</a:t>
          </a:r>
        </a:p>
      </dsp:txBody>
      <dsp:txXfrm>
        <a:off x="831378" y="1427566"/>
        <a:ext cx="1885116" cy="831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839F-9823-47AB-8ECA-C1239899C1E6}">
      <dsp:nvSpPr>
        <dsp:cNvPr id="0" name=""/>
        <dsp:cNvSpPr/>
      </dsp:nvSpPr>
      <dsp:spPr>
        <a:xfrm>
          <a:off x="0" y="39783"/>
          <a:ext cx="4478937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What do you charge for?</a:t>
          </a:r>
        </a:p>
      </dsp:txBody>
      <dsp:txXfrm>
        <a:off x="36553" y="76336"/>
        <a:ext cx="4405831" cy="675694"/>
      </dsp:txXfrm>
    </dsp:sp>
    <dsp:sp modelId="{AF1F2BF2-7D33-41AC-8E6B-684798E41CD5}">
      <dsp:nvSpPr>
        <dsp:cNvPr id="0" name=""/>
        <dsp:cNvSpPr/>
      </dsp:nvSpPr>
      <dsp:spPr>
        <a:xfrm>
          <a:off x="0" y="788583"/>
          <a:ext cx="4478937" cy="122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06" tIns="15240" rIns="85344" bIns="15240" numCol="1" spcCol="1270" anchor="t" anchorCtr="0">
          <a:noAutofit/>
        </a:bodyPr>
        <a:lstStyle/>
        <a:p>
          <a:pPr marL="11430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Authoring reports</a:t>
          </a:r>
        </a:p>
        <a:p>
          <a:pPr marL="228600" lvl="2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Per month per user (report author)</a:t>
          </a:r>
        </a:p>
        <a:p>
          <a:pPr marL="228600" lvl="2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Access to advanced reporting features </a:t>
          </a:r>
        </a:p>
        <a:p>
          <a:pPr marL="11430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Report generation</a:t>
          </a:r>
        </a:p>
        <a:p>
          <a:pPr marL="228600" lvl="2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# of PDF pages generated</a:t>
          </a:r>
        </a:p>
        <a:p>
          <a:pPr marL="228600" lvl="2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# online reports generated</a:t>
          </a:r>
        </a:p>
      </dsp:txBody>
      <dsp:txXfrm>
        <a:off x="0" y="788583"/>
        <a:ext cx="4478937" cy="1221300"/>
      </dsp:txXfrm>
    </dsp:sp>
    <dsp:sp modelId="{3CBDD25F-8061-45FD-AD61-8D5B35A25179}">
      <dsp:nvSpPr>
        <dsp:cNvPr id="0" name=""/>
        <dsp:cNvSpPr/>
      </dsp:nvSpPr>
      <dsp:spPr>
        <a:xfrm>
          <a:off x="0" y="2009883"/>
          <a:ext cx="4478937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Variations</a:t>
          </a:r>
        </a:p>
      </dsp:txBody>
      <dsp:txXfrm>
        <a:off x="36553" y="2046436"/>
        <a:ext cx="4405831" cy="675694"/>
      </dsp:txXfrm>
    </dsp:sp>
    <dsp:sp modelId="{4C840895-A0BD-4EFC-B6A9-F74221BF0E0E}">
      <dsp:nvSpPr>
        <dsp:cNvPr id="0" name=""/>
        <dsp:cNvSpPr/>
      </dsp:nvSpPr>
      <dsp:spPr>
        <a:xfrm>
          <a:off x="0" y="2758683"/>
          <a:ext cx="4478937" cy="1221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06" tIns="15240" rIns="85344" bIns="15240" numCol="1" spcCol="1270" anchor="t" anchorCtr="0">
          <a:noAutofit/>
        </a:bodyPr>
        <a:lstStyle/>
        <a:p>
          <a:pPr marL="11430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Tiered Pricing</a:t>
          </a:r>
        </a:p>
        <a:p>
          <a:pPr marL="228600" lvl="2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Freemium (first tier is Free tier)</a:t>
          </a:r>
        </a:p>
        <a:p>
          <a:pPr marL="228600" lvl="2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Flat fee per month for N units</a:t>
          </a:r>
        </a:p>
        <a:p>
          <a:pPr marL="228600" lvl="2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Next N units additional cost above that</a:t>
          </a:r>
        </a:p>
        <a:p>
          <a:pPr marL="228600" lvl="2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Next N units additional cost above that…</a:t>
          </a:r>
        </a:p>
        <a:p>
          <a:pPr marL="11430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Prepaid discounts</a:t>
          </a:r>
        </a:p>
      </dsp:txBody>
      <dsp:txXfrm>
        <a:off x="0" y="2758683"/>
        <a:ext cx="4478937" cy="1221300"/>
      </dsp:txXfrm>
    </dsp:sp>
    <dsp:sp modelId="{E35A8997-27B9-45C4-9A74-E9C85DF6E3D3}">
      <dsp:nvSpPr>
        <dsp:cNvPr id="0" name=""/>
        <dsp:cNvSpPr/>
      </dsp:nvSpPr>
      <dsp:spPr>
        <a:xfrm>
          <a:off x="0" y="3979983"/>
          <a:ext cx="4478937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Why pay-as-you-go?</a:t>
          </a:r>
        </a:p>
      </dsp:txBody>
      <dsp:txXfrm>
        <a:off x="36553" y="4016536"/>
        <a:ext cx="4405831" cy="675694"/>
      </dsp:txXfrm>
    </dsp:sp>
    <dsp:sp modelId="{D63A1B2A-7E67-4372-89C0-2B5C613B705C}">
      <dsp:nvSpPr>
        <dsp:cNvPr id="0" name=""/>
        <dsp:cNvSpPr/>
      </dsp:nvSpPr>
      <dsp:spPr>
        <a:xfrm>
          <a:off x="0" y="4728783"/>
          <a:ext cx="4478937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06" tIns="15240" rIns="85344" bIns="15240" numCol="1" spcCol="1270" anchor="t" anchorCtr="0">
          <a:noAutofit/>
        </a:bodyPr>
        <a:lstStyle/>
        <a:p>
          <a:pPr marL="11430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Pay for only what you use</a:t>
          </a:r>
        </a:p>
        <a:p>
          <a:pPr marL="114300" lvl="1" indent="-114300" algn="ctr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Discounts for features you use most</a:t>
          </a:r>
        </a:p>
      </dsp:txBody>
      <dsp:txXfrm>
        <a:off x="0" y="4728783"/>
        <a:ext cx="4478937" cy="662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0912C-5F78-41B0-B102-88120E9A2547}">
      <dsp:nvSpPr>
        <dsp:cNvPr id="0" name=""/>
        <dsp:cNvSpPr/>
      </dsp:nvSpPr>
      <dsp:spPr>
        <a:xfrm>
          <a:off x="786384" y="931733"/>
          <a:ext cx="1975104" cy="34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Strengths</a:t>
          </a:r>
        </a:p>
      </dsp:txBody>
      <dsp:txXfrm>
        <a:off x="796625" y="941974"/>
        <a:ext cx="1954622" cy="329155"/>
      </dsp:txXfrm>
    </dsp:sp>
    <dsp:sp modelId="{AEBD009E-F97F-438B-AF29-92E562A4F2E7}">
      <dsp:nvSpPr>
        <dsp:cNvPr id="0" name=""/>
        <dsp:cNvSpPr/>
      </dsp:nvSpPr>
      <dsp:spPr>
        <a:xfrm>
          <a:off x="3639312" y="931733"/>
          <a:ext cx="1975104" cy="3496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Challenges</a:t>
          </a:r>
        </a:p>
      </dsp:txBody>
      <dsp:txXfrm>
        <a:off x="3649553" y="941974"/>
        <a:ext cx="1954622" cy="329155"/>
      </dsp:txXfrm>
    </dsp:sp>
    <dsp:sp modelId="{BA7BC7FD-0F9B-46AC-B16B-365866878132}">
      <dsp:nvSpPr>
        <dsp:cNvPr id="0" name=""/>
        <dsp:cNvSpPr/>
      </dsp:nvSpPr>
      <dsp:spPr>
        <a:xfrm>
          <a:off x="2788920" y="4663440"/>
          <a:ext cx="822960" cy="82296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3FB05-0F95-4479-BFD9-A69A0EA654C9}">
      <dsp:nvSpPr>
        <dsp:cNvPr id="0" name=""/>
        <dsp:cNvSpPr/>
      </dsp:nvSpPr>
      <dsp:spPr>
        <a:xfrm>
          <a:off x="731520" y="4318894"/>
          <a:ext cx="4937760" cy="3335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A849F-3024-43C8-9EF1-DC92E568906F}">
      <dsp:nvSpPr>
        <dsp:cNvPr id="0" name=""/>
        <dsp:cNvSpPr/>
      </dsp:nvSpPr>
      <dsp:spPr>
        <a:xfrm>
          <a:off x="3639312" y="3603467"/>
          <a:ext cx="1975104" cy="675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Determining right price</a:t>
          </a:r>
        </a:p>
      </dsp:txBody>
      <dsp:txXfrm>
        <a:off x="3672308" y="3636463"/>
        <a:ext cx="1909112" cy="609932"/>
      </dsp:txXfrm>
    </dsp:sp>
    <dsp:sp modelId="{036D6819-E558-4D90-9DC2-C4952D35F472}">
      <dsp:nvSpPr>
        <dsp:cNvPr id="0" name=""/>
        <dsp:cNvSpPr/>
      </dsp:nvSpPr>
      <dsp:spPr>
        <a:xfrm>
          <a:off x="3639312" y="2874873"/>
          <a:ext cx="1975104" cy="675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Difficult to change pricing during subscription</a:t>
          </a:r>
        </a:p>
      </dsp:txBody>
      <dsp:txXfrm>
        <a:off x="3672308" y="2907869"/>
        <a:ext cx="1909112" cy="609932"/>
      </dsp:txXfrm>
    </dsp:sp>
    <dsp:sp modelId="{8BBA6F6C-97A5-43D0-8A27-404FB564C239}">
      <dsp:nvSpPr>
        <dsp:cNvPr id="0" name=""/>
        <dsp:cNvSpPr/>
      </dsp:nvSpPr>
      <dsp:spPr>
        <a:xfrm>
          <a:off x="3639312" y="2146279"/>
          <a:ext cx="1975104" cy="675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is locked-in for period of time</a:t>
          </a:r>
        </a:p>
      </dsp:txBody>
      <dsp:txXfrm>
        <a:off x="3672308" y="2179275"/>
        <a:ext cx="1909112" cy="609932"/>
      </dsp:txXfrm>
    </dsp:sp>
    <dsp:sp modelId="{EEA4B065-D309-4BE9-9D1B-F6BBDA108CB6}">
      <dsp:nvSpPr>
        <dsp:cNvPr id="0" name=""/>
        <dsp:cNvSpPr/>
      </dsp:nvSpPr>
      <dsp:spPr>
        <a:xfrm>
          <a:off x="3639312" y="1404518"/>
          <a:ext cx="1975104" cy="675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Higher commitment level required of consumer</a:t>
          </a:r>
        </a:p>
      </dsp:txBody>
      <dsp:txXfrm>
        <a:off x="3672308" y="1437514"/>
        <a:ext cx="1909112" cy="609932"/>
      </dsp:txXfrm>
    </dsp:sp>
    <dsp:sp modelId="{ECE03A84-E381-4577-8AEA-F328360AFE85}">
      <dsp:nvSpPr>
        <dsp:cNvPr id="0" name=""/>
        <dsp:cNvSpPr/>
      </dsp:nvSpPr>
      <dsp:spPr>
        <a:xfrm>
          <a:off x="786384" y="3603467"/>
          <a:ext cx="1975104" cy="675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Upsell opportunities</a:t>
          </a:r>
        </a:p>
      </dsp:txBody>
      <dsp:txXfrm>
        <a:off x="819380" y="3636463"/>
        <a:ext cx="1909112" cy="609932"/>
      </dsp:txXfrm>
    </dsp:sp>
    <dsp:sp modelId="{94468172-BCC7-4EA4-B00C-BD4039A3EB39}">
      <dsp:nvSpPr>
        <dsp:cNvPr id="0" name=""/>
        <dsp:cNvSpPr/>
      </dsp:nvSpPr>
      <dsp:spPr>
        <a:xfrm>
          <a:off x="786384" y="2874873"/>
          <a:ext cx="1975104" cy="675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Predictable revenue for the business</a:t>
          </a:r>
        </a:p>
      </dsp:txBody>
      <dsp:txXfrm>
        <a:off x="819380" y="2907869"/>
        <a:ext cx="1909112" cy="609932"/>
      </dsp:txXfrm>
    </dsp:sp>
    <dsp:sp modelId="{23CCB1B2-8914-4843-8F7E-9AA1B6E047F0}">
      <dsp:nvSpPr>
        <dsp:cNvPr id="0" name=""/>
        <dsp:cNvSpPr/>
      </dsp:nvSpPr>
      <dsp:spPr>
        <a:xfrm>
          <a:off x="786384" y="2146279"/>
          <a:ext cx="1975104" cy="675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Predictable monthly costs for consumers</a:t>
          </a:r>
        </a:p>
      </dsp:txBody>
      <dsp:txXfrm>
        <a:off x="819380" y="2179275"/>
        <a:ext cx="1909112" cy="609932"/>
      </dsp:txXfrm>
    </dsp:sp>
    <dsp:sp modelId="{E4E8E745-0E39-4F79-A816-8F6A5CF58468}">
      <dsp:nvSpPr>
        <dsp:cNvPr id="0" name=""/>
        <dsp:cNvSpPr/>
      </dsp:nvSpPr>
      <dsp:spPr>
        <a:xfrm>
          <a:off x="786384" y="1404518"/>
          <a:ext cx="1975104" cy="675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Flexible to accommodate different types of users</a:t>
          </a:r>
        </a:p>
      </dsp:txBody>
      <dsp:txXfrm>
        <a:off x="819380" y="1437514"/>
        <a:ext cx="1909112" cy="609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839F-9823-47AB-8ECA-C1239899C1E6}">
      <dsp:nvSpPr>
        <dsp:cNvPr id="0" name=""/>
        <dsp:cNvSpPr/>
      </dsp:nvSpPr>
      <dsp:spPr>
        <a:xfrm>
          <a:off x="0" y="3113"/>
          <a:ext cx="4745974" cy="260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What do you charge for?</a:t>
          </a:r>
        </a:p>
      </dsp:txBody>
      <dsp:txXfrm>
        <a:off x="12732" y="15845"/>
        <a:ext cx="4720510" cy="235360"/>
      </dsp:txXfrm>
    </dsp:sp>
    <dsp:sp modelId="{AF1F2BF2-7D33-41AC-8E6B-684798E41CD5}">
      <dsp:nvSpPr>
        <dsp:cNvPr id="0" name=""/>
        <dsp:cNvSpPr/>
      </dsp:nvSpPr>
      <dsp:spPr>
        <a:xfrm>
          <a:off x="0" y="263937"/>
          <a:ext cx="4745974" cy="1845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85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Authoring reports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Per month per user (report author)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Access to advanced reporting features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Report generation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# of PDF pages generated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# online reports generated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Viewing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# reports accessed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# pages viewed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# API calls</a:t>
          </a:r>
        </a:p>
      </dsp:txBody>
      <dsp:txXfrm>
        <a:off x="0" y="263937"/>
        <a:ext cx="4745974" cy="1845832"/>
      </dsp:txXfrm>
    </dsp:sp>
    <dsp:sp modelId="{A274ECB8-7342-4520-B892-86648A35C62F}">
      <dsp:nvSpPr>
        <dsp:cNvPr id="0" name=""/>
        <dsp:cNvSpPr/>
      </dsp:nvSpPr>
      <dsp:spPr>
        <a:xfrm>
          <a:off x="0" y="2109769"/>
          <a:ext cx="4745974" cy="260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Variations</a:t>
          </a:r>
        </a:p>
      </dsp:txBody>
      <dsp:txXfrm>
        <a:off x="12732" y="2122501"/>
        <a:ext cx="4720510" cy="235360"/>
      </dsp:txXfrm>
    </dsp:sp>
    <dsp:sp modelId="{8BF69A48-D506-4429-AF72-80905718F405}">
      <dsp:nvSpPr>
        <dsp:cNvPr id="0" name=""/>
        <dsp:cNvSpPr/>
      </dsp:nvSpPr>
      <dsp:spPr>
        <a:xfrm>
          <a:off x="0" y="2370593"/>
          <a:ext cx="4745974" cy="243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85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/>
            <a:t>Basic</a:t>
          </a:r>
          <a:endParaRPr lang="en-US" sz="1200" b="0" kern="1200" dirty="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Basic Features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Volume Limits</a:t>
          </a:r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# report definitions</a:t>
          </a:r>
        </a:p>
        <a:p>
          <a:pPr marL="342900" lvl="3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# report views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Premium/Advanced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More features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Higher volumes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Enterprise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Advanced features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High included volumes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Enterprise support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kern="1200" dirty="0"/>
            <a:t>Training/consulting?</a:t>
          </a:r>
        </a:p>
      </dsp:txBody>
      <dsp:txXfrm>
        <a:off x="0" y="2370593"/>
        <a:ext cx="4745974" cy="2436498"/>
      </dsp:txXfrm>
    </dsp:sp>
    <dsp:sp modelId="{E35A8997-27B9-45C4-9A74-E9C85DF6E3D3}">
      <dsp:nvSpPr>
        <dsp:cNvPr id="0" name=""/>
        <dsp:cNvSpPr/>
      </dsp:nvSpPr>
      <dsp:spPr>
        <a:xfrm>
          <a:off x="0" y="4807092"/>
          <a:ext cx="4745974" cy="2608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Why pay-as-you-go?</a:t>
          </a:r>
        </a:p>
      </dsp:txBody>
      <dsp:txXfrm>
        <a:off x="12732" y="4819824"/>
        <a:ext cx="4720510" cy="235360"/>
      </dsp:txXfrm>
    </dsp:sp>
    <dsp:sp modelId="{D63A1B2A-7E67-4372-89C0-2B5C613B705C}">
      <dsp:nvSpPr>
        <dsp:cNvPr id="0" name=""/>
        <dsp:cNvSpPr/>
      </dsp:nvSpPr>
      <dsp:spPr>
        <a:xfrm>
          <a:off x="0" y="5067916"/>
          <a:ext cx="4745974" cy="35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85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Pay for only what you use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Discounts for features you use most</a:t>
          </a:r>
        </a:p>
      </dsp:txBody>
      <dsp:txXfrm>
        <a:off x="0" y="5067916"/>
        <a:ext cx="4745974" cy="35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17B25-1520-4DE3-82DD-3FB4E1E9380D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E32D-BA98-472D-8582-BAF430EE5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56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3E6267-ED53-4CE4-87AE-58DA31EE8E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22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36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99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65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04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56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20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42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95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69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90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13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26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469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77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319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65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2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3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3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7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562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3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93202">
        <a:defRPr>
          <a:latin typeface="+mn-lt"/>
          <a:ea typeface="+mn-ea"/>
          <a:cs typeface="+mn-cs"/>
        </a:defRPr>
      </a:lvl2pPr>
      <a:lvl3pPr marL="586405">
        <a:defRPr>
          <a:latin typeface="+mn-lt"/>
          <a:ea typeface="+mn-ea"/>
          <a:cs typeface="+mn-cs"/>
        </a:defRPr>
      </a:lvl3pPr>
      <a:lvl4pPr marL="879607">
        <a:defRPr>
          <a:latin typeface="+mn-lt"/>
          <a:ea typeface="+mn-ea"/>
          <a:cs typeface="+mn-cs"/>
        </a:defRPr>
      </a:lvl4pPr>
      <a:lvl5pPr marL="1172809">
        <a:defRPr>
          <a:latin typeface="+mn-lt"/>
          <a:ea typeface="+mn-ea"/>
          <a:cs typeface="+mn-cs"/>
        </a:defRPr>
      </a:lvl5pPr>
      <a:lvl6pPr marL="1466012">
        <a:defRPr>
          <a:latin typeface="+mn-lt"/>
          <a:ea typeface="+mn-ea"/>
          <a:cs typeface="+mn-cs"/>
        </a:defRPr>
      </a:lvl6pPr>
      <a:lvl7pPr marL="1759214">
        <a:defRPr>
          <a:latin typeface="+mn-lt"/>
          <a:ea typeface="+mn-ea"/>
          <a:cs typeface="+mn-cs"/>
        </a:defRPr>
      </a:lvl7pPr>
      <a:lvl8pPr marL="2052417">
        <a:defRPr>
          <a:latin typeface="+mn-lt"/>
          <a:ea typeface="+mn-ea"/>
          <a:cs typeface="+mn-cs"/>
        </a:defRPr>
      </a:lvl8pPr>
      <a:lvl9pPr marL="234561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93202">
        <a:defRPr>
          <a:latin typeface="+mn-lt"/>
          <a:ea typeface="+mn-ea"/>
          <a:cs typeface="+mn-cs"/>
        </a:defRPr>
      </a:lvl2pPr>
      <a:lvl3pPr marL="586405">
        <a:defRPr>
          <a:latin typeface="+mn-lt"/>
          <a:ea typeface="+mn-ea"/>
          <a:cs typeface="+mn-cs"/>
        </a:defRPr>
      </a:lvl3pPr>
      <a:lvl4pPr marL="879607">
        <a:defRPr>
          <a:latin typeface="+mn-lt"/>
          <a:ea typeface="+mn-ea"/>
          <a:cs typeface="+mn-cs"/>
        </a:defRPr>
      </a:lvl4pPr>
      <a:lvl5pPr marL="1172809">
        <a:defRPr>
          <a:latin typeface="+mn-lt"/>
          <a:ea typeface="+mn-ea"/>
          <a:cs typeface="+mn-cs"/>
        </a:defRPr>
      </a:lvl5pPr>
      <a:lvl6pPr marL="1466012">
        <a:defRPr>
          <a:latin typeface="+mn-lt"/>
          <a:ea typeface="+mn-ea"/>
          <a:cs typeface="+mn-cs"/>
        </a:defRPr>
      </a:lvl6pPr>
      <a:lvl7pPr marL="1759214">
        <a:defRPr>
          <a:latin typeface="+mn-lt"/>
          <a:ea typeface="+mn-ea"/>
          <a:cs typeface="+mn-cs"/>
        </a:defRPr>
      </a:lvl7pPr>
      <a:lvl8pPr marL="2052417">
        <a:defRPr>
          <a:latin typeface="+mn-lt"/>
          <a:ea typeface="+mn-ea"/>
          <a:cs typeface="+mn-cs"/>
        </a:defRPr>
      </a:lvl8pPr>
      <a:lvl9pPr marL="234561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8816241" y="3533886"/>
            <a:ext cx="1513165" cy="151316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7493967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cs typeface="Calibri"/>
              </a:rPr>
              <a:t>GE </a:t>
            </a:r>
            <a:r>
              <a:rPr lang="en-US" sz="3599" spc="120" dirty="0" err="1">
                <a:solidFill>
                  <a:srgbClr val="FFFFFF"/>
                </a:solidFill>
                <a:cs typeface="Calibri"/>
              </a:rPr>
              <a:t>Predix</a:t>
            </a:r>
            <a:r>
              <a:rPr lang="en-US" sz="3599" spc="120" dirty="0">
                <a:solidFill>
                  <a:srgbClr val="FFFFFF"/>
                </a:solidFill>
                <a:cs typeface="Calibri"/>
              </a:rPr>
              <a:t> </a:t>
            </a:r>
            <a:br>
              <a:rPr lang="en-US" sz="3599" spc="120" dirty="0">
                <a:solidFill>
                  <a:srgbClr val="FFFFFF"/>
                </a:solidFill>
                <a:cs typeface="Calibri"/>
              </a:rPr>
            </a:br>
            <a:r>
              <a:rPr lang="en-US" sz="3599" spc="120" dirty="0" err="1">
                <a:solidFill>
                  <a:srgbClr val="FFFFFF"/>
                </a:solidFill>
                <a:cs typeface="Calibri"/>
              </a:rPr>
              <a:t>InSight</a:t>
            </a:r>
            <a:r>
              <a:rPr lang="en-US" sz="3599" spc="1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Reporting Services</a:t>
            </a:r>
            <a:b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Revenue Models &amp; Strategies</a:t>
            </a: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Group 25"/>
          <p:cNvGrpSpPr/>
          <p:nvPr/>
        </p:nvGrpSpPr>
        <p:grpSpPr>
          <a:xfrm>
            <a:off x="4532487" y="1420797"/>
            <a:ext cx="1981483" cy="2113088"/>
            <a:chOff x="4547852" y="2246398"/>
            <a:chExt cx="1407868" cy="1424375"/>
          </a:xfrm>
        </p:grpSpPr>
        <p:sp>
          <p:nvSpPr>
            <p:cNvPr id="27" name="Hexagon 26"/>
            <p:cNvSpPr/>
            <p:nvPr/>
          </p:nvSpPr>
          <p:spPr>
            <a:xfrm rot="5400000">
              <a:off x="4539598" y="2254652"/>
              <a:ext cx="1424375" cy="1407868"/>
            </a:xfrm>
            <a:prstGeom prst="hexagon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endParaRPr>
            </a:p>
          </p:txBody>
        </p:sp>
        <p:sp>
          <p:nvSpPr>
            <p:cNvPr id="28" name="Diamond 2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rgbClr val="006AA5"/>
            </a:solidFill>
            <a:ln w="381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endParaRPr>
            </a:p>
          </p:txBody>
        </p:sp>
      </p:grpSp>
      <p:pic>
        <p:nvPicPr>
          <p:cNvPr id="1028" name="Picture 4" descr="https://www.apsstandard.org/images/home-slide-1-cloud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39" y="4000470"/>
            <a:ext cx="862856" cy="5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Pricing Example: </a:t>
            </a:r>
            <a:r>
              <a:rPr lang="en-US" sz="4000" dirty="0" err="1">
                <a:solidFill>
                  <a:schemeClr val="bg1"/>
                </a:solidFill>
                <a:latin typeface="+mj-lt"/>
              </a:rPr>
              <a:t>bime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116" t="6536" r="19835" b="15886"/>
          <a:stretch/>
        </p:blipFill>
        <p:spPr>
          <a:xfrm>
            <a:off x="6170885" y="962834"/>
            <a:ext cx="5648241" cy="44858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8386" t="6073" r="19782" b="16194"/>
          <a:stretch/>
        </p:blipFill>
        <p:spPr>
          <a:xfrm>
            <a:off x="263699" y="962834"/>
            <a:ext cx="5551288" cy="43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Pricing Example: Microsoft Power BI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11902" r="2762"/>
          <a:stretch/>
        </p:blipFill>
        <p:spPr>
          <a:xfrm>
            <a:off x="132718" y="1036141"/>
            <a:ext cx="4657767" cy="33632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138" t="23896" r="28445" b="14383"/>
          <a:stretch/>
        </p:blipFill>
        <p:spPr>
          <a:xfrm>
            <a:off x="4932105" y="901438"/>
            <a:ext cx="6947869" cy="5901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5253" y="4928050"/>
            <a:ext cx="201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881DD"/>
                </a:solidFill>
              </a:rPr>
              <a:t>Microsoft Power BI</a:t>
            </a:r>
          </a:p>
        </p:txBody>
      </p:sp>
    </p:spTree>
    <p:extLst>
      <p:ext uri="{BB962C8B-B14F-4D97-AF65-F5344CB8AC3E}">
        <p14:creationId xmlns:p14="http://schemas.microsoft.com/office/powerpoint/2010/main" val="206026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Pricing Example: Adobe Acrobat DC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829" t="22192" r="12801" b="7124"/>
          <a:stretch/>
        </p:blipFill>
        <p:spPr>
          <a:xfrm>
            <a:off x="3471483" y="1476597"/>
            <a:ext cx="8270060" cy="4784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725" r="1508" b="36617"/>
          <a:stretch/>
        </p:blipFill>
        <p:spPr>
          <a:xfrm>
            <a:off x="115704" y="1247012"/>
            <a:ext cx="5912862" cy="1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4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9577" y="2571658"/>
            <a:ext cx="5668859" cy="13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77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1610315"/>
            <a:ext cx="12178747" cy="3074973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3" name="object 5"/>
          <p:cNvSpPr/>
          <p:nvPr/>
        </p:nvSpPr>
        <p:spPr>
          <a:xfrm>
            <a:off x="11191836" y="2801744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900" y="2755636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Appendix I: 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54241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6"/>
          <p:cNvSpPr/>
          <p:nvPr/>
        </p:nvSpPr>
        <p:spPr>
          <a:xfrm>
            <a:off x="2404232" y="1447019"/>
            <a:ext cx="7344156" cy="4651248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8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Business Model Canvas</a:t>
            </a:r>
          </a:p>
        </p:txBody>
      </p:sp>
      <p:sp>
        <p:nvSpPr>
          <p:cNvPr id="46" name="object 4"/>
          <p:cNvSpPr txBox="1"/>
          <p:nvPr/>
        </p:nvSpPr>
        <p:spPr>
          <a:xfrm>
            <a:off x="-166924" y="6093397"/>
            <a:ext cx="1217874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6945" marR="5080" indent="-2214880" algn="ctr">
              <a:lnSpc>
                <a:spcPct val="100000"/>
              </a:lnSpc>
            </a:pPr>
            <a:r>
              <a:rPr sz="2400" b="1" spc="-5" dirty="0">
                <a:solidFill>
                  <a:srgbClr val="5881DD"/>
                </a:solidFill>
                <a:latin typeface="Calibri"/>
                <a:cs typeface="Calibri"/>
              </a:rPr>
              <a:t>The business </a:t>
            </a:r>
            <a:r>
              <a:rPr sz="2400" b="1" dirty="0">
                <a:solidFill>
                  <a:srgbClr val="5881DD"/>
                </a:solidFill>
                <a:latin typeface="Calibri"/>
                <a:cs typeface="Calibri"/>
              </a:rPr>
              <a:t>model </a:t>
            </a:r>
            <a:r>
              <a:rPr sz="2400" b="1" spc="-15" dirty="0">
                <a:solidFill>
                  <a:srgbClr val="5881DD"/>
                </a:solidFill>
                <a:latin typeface="Calibri"/>
                <a:cs typeface="Calibri"/>
              </a:rPr>
              <a:t>canvas </a:t>
            </a:r>
            <a:r>
              <a:rPr sz="2400" b="1" dirty="0">
                <a:solidFill>
                  <a:srgbClr val="5881DD"/>
                </a:solidFill>
                <a:latin typeface="Calibri"/>
                <a:cs typeface="Calibri"/>
              </a:rPr>
              <a:t>is a </a:t>
            </a:r>
            <a:r>
              <a:rPr sz="2400" b="1" spc="-10" dirty="0">
                <a:solidFill>
                  <a:srgbClr val="5881DD"/>
                </a:solidFill>
                <a:latin typeface="Calibri"/>
                <a:cs typeface="Calibri"/>
              </a:rPr>
              <a:t>tool that </a:t>
            </a:r>
            <a:r>
              <a:rPr sz="2400" b="1" spc="-5" dirty="0">
                <a:solidFill>
                  <a:srgbClr val="5881DD"/>
                </a:solidFill>
                <a:latin typeface="Calibri"/>
                <a:cs typeface="Calibri"/>
              </a:rPr>
              <a:t>helps </a:t>
            </a:r>
            <a:endParaRPr lang="en-US" sz="2400" b="1" spc="-5" dirty="0">
              <a:solidFill>
                <a:srgbClr val="5881DD"/>
              </a:solidFill>
              <a:latin typeface="Calibri"/>
              <a:cs typeface="Calibri"/>
            </a:endParaRPr>
          </a:p>
          <a:p>
            <a:pPr marL="2226945" marR="5080" indent="-2214880" algn="ctr">
              <a:lnSpc>
                <a:spcPct val="100000"/>
              </a:lnSpc>
            </a:pPr>
            <a:r>
              <a:rPr sz="2400" b="1" spc="-10" dirty="0">
                <a:solidFill>
                  <a:srgbClr val="5881DD"/>
                </a:solidFill>
                <a:latin typeface="Calibri"/>
                <a:cs typeface="Calibri"/>
              </a:rPr>
              <a:t>you </a:t>
            </a:r>
            <a:r>
              <a:rPr sz="2400" b="1" spc="-5" dirty="0">
                <a:solidFill>
                  <a:srgbClr val="5881DD"/>
                </a:solidFill>
                <a:latin typeface="Calibri"/>
                <a:cs typeface="Calibri"/>
              </a:rPr>
              <a:t>describe </a:t>
            </a:r>
            <a:r>
              <a:rPr sz="2400" b="1" dirty="0">
                <a:solidFill>
                  <a:srgbClr val="5881DD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5881DD"/>
                </a:solidFill>
                <a:latin typeface="Calibri"/>
                <a:cs typeface="Calibri"/>
              </a:rPr>
              <a:t>discuss </a:t>
            </a:r>
            <a:r>
              <a:rPr sz="2400" b="1" spc="-10" dirty="0">
                <a:solidFill>
                  <a:srgbClr val="5881DD"/>
                </a:solidFill>
                <a:latin typeface="Calibri"/>
                <a:cs typeface="Calibri"/>
              </a:rPr>
              <a:t>your </a:t>
            </a:r>
            <a:r>
              <a:rPr sz="2400" b="1" spc="-5" dirty="0">
                <a:solidFill>
                  <a:srgbClr val="5881DD"/>
                </a:solidFill>
                <a:latin typeface="Calibri"/>
                <a:cs typeface="Calibri"/>
              </a:rPr>
              <a:t>Business </a:t>
            </a:r>
            <a:r>
              <a:rPr sz="2400" b="1" dirty="0">
                <a:solidFill>
                  <a:srgbClr val="5881DD"/>
                </a:solidFill>
                <a:latin typeface="Calibri"/>
                <a:cs typeface="Calibri"/>
              </a:rPr>
              <a:t>Model</a:t>
            </a:r>
            <a:endParaRPr sz="2400" dirty="0">
              <a:solidFill>
                <a:srgbClr val="5881DD"/>
              </a:solidFill>
              <a:latin typeface="Calibri"/>
              <a:cs typeface="Calibri"/>
            </a:endParaRPr>
          </a:p>
        </p:txBody>
      </p:sp>
      <p:sp>
        <p:nvSpPr>
          <p:cNvPr id="50" name="object 5"/>
          <p:cNvSpPr txBox="1"/>
          <p:nvPr/>
        </p:nvSpPr>
        <p:spPr>
          <a:xfrm>
            <a:off x="-88185" y="858951"/>
            <a:ext cx="1210000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6315" marR="5080" indent="-2225675" algn="ctr">
              <a:lnSpc>
                <a:spcPct val="100000"/>
              </a:lnSpc>
            </a:pPr>
            <a:r>
              <a:rPr sz="2400" b="1" spc="-100" dirty="0">
                <a:solidFill>
                  <a:srgbClr val="5881DD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5881DD"/>
                </a:solidFill>
                <a:latin typeface="Calibri"/>
                <a:cs typeface="Calibri"/>
              </a:rPr>
              <a:t>Business </a:t>
            </a:r>
            <a:r>
              <a:rPr sz="2400" b="1" dirty="0">
                <a:solidFill>
                  <a:srgbClr val="5881DD"/>
                </a:solidFill>
                <a:latin typeface="Calibri"/>
                <a:cs typeface="Calibri"/>
              </a:rPr>
              <a:t>Model </a:t>
            </a:r>
            <a:r>
              <a:rPr sz="2400" b="1" spc="-5" dirty="0">
                <a:solidFill>
                  <a:srgbClr val="5881DD"/>
                </a:solidFill>
                <a:latin typeface="Calibri"/>
                <a:cs typeface="Calibri"/>
              </a:rPr>
              <a:t>describes </a:t>
            </a:r>
            <a:r>
              <a:rPr sz="2400" b="1" dirty="0">
                <a:solidFill>
                  <a:srgbClr val="5881DD"/>
                </a:solidFill>
                <a:latin typeface="Calibri"/>
                <a:cs typeface="Calibri"/>
              </a:rPr>
              <a:t>how </a:t>
            </a:r>
            <a:r>
              <a:rPr lang="en-US" sz="2400" b="1" dirty="0">
                <a:solidFill>
                  <a:srgbClr val="5881DD"/>
                </a:solidFill>
                <a:latin typeface="Calibri"/>
                <a:cs typeface="Calibri"/>
              </a:rPr>
              <a:t>you </a:t>
            </a:r>
            <a:r>
              <a:rPr sz="2400" b="1" spc="-10" dirty="0">
                <a:solidFill>
                  <a:srgbClr val="5881DD"/>
                </a:solidFill>
                <a:latin typeface="Calibri"/>
                <a:cs typeface="Calibri"/>
              </a:rPr>
              <a:t>create, </a:t>
            </a:r>
            <a:endParaRPr lang="en-US" sz="2400" b="1" spc="-10" dirty="0">
              <a:solidFill>
                <a:srgbClr val="5881DD"/>
              </a:solidFill>
              <a:latin typeface="Calibri"/>
              <a:cs typeface="Calibri"/>
            </a:endParaRPr>
          </a:p>
          <a:p>
            <a:pPr marL="2266315" marR="5080" indent="-2225675" algn="ctr">
              <a:lnSpc>
                <a:spcPct val="100000"/>
              </a:lnSpc>
            </a:pPr>
            <a:r>
              <a:rPr sz="2400" b="1" spc="-10" dirty="0">
                <a:solidFill>
                  <a:srgbClr val="5881DD"/>
                </a:solidFill>
                <a:latin typeface="Calibri"/>
                <a:cs typeface="Calibri"/>
              </a:rPr>
              <a:t>deliver </a:t>
            </a:r>
            <a:r>
              <a:rPr sz="2400" b="1" dirty="0">
                <a:solidFill>
                  <a:srgbClr val="5881DD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5881DD"/>
                </a:solidFill>
                <a:latin typeface="Calibri"/>
                <a:cs typeface="Calibri"/>
              </a:rPr>
              <a:t>capture value </a:t>
            </a:r>
            <a:r>
              <a:rPr sz="2400" b="1" spc="-20" dirty="0">
                <a:solidFill>
                  <a:srgbClr val="5881DD"/>
                </a:solidFill>
                <a:latin typeface="Calibri"/>
                <a:cs typeface="Calibri"/>
              </a:rPr>
              <a:t>for </a:t>
            </a:r>
            <a:r>
              <a:rPr lang="en-US" sz="2400" b="1" dirty="0">
                <a:solidFill>
                  <a:srgbClr val="5881DD"/>
                </a:solidFill>
                <a:latin typeface="Calibri"/>
                <a:cs typeface="Calibri"/>
              </a:rPr>
              <a:t>your </a:t>
            </a:r>
            <a:r>
              <a:rPr sz="2400" b="1" spc="-15" dirty="0">
                <a:solidFill>
                  <a:srgbClr val="5881DD"/>
                </a:solidFill>
                <a:latin typeface="Calibri"/>
                <a:cs typeface="Calibri"/>
              </a:rPr>
              <a:t>stakeholders</a:t>
            </a:r>
            <a:endParaRPr sz="2400" dirty="0">
              <a:solidFill>
                <a:srgbClr val="5881D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66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1100" y="1432290"/>
            <a:ext cx="8189141" cy="3568588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6146" t="-40032" r="-5470" b="-4080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0" y="5229199"/>
            <a:ext cx="4572000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 marR="388620">
              <a:spcBef>
                <a:spcPts val="200"/>
              </a:spcBef>
            </a:pPr>
            <a:r>
              <a:rPr spc="-5" dirty="0">
                <a:latin typeface="Calibri"/>
                <a:cs typeface="Calibri"/>
              </a:rPr>
              <a:t>which </a:t>
            </a:r>
            <a:r>
              <a:rPr spc="-15" dirty="0">
                <a:latin typeface="Calibri"/>
                <a:cs typeface="Calibri"/>
              </a:rPr>
              <a:t>customers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spc="-15" dirty="0">
                <a:latin typeface="Calibri"/>
                <a:cs typeface="Calibri"/>
              </a:rPr>
              <a:t>users </a:t>
            </a:r>
            <a:r>
              <a:rPr spc="-10" dirty="0">
                <a:latin typeface="Calibri"/>
                <a:cs typeface="Calibri"/>
              </a:rPr>
              <a:t>are </a:t>
            </a:r>
            <a:r>
              <a:rPr spc="-5" dirty="0">
                <a:latin typeface="Calibri"/>
                <a:cs typeface="Calibri"/>
              </a:rPr>
              <a:t>you serving?  which </a:t>
            </a:r>
            <a:r>
              <a:rPr dirty="0">
                <a:latin typeface="Calibri"/>
                <a:cs typeface="Calibri"/>
              </a:rPr>
              <a:t>jobs </a:t>
            </a:r>
            <a:r>
              <a:rPr spc="-5" dirty="0">
                <a:latin typeface="Calibri"/>
                <a:cs typeface="Calibri"/>
              </a:rPr>
              <a:t>do </a:t>
            </a:r>
            <a:r>
              <a:rPr spc="-10" dirty="0">
                <a:latin typeface="Calibri"/>
                <a:cs typeface="Calibri"/>
              </a:rPr>
              <a:t>they really </a:t>
            </a:r>
            <a:r>
              <a:rPr spc="-15" dirty="0">
                <a:latin typeface="Calibri"/>
                <a:cs typeface="Calibri"/>
              </a:rPr>
              <a:t>want to get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done?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3645028"/>
            <a:ext cx="2880360" cy="1584325"/>
          </a:xfrm>
          <a:custGeom>
            <a:avLst/>
            <a:gdLst/>
            <a:ahLst/>
            <a:cxnLst/>
            <a:rect l="l" t="t" r="r" b="b"/>
            <a:pathLst>
              <a:path w="2880359" h="1584325">
                <a:moveTo>
                  <a:pt x="0" y="1584172"/>
                </a:moveTo>
                <a:lnTo>
                  <a:pt x="2880321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8220" y="36069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366956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9653" y="1497027"/>
            <a:ext cx="7954472" cy="3544311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6940" t="-42135" r="-7968" b="-3986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0" y="5229199"/>
            <a:ext cx="4572000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 marR="675640">
              <a:spcBef>
                <a:spcPts val="200"/>
              </a:spcBef>
            </a:pPr>
            <a:r>
              <a:rPr spc="-10" dirty="0">
                <a:latin typeface="Calibri"/>
                <a:cs typeface="Calibri"/>
              </a:rPr>
              <a:t>what are </a:t>
            </a:r>
            <a:r>
              <a:rPr spc="-5" dirty="0">
                <a:latin typeface="Calibri"/>
                <a:cs typeface="Calibri"/>
              </a:rPr>
              <a:t>you </a:t>
            </a:r>
            <a:r>
              <a:rPr spc="-15" dirty="0">
                <a:latin typeface="Calibri"/>
                <a:cs typeface="Calibri"/>
              </a:rPr>
              <a:t>offering </a:t>
            </a:r>
            <a:r>
              <a:rPr spc="-5" dirty="0">
                <a:latin typeface="Calibri"/>
                <a:cs typeface="Calibri"/>
              </a:rPr>
              <a:t>them? </a:t>
            </a:r>
            <a:r>
              <a:rPr spc="-10" dirty="0">
                <a:latin typeface="Calibri"/>
                <a:cs typeface="Calibri"/>
              </a:rPr>
              <a:t>what </a:t>
            </a:r>
            <a:r>
              <a:rPr spc="-5" dirty="0">
                <a:latin typeface="Calibri"/>
                <a:cs typeface="Calibri"/>
              </a:rPr>
              <a:t>is </a:t>
            </a:r>
            <a:r>
              <a:rPr spc="-10" dirty="0">
                <a:latin typeface="Calibri"/>
                <a:cs typeface="Calibri"/>
              </a:rPr>
              <a:t>that  </a:t>
            </a:r>
            <a:r>
              <a:rPr spc="-15" dirty="0">
                <a:latin typeface="Calibri"/>
                <a:cs typeface="Calibri"/>
              </a:rPr>
              <a:t>getting </a:t>
            </a:r>
            <a:r>
              <a:rPr spc="-5" dirty="0">
                <a:latin typeface="Calibri"/>
                <a:cs typeface="Calibri"/>
              </a:rPr>
              <a:t>done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spc="-5" dirty="0">
                <a:latin typeface="Calibri"/>
                <a:cs typeface="Calibri"/>
              </a:rPr>
              <a:t>them? do </a:t>
            </a:r>
            <a:r>
              <a:rPr spc="-10" dirty="0">
                <a:latin typeface="Calibri"/>
                <a:cs typeface="Calibri"/>
              </a:rPr>
              <a:t>they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care?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23990" y="3645028"/>
            <a:ext cx="72390" cy="1584325"/>
          </a:xfrm>
          <a:custGeom>
            <a:avLst/>
            <a:gdLst/>
            <a:ahLst/>
            <a:cxnLst/>
            <a:rect l="l" t="t" r="r" b="b"/>
            <a:pathLst>
              <a:path w="72389" h="1584325">
                <a:moveTo>
                  <a:pt x="72009" y="1584172"/>
                </a:moveTo>
                <a:lnTo>
                  <a:pt x="0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85892" y="36069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75329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6365" y="1537487"/>
            <a:ext cx="8140587" cy="3544311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5390" t="-43277" r="-6893" b="-3907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9696" y="5229199"/>
            <a:ext cx="5328920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 marR="89535">
              <a:spcBef>
                <a:spcPts val="200"/>
              </a:spcBef>
            </a:pPr>
            <a:r>
              <a:rPr dirty="0">
                <a:latin typeface="Calibri"/>
                <a:cs typeface="Calibri"/>
              </a:rPr>
              <a:t>how </a:t>
            </a:r>
            <a:r>
              <a:rPr spc="-5" dirty="0">
                <a:latin typeface="Calibri"/>
                <a:cs typeface="Calibri"/>
              </a:rPr>
              <a:t>does each </a:t>
            </a:r>
            <a:r>
              <a:rPr spc="-10" dirty="0">
                <a:latin typeface="Calibri"/>
                <a:cs typeface="Calibri"/>
              </a:rPr>
              <a:t>customer </a:t>
            </a:r>
            <a:r>
              <a:rPr spc="-15" dirty="0">
                <a:latin typeface="Calibri"/>
                <a:cs typeface="Calibri"/>
              </a:rPr>
              <a:t>segment want to </a:t>
            </a:r>
            <a:r>
              <a:rPr spc="-5"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reached?  through </a:t>
            </a:r>
            <a:r>
              <a:rPr spc="-5" dirty="0">
                <a:latin typeface="Calibri"/>
                <a:cs typeface="Calibri"/>
              </a:rPr>
              <a:t>which </a:t>
            </a:r>
            <a:r>
              <a:rPr spc="-15" dirty="0">
                <a:latin typeface="Calibri"/>
                <a:cs typeface="Calibri"/>
              </a:rPr>
              <a:t>interaction</a:t>
            </a:r>
            <a:r>
              <a:rPr spc="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points?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1" y="3573017"/>
            <a:ext cx="1080135" cy="1656714"/>
          </a:xfrm>
          <a:custGeom>
            <a:avLst/>
            <a:gdLst/>
            <a:ahLst/>
            <a:cxnLst/>
            <a:rect l="l" t="t" r="r" b="b"/>
            <a:pathLst>
              <a:path w="1080135" h="1656714">
                <a:moveTo>
                  <a:pt x="0" y="1656181"/>
                </a:moveTo>
                <a:lnTo>
                  <a:pt x="1080122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8019" y="353491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184346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3929" y="1302818"/>
            <a:ext cx="7962564" cy="3706152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236" t="-35057" r="-7517" b="-3906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3669" y="5229199"/>
            <a:ext cx="5833110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 marR="205740">
              <a:spcBef>
                <a:spcPts val="200"/>
              </a:spcBef>
            </a:pPr>
            <a:r>
              <a:rPr spc="-10" dirty="0">
                <a:latin typeface="Calibri"/>
                <a:cs typeface="Calibri"/>
              </a:rPr>
              <a:t>what relationships are </a:t>
            </a:r>
            <a:r>
              <a:rPr spc="-5" dirty="0">
                <a:latin typeface="Calibri"/>
                <a:cs typeface="Calibri"/>
              </a:rPr>
              <a:t>you </a:t>
            </a:r>
            <a:r>
              <a:rPr spc="-15" dirty="0">
                <a:latin typeface="Calibri"/>
                <a:cs typeface="Calibri"/>
              </a:rPr>
              <a:t>establishing </a:t>
            </a:r>
            <a:r>
              <a:rPr spc="-5" dirty="0">
                <a:latin typeface="Calibri"/>
                <a:cs typeface="Calibri"/>
              </a:rPr>
              <a:t>with each </a:t>
            </a:r>
            <a:r>
              <a:rPr spc="-10" dirty="0">
                <a:latin typeface="Calibri"/>
                <a:cs typeface="Calibri"/>
              </a:rPr>
              <a:t>segment?  personal? </a:t>
            </a:r>
            <a:r>
              <a:rPr spc="-15" dirty="0">
                <a:latin typeface="Calibri"/>
                <a:cs typeface="Calibri"/>
              </a:rPr>
              <a:t>automated? </a:t>
            </a:r>
            <a:r>
              <a:rPr spc="-10" dirty="0">
                <a:latin typeface="Calibri"/>
                <a:cs typeface="Calibri"/>
              </a:rPr>
              <a:t>acquisitive?</a:t>
            </a:r>
            <a:r>
              <a:rPr spc="24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retentive?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2060841"/>
            <a:ext cx="720090" cy="3168650"/>
          </a:xfrm>
          <a:custGeom>
            <a:avLst/>
            <a:gdLst/>
            <a:ahLst/>
            <a:cxnLst/>
            <a:rect l="l" t="t" r="r" b="b"/>
            <a:pathLst>
              <a:path w="720089" h="3168650">
                <a:moveTo>
                  <a:pt x="0" y="3168357"/>
                </a:moveTo>
                <a:lnTo>
                  <a:pt x="720077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7979" y="20227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Customer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58492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6115632" y="1883111"/>
            <a:ext cx="3456186" cy="3552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37195" y="1896648"/>
            <a:ext cx="3456186" cy="3552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API Monetization Models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7550" y="2309029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Authors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0926" y="2279327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Consumers</a:t>
            </a:r>
          </a:p>
        </p:txBody>
      </p:sp>
      <p:sp>
        <p:nvSpPr>
          <p:cNvPr id="21" name="bk object 17"/>
          <p:cNvSpPr/>
          <p:nvPr/>
        </p:nvSpPr>
        <p:spPr>
          <a:xfrm>
            <a:off x="6934156" y="3414207"/>
            <a:ext cx="1702594" cy="1044773"/>
          </a:xfrm>
          <a:prstGeom prst="rect">
            <a:avLst/>
          </a:pr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34156" y="4458980"/>
            <a:ext cx="111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 Users</a:t>
            </a:r>
          </a:p>
        </p:txBody>
      </p:sp>
      <p:sp>
        <p:nvSpPr>
          <p:cNvPr id="23" name="bk object 17"/>
          <p:cNvSpPr/>
          <p:nvPr/>
        </p:nvSpPr>
        <p:spPr>
          <a:xfrm>
            <a:off x="1960078" y="3323845"/>
            <a:ext cx="1702594" cy="1044773"/>
          </a:xfrm>
          <a:prstGeom prst="rect">
            <a:avLst/>
          </a:pr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0078" y="4368618"/>
            <a:ext cx="235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Developers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0077" y="4686765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Report Creators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25877" y="1204574"/>
            <a:ext cx="312508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Two Audiences for Reporting…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093668" y="1732428"/>
            <a:ext cx="247106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 size does not fit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9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3009" y="1302817"/>
            <a:ext cx="7962563" cy="3730429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6222" t="-34828" r="-8570" b="-3823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5678" y="5229199"/>
            <a:ext cx="6049010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>
              <a:spcBef>
                <a:spcPts val="200"/>
              </a:spcBef>
            </a:pPr>
            <a:r>
              <a:rPr spc="-10" dirty="0">
                <a:latin typeface="Calibri"/>
                <a:cs typeface="Calibri"/>
              </a:rPr>
              <a:t>what are </a:t>
            </a:r>
            <a:r>
              <a:rPr spc="-15" dirty="0">
                <a:latin typeface="Calibri"/>
                <a:cs typeface="Calibri"/>
              </a:rPr>
              <a:t>customers </a:t>
            </a:r>
            <a:r>
              <a:rPr spc="-10" dirty="0">
                <a:latin typeface="Calibri"/>
                <a:cs typeface="Calibri"/>
              </a:rPr>
              <a:t>really </a:t>
            </a:r>
            <a:r>
              <a:rPr spc="-5" dirty="0">
                <a:latin typeface="Calibri"/>
                <a:cs typeface="Calibri"/>
              </a:rPr>
              <a:t>willing </a:t>
            </a:r>
            <a:r>
              <a:rPr spc="-15" dirty="0">
                <a:latin typeface="Calibri"/>
                <a:cs typeface="Calibri"/>
              </a:rPr>
              <a:t>to pay for?</a:t>
            </a:r>
            <a:r>
              <a:rPr spc="1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how?</a:t>
            </a:r>
            <a:endParaRPr>
              <a:latin typeface="Calibri"/>
              <a:cs typeface="Calibri"/>
            </a:endParaRPr>
          </a:p>
          <a:p>
            <a:pPr marL="86360"/>
            <a:r>
              <a:rPr spc="-10" dirty="0">
                <a:latin typeface="Calibri"/>
                <a:cs typeface="Calibri"/>
              </a:rPr>
              <a:t>are </a:t>
            </a:r>
            <a:r>
              <a:rPr spc="-5" dirty="0">
                <a:latin typeface="Calibri"/>
                <a:cs typeface="Calibri"/>
              </a:rPr>
              <a:t>you </a:t>
            </a:r>
            <a:r>
              <a:rPr spc="-20" dirty="0">
                <a:latin typeface="Calibri"/>
                <a:cs typeface="Calibri"/>
              </a:rPr>
              <a:t>generating </a:t>
            </a:r>
            <a:r>
              <a:rPr spc="-10" dirty="0">
                <a:latin typeface="Calibri"/>
                <a:cs typeface="Calibri"/>
              </a:rPr>
              <a:t>transactional </a:t>
            </a:r>
            <a:r>
              <a:rPr spc="5" dirty="0">
                <a:latin typeface="Calibri"/>
                <a:cs typeface="Calibri"/>
              </a:rPr>
              <a:t>or </a:t>
            </a:r>
            <a:r>
              <a:rPr spc="-10" dirty="0">
                <a:latin typeface="Calibri"/>
                <a:cs typeface="Calibri"/>
              </a:rPr>
              <a:t>recurring</a:t>
            </a:r>
            <a:r>
              <a:rPr spc="2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revenues?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1" y="4437113"/>
            <a:ext cx="864235" cy="792480"/>
          </a:xfrm>
          <a:custGeom>
            <a:avLst/>
            <a:gdLst/>
            <a:ahLst/>
            <a:cxnLst/>
            <a:rect l="l" t="t" r="r" b="b"/>
            <a:pathLst>
              <a:path w="864235" h="792479">
                <a:moveTo>
                  <a:pt x="0" y="792086"/>
                </a:moveTo>
                <a:lnTo>
                  <a:pt x="864095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1996" y="43990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Revenue Streams</a:t>
            </a:r>
          </a:p>
        </p:txBody>
      </p:sp>
    </p:spTree>
    <p:extLst>
      <p:ext uri="{BB962C8B-B14F-4D97-AF65-F5344CB8AC3E}">
        <p14:creationId xmlns:p14="http://schemas.microsoft.com/office/powerpoint/2010/main" val="350014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7745" y="1286633"/>
            <a:ext cx="7897828" cy="3738521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7093" t="-34320" r="-8639" b="-3829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1" y="5229199"/>
            <a:ext cx="4662805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 marR="83820">
              <a:spcBef>
                <a:spcPts val="200"/>
              </a:spcBef>
            </a:pPr>
            <a:r>
              <a:rPr spc="-5" dirty="0">
                <a:latin typeface="Calibri"/>
                <a:cs typeface="Calibri"/>
              </a:rPr>
              <a:t>which </a:t>
            </a:r>
            <a:r>
              <a:rPr spc="-10" dirty="0">
                <a:latin typeface="Calibri"/>
                <a:cs typeface="Calibri"/>
              </a:rPr>
              <a:t>resources underpin your business </a:t>
            </a:r>
            <a:r>
              <a:rPr spc="-5" dirty="0">
                <a:latin typeface="Calibri"/>
                <a:cs typeface="Calibri"/>
              </a:rPr>
              <a:t>model?  which </a:t>
            </a:r>
            <a:r>
              <a:rPr spc="-10" dirty="0">
                <a:latin typeface="Calibri"/>
                <a:cs typeface="Calibri"/>
              </a:rPr>
              <a:t>assets are essential?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3836" y="3645028"/>
            <a:ext cx="1512570" cy="1584325"/>
          </a:xfrm>
          <a:custGeom>
            <a:avLst/>
            <a:gdLst/>
            <a:ahLst/>
            <a:cxnLst/>
            <a:rect l="l" t="t" r="r" b="b"/>
            <a:pathLst>
              <a:path w="1512570" h="1584325">
                <a:moveTo>
                  <a:pt x="1512163" y="1584172"/>
                </a:moveTo>
                <a:lnTo>
                  <a:pt x="0" y="0"/>
                </a:lnTo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5731" y="36069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099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199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099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Key Resources</a:t>
            </a:r>
          </a:p>
        </p:txBody>
      </p:sp>
    </p:spTree>
    <p:extLst>
      <p:ext uri="{BB962C8B-B14F-4D97-AF65-F5344CB8AC3E}">
        <p14:creationId xmlns:p14="http://schemas.microsoft.com/office/powerpoint/2010/main" val="307608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1101" y="1310910"/>
            <a:ext cx="7954472" cy="3738520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6331" t="-34969" r="-8539" b="-3764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16625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0" y="5229199"/>
            <a:ext cx="4572000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 marR="111125">
              <a:spcBef>
                <a:spcPts val="200"/>
              </a:spcBef>
            </a:pPr>
            <a:r>
              <a:rPr spc="-5" dirty="0">
                <a:latin typeface="Calibri"/>
                <a:cs typeface="Calibri"/>
              </a:rPr>
              <a:t>which activities do you </a:t>
            </a:r>
            <a:r>
              <a:rPr spc="-15" dirty="0">
                <a:latin typeface="Calibri"/>
                <a:cs typeface="Calibri"/>
              </a:rPr>
              <a:t>need to </a:t>
            </a:r>
            <a:r>
              <a:rPr spc="-10" dirty="0">
                <a:latin typeface="Calibri"/>
                <a:cs typeface="Calibri"/>
              </a:rPr>
              <a:t>perform well </a:t>
            </a:r>
            <a:r>
              <a:rPr spc="-5" dirty="0">
                <a:latin typeface="Calibri"/>
                <a:cs typeface="Calibri"/>
              </a:rPr>
              <a:t>in  </a:t>
            </a:r>
            <a:r>
              <a:rPr spc="-10" dirty="0">
                <a:latin typeface="Calibri"/>
                <a:cs typeface="Calibri"/>
              </a:rPr>
              <a:t>your business </a:t>
            </a:r>
            <a:r>
              <a:rPr spc="-5" dirty="0">
                <a:latin typeface="Calibri"/>
                <a:cs typeface="Calibri"/>
              </a:rPr>
              <a:t>model? </a:t>
            </a:r>
            <a:r>
              <a:rPr spc="-10" dirty="0">
                <a:latin typeface="Calibri"/>
                <a:cs typeface="Calibri"/>
              </a:rPr>
              <a:t>what </a:t>
            </a:r>
            <a:r>
              <a:rPr spc="-5" dirty="0">
                <a:latin typeface="Calibri"/>
                <a:cs typeface="Calibri"/>
              </a:rPr>
              <a:t>is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crucial?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3913" y="2060841"/>
            <a:ext cx="792480" cy="3168650"/>
          </a:xfrm>
          <a:custGeom>
            <a:avLst/>
            <a:gdLst/>
            <a:ahLst/>
            <a:cxnLst/>
            <a:rect l="l" t="t" r="r" b="b"/>
            <a:pathLst>
              <a:path w="792479" h="3168650">
                <a:moveTo>
                  <a:pt x="792086" y="3168357"/>
                </a:moveTo>
                <a:lnTo>
                  <a:pt x="0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65812" y="20227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Key Activities</a:t>
            </a:r>
          </a:p>
        </p:txBody>
      </p:sp>
    </p:spTree>
    <p:extLst>
      <p:ext uri="{BB962C8B-B14F-4D97-AF65-F5344CB8AC3E}">
        <p14:creationId xmlns:p14="http://schemas.microsoft.com/office/powerpoint/2010/main" val="132873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6825" y="1278541"/>
            <a:ext cx="8003024" cy="3795165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5989" t="-33593" r="-8223" b="-3657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16625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3714" y="5229199"/>
            <a:ext cx="5113020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 marR="269240">
              <a:spcBef>
                <a:spcPts val="200"/>
              </a:spcBef>
            </a:pPr>
            <a:r>
              <a:rPr spc="-5" dirty="0">
                <a:latin typeface="Calibri"/>
                <a:cs typeface="Calibri"/>
              </a:rPr>
              <a:t>which </a:t>
            </a:r>
            <a:r>
              <a:rPr spc="-10" dirty="0">
                <a:latin typeface="Calibri"/>
                <a:cs typeface="Calibri"/>
              </a:rPr>
              <a:t>partners </a:t>
            </a:r>
            <a:r>
              <a:rPr spc="-5" dirty="0">
                <a:latin typeface="Calibri"/>
                <a:cs typeface="Calibri"/>
              </a:rPr>
              <a:t>and </a:t>
            </a:r>
            <a:r>
              <a:rPr spc="-10" dirty="0">
                <a:latin typeface="Calibri"/>
                <a:cs typeface="Calibri"/>
              </a:rPr>
              <a:t>suppliers </a:t>
            </a:r>
            <a:r>
              <a:rPr spc="-20" dirty="0">
                <a:latin typeface="Calibri"/>
                <a:cs typeface="Calibri"/>
              </a:rPr>
              <a:t>leverage </a:t>
            </a:r>
            <a:r>
              <a:rPr spc="-10" dirty="0">
                <a:latin typeface="Calibri"/>
                <a:cs typeface="Calibri"/>
              </a:rPr>
              <a:t>your </a:t>
            </a:r>
            <a:r>
              <a:rPr spc="-5" dirty="0">
                <a:latin typeface="Calibri"/>
                <a:cs typeface="Calibri"/>
              </a:rPr>
              <a:t>model?  who do you </a:t>
            </a:r>
            <a:r>
              <a:rPr spc="-15" dirty="0">
                <a:latin typeface="Calibri"/>
                <a:cs typeface="Calibri"/>
              </a:rPr>
              <a:t>need to rely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47732" y="3429001"/>
            <a:ext cx="2448560" cy="1800225"/>
          </a:xfrm>
          <a:custGeom>
            <a:avLst/>
            <a:gdLst/>
            <a:ahLst/>
            <a:cxnLst/>
            <a:rect l="l" t="t" r="r" b="b"/>
            <a:pathLst>
              <a:path w="2448560" h="1800225">
                <a:moveTo>
                  <a:pt x="2448267" y="1800199"/>
                </a:moveTo>
                <a:lnTo>
                  <a:pt x="0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9628" y="3390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Key Partners</a:t>
            </a:r>
          </a:p>
        </p:txBody>
      </p:sp>
    </p:spTree>
    <p:extLst>
      <p:ext uri="{BB962C8B-B14F-4D97-AF65-F5344CB8AC3E}">
        <p14:creationId xmlns:p14="http://schemas.microsoft.com/office/powerpoint/2010/main" val="234532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3469" y="1343277"/>
            <a:ext cx="7889735" cy="3665693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6792" t="-36546" r="-9060" b="-3957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88634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0" y="5229199"/>
            <a:ext cx="4572000" cy="579646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6360" marR="1019175">
              <a:spcBef>
                <a:spcPts val="200"/>
              </a:spcBef>
            </a:pPr>
            <a:r>
              <a:rPr spc="-10" dirty="0">
                <a:latin typeface="Calibri"/>
                <a:cs typeface="Calibri"/>
              </a:rPr>
              <a:t>what </a:t>
            </a:r>
            <a:r>
              <a:rPr spc="-5" dirty="0">
                <a:latin typeface="Calibri"/>
                <a:cs typeface="Calibri"/>
              </a:rPr>
              <a:t>is the </a:t>
            </a:r>
            <a:r>
              <a:rPr spc="-10" dirty="0">
                <a:latin typeface="Calibri"/>
                <a:cs typeface="Calibri"/>
              </a:rPr>
              <a:t>resulting </a:t>
            </a:r>
            <a:r>
              <a:rPr spc="-15" dirty="0">
                <a:latin typeface="Calibri"/>
                <a:cs typeface="Calibri"/>
              </a:rPr>
              <a:t>cost structure?  </a:t>
            </a:r>
            <a:r>
              <a:rPr spc="-5" dirty="0">
                <a:latin typeface="Calibri"/>
                <a:cs typeface="Calibri"/>
              </a:rPr>
              <a:t>which </a:t>
            </a:r>
            <a:r>
              <a:rPr spc="-20" dirty="0">
                <a:latin typeface="Calibri"/>
                <a:cs typeface="Calibri"/>
              </a:rPr>
              <a:t>key </a:t>
            </a:r>
            <a:r>
              <a:rPr spc="-10" dirty="0">
                <a:latin typeface="Calibri"/>
                <a:cs typeface="Calibri"/>
              </a:rPr>
              <a:t>elements drive your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costs?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1949" y="4437113"/>
            <a:ext cx="504190" cy="792480"/>
          </a:xfrm>
          <a:custGeom>
            <a:avLst/>
            <a:gdLst/>
            <a:ahLst/>
            <a:cxnLst/>
            <a:rect l="l" t="t" r="r" b="b"/>
            <a:pathLst>
              <a:path w="504189" h="792479">
                <a:moveTo>
                  <a:pt x="504050" y="792086"/>
                </a:moveTo>
                <a:lnTo>
                  <a:pt x="0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3843" y="43990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268" y="2993"/>
                </a:lnTo>
                <a:lnTo>
                  <a:pt x="11158" y="11158"/>
                </a:lnTo>
                <a:lnTo>
                  <a:pt x="2993" y="23268"/>
                </a:lnTo>
                <a:lnTo>
                  <a:pt x="0" y="38100"/>
                </a:lnTo>
                <a:lnTo>
                  <a:pt x="2993" y="52931"/>
                </a:lnTo>
                <a:lnTo>
                  <a:pt x="11158" y="65041"/>
                </a:lnTo>
                <a:lnTo>
                  <a:pt x="23268" y="73206"/>
                </a:lnTo>
                <a:lnTo>
                  <a:pt x="38100" y="76200"/>
                </a:lnTo>
                <a:lnTo>
                  <a:pt x="52931" y="73206"/>
                </a:lnTo>
                <a:lnTo>
                  <a:pt x="65041" y="65041"/>
                </a:lnTo>
                <a:lnTo>
                  <a:pt x="73206" y="52931"/>
                </a:lnTo>
                <a:lnTo>
                  <a:pt x="76200" y="38100"/>
                </a:lnTo>
                <a:lnTo>
                  <a:pt x="73206" y="23268"/>
                </a:lnTo>
                <a:lnTo>
                  <a:pt x="65041" y="11158"/>
                </a:lnTo>
                <a:lnTo>
                  <a:pt x="52931" y="2993"/>
                </a:lnTo>
                <a:lnTo>
                  <a:pt x="38100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Cost Structure</a:t>
            </a:r>
          </a:p>
        </p:txBody>
      </p:sp>
    </p:spTree>
    <p:extLst>
      <p:ext uri="{BB962C8B-B14F-4D97-AF65-F5344CB8AC3E}">
        <p14:creationId xmlns:p14="http://schemas.microsoft.com/office/powerpoint/2010/main" val="424620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5904" y="898217"/>
            <a:ext cx="8270061" cy="4588184"/>
          </a:xfrm>
          <a:prstGeom prst="rect">
            <a:avLst/>
          </a:prstGeom>
          <a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4817" t="-19499" r="-5707" b="-2115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188634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1524000" y="128829"/>
            <a:ext cx="9144000" cy="708025"/>
          </a:xfrm>
          <a:custGeom>
            <a:avLst/>
            <a:gdLst/>
            <a:ahLst/>
            <a:cxnLst/>
            <a:rect l="l" t="t" r="r" b="b"/>
            <a:pathLst>
              <a:path w="9144000" h="708025">
                <a:moveTo>
                  <a:pt x="0" y="707885"/>
                </a:moveTo>
                <a:lnTo>
                  <a:pt x="9144000" y="707885"/>
                </a:lnTo>
                <a:lnTo>
                  <a:pt x="9144000" y="0"/>
                </a:lnTo>
                <a:lnTo>
                  <a:pt x="0" y="0"/>
                </a:lnTo>
                <a:lnTo>
                  <a:pt x="0" y="707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9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8900" y="101448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29781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7"/>
          <p:cNvSpPr/>
          <p:nvPr/>
        </p:nvSpPr>
        <p:spPr>
          <a:xfrm>
            <a:off x="353264" y="1402831"/>
            <a:ext cx="11404791" cy="5308027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3" name="bk object 18"/>
          <p:cNvSpPr/>
          <p:nvPr/>
        </p:nvSpPr>
        <p:spPr>
          <a:xfrm>
            <a:off x="391425" y="1402831"/>
            <a:ext cx="11404791" cy="5308027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4" name="bk object 19"/>
          <p:cNvSpPr/>
          <p:nvPr/>
        </p:nvSpPr>
        <p:spPr>
          <a:xfrm>
            <a:off x="393093" y="5259123"/>
            <a:ext cx="11401209" cy="0"/>
          </a:xfrm>
          <a:custGeom>
            <a:avLst/>
            <a:gdLst/>
            <a:ahLst/>
            <a:cxnLst/>
            <a:rect l="l" t="t" r="r" b="b"/>
            <a:pathLst>
              <a:path w="14144625">
                <a:moveTo>
                  <a:pt x="0" y="0"/>
                </a:moveTo>
                <a:lnTo>
                  <a:pt x="14144637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5" name="bk object 20"/>
          <p:cNvSpPr/>
          <p:nvPr/>
        </p:nvSpPr>
        <p:spPr>
          <a:xfrm>
            <a:off x="2690408" y="1384606"/>
            <a:ext cx="0" cy="3882671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6" name="bk object 21"/>
          <p:cNvSpPr/>
          <p:nvPr/>
        </p:nvSpPr>
        <p:spPr>
          <a:xfrm>
            <a:off x="4955007" y="1384611"/>
            <a:ext cx="0" cy="3882671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7" name="bk object 22"/>
          <p:cNvSpPr/>
          <p:nvPr/>
        </p:nvSpPr>
        <p:spPr>
          <a:xfrm>
            <a:off x="7219606" y="1384606"/>
            <a:ext cx="0" cy="3882671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8" name="bk object 23"/>
          <p:cNvSpPr/>
          <p:nvPr/>
        </p:nvSpPr>
        <p:spPr>
          <a:xfrm>
            <a:off x="9484208" y="1384606"/>
            <a:ext cx="0" cy="3882671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9" name="bk object 24"/>
          <p:cNvSpPr/>
          <p:nvPr/>
        </p:nvSpPr>
        <p:spPr>
          <a:xfrm>
            <a:off x="2680816" y="3329302"/>
            <a:ext cx="2284337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50" name="bk object 25"/>
          <p:cNvSpPr/>
          <p:nvPr/>
        </p:nvSpPr>
        <p:spPr>
          <a:xfrm>
            <a:off x="6072109" y="5255068"/>
            <a:ext cx="0" cy="1453049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51" name="bk object 26"/>
          <p:cNvSpPr/>
          <p:nvPr/>
        </p:nvSpPr>
        <p:spPr>
          <a:xfrm>
            <a:off x="7209483" y="3329302"/>
            <a:ext cx="2284337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7833" y="1502537"/>
            <a:ext cx="181224" cy="156789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9887" y="1603351"/>
            <a:ext cx="71268" cy="95702"/>
          </a:xfrm>
          <a:custGeom>
            <a:avLst/>
            <a:gdLst/>
            <a:ahLst/>
            <a:cxnLst/>
            <a:rect l="l" t="t" r="r" b="b"/>
            <a:pathLst>
              <a:path w="111125" h="149225">
                <a:moveTo>
                  <a:pt x="111023" y="0"/>
                </a:moveTo>
                <a:lnTo>
                  <a:pt x="0" y="0"/>
                </a:lnTo>
                <a:lnTo>
                  <a:pt x="0" y="148602"/>
                </a:lnTo>
                <a:lnTo>
                  <a:pt x="111023" y="148602"/>
                </a:lnTo>
                <a:lnTo>
                  <a:pt x="111023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1368" y="1603351"/>
            <a:ext cx="71268" cy="95702"/>
          </a:xfrm>
          <a:custGeom>
            <a:avLst/>
            <a:gdLst/>
            <a:ahLst/>
            <a:cxnLst/>
            <a:rect l="l" t="t" r="r" b="b"/>
            <a:pathLst>
              <a:path w="111125" h="149225">
                <a:moveTo>
                  <a:pt x="0" y="148602"/>
                </a:moveTo>
                <a:lnTo>
                  <a:pt x="111023" y="148602"/>
                </a:lnTo>
                <a:lnTo>
                  <a:pt x="111023" y="0"/>
                </a:lnTo>
                <a:lnTo>
                  <a:pt x="0" y="0"/>
                </a:lnTo>
                <a:lnTo>
                  <a:pt x="0" y="148602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1491" y="1502498"/>
            <a:ext cx="114436" cy="116879"/>
          </a:xfrm>
          <a:custGeom>
            <a:avLst/>
            <a:gdLst/>
            <a:ahLst/>
            <a:cxnLst/>
            <a:rect l="l" t="t" r="r" b="b"/>
            <a:pathLst>
              <a:path w="178435" h="182244">
                <a:moveTo>
                  <a:pt x="14508" y="131306"/>
                </a:moveTo>
                <a:lnTo>
                  <a:pt x="6901" y="133462"/>
                </a:lnTo>
                <a:lnTo>
                  <a:pt x="0" y="137771"/>
                </a:lnTo>
                <a:lnTo>
                  <a:pt x="2795" y="144374"/>
                </a:lnTo>
                <a:lnTo>
                  <a:pt x="37798" y="177059"/>
                </a:lnTo>
                <a:lnTo>
                  <a:pt x="63125" y="181976"/>
                </a:lnTo>
                <a:lnTo>
                  <a:pt x="88452" y="177059"/>
                </a:lnTo>
                <a:lnTo>
                  <a:pt x="110693" y="162307"/>
                </a:lnTo>
                <a:lnTo>
                  <a:pt x="120010" y="152990"/>
                </a:lnTo>
                <a:lnTo>
                  <a:pt x="63125" y="152990"/>
                </a:lnTo>
                <a:lnTo>
                  <a:pt x="48720" y="150191"/>
                </a:lnTo>
                <a:lnTo>
                  <a:pt x="36068" y="141797"/>
                </a:lnTo>
                <a:lnTo>
                  <a:pt x="33553" y="139282"/>
                </a:lnTo>
                <a:lnTo>
                  <a:pt x="31623" y="136450"/>
                </a:lnTo>
                <a:lnTo>
                  <a:pt x="29959" y="133491"/>
                </a:lnTo>
                <a:lnTo>
                  <a:pt x="22351" y="131313"/>
                </a:lnTo>
                <a:lnTo>
                  <a:pt x="14508" y="131306"/>
                </a:lnTo>
                <a:close/>
              </a:path>
              <a:path w="178435" h="182244">
                <a:moveTo>
                  <a:pt x="164372" y="28992"/>
                </a:moveTo>
                <a:lnTo>
                  <a:pt x="110623" y="28992"/>
                </a:lnTo>
                <a:lnTo>
                  <a:pt x="125028" y="31790"/>
                </a:lnTo>
                <a:lnTo>
                  <a:pt x="137680" y="40184"/>
                </a:lnTo>
                <a:lnTo>
                  <a:pt x="146074" y="52836"/>
                </a:lnTo>
                <a:lnTo>
                  <a:pt x="148872" y="67241"/>
                </a:lnTo>
                <a:lnTo>
                  <a:pt x="146074" y="81646"/>
                </a:lnTo>
                <a:lnTo>
                  <a:pt x="137680" y="94299"/>
                </a:lnTo>
                <a:lnTo>
                  <a:pt x="90182" y="141809"/>
                </a:lnTo>
                <a:lnTo>
                  <a:pt x="77530" y="150196"/>
                </a:lnTo>
                <a:lnTo>
                  <a:pt x="63125" y="152990"/>
                </a:lnTo>
                <a:lnTo>
                  <a:pt x="120010" y="152990"/>
                </a:lnTo>
                <a:lnTo>
                  <a:pt x="158191" y="114809"/>
                </a:lnTo>
                <a:lnTo>
                  <a:pt x="172943" y="92568"/>
                </a:lnTo>
                <a:lnTo>
                  <a:pt x="177860" y="67241"/>
                </a:lnTo>
                <a:lnTo>
                  <a:pt x="172943" y="41914"/>
                </a:lnTo>
                <a:lnTo>
                  <a:pt x="164372" y="28992"/>
                </a:lnTo>
                <a:close/>
              </a:path>
              <a:path w="178435" h="182244">
                <a:moveTo>
                  <a:pt x="41033" y="82716"/>
                </a:moveTo>
                <a:lnTo>
                  <a:pt x="20885" y="82716"/>
                </a:lnTo>
                <a:lnTo>
                  <a:pt x="29704" y="83529"/>
                </a:lnTo>
                <a:lnTo>
                  <a:pt x="38404" y="85345"/>
                </a:lnTo>
                <a:lnTo>
                  <a:pt x="41033" y="82716"/>
                </a:lnTo>
                <a:close/>
              </a:path>
              <a:path w="178435" h="182244">
                <a:moveTo>
                  <a:pt x="110623" y="0"/>
                </a:moveTo>
                <a:lnTo>
                  <a:pt x="63055" y="19673"/>
                </a:lnTo>
                <a:lnTo>
                  <a:pt x="10452" y="72277"/>
                </a:lnTo>
                <a:lnTo>
                  <a:pt x="3251" y="84126"/>
                </a:lnTo>
                <a:lnTo>
                  <a:pt x="12037" y="82913"/>
                </a:lnTo>
                <a:lnTo>
                  <a:pt x="20885" y="82716"/>
                </a:lnTo>
                <a:lnTo>
                  <a:pt x="41033" y="82716"/>
                </a:lnTo>
                <a:lnTo>
                  <a:pt x="83566" y="40184"/>
                </a:lnTo>
                <a:lnTo>
                  <a:pt x="96218" y="31790"/>
                </a:lnTo>
                <a:lnTo>
                  <a:pt x="110623" y="28992"/>
                </a:lnTo>
                <a:lnTo>
                  <a:pt x="164372" y="28992"/>
                </a:lnTo>
                <a:lnTo>
                  <a:pt x="158191" y="19673"/>
                </a:lnTo>
                <a:lnTo>
                  <a:pt x="135931" y="4916"/>
                </a:lnTo>
                <a:lnTo>
                  <a:pt x="110623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9661" y="1561692"/>
            <a:ext cx="114436" cy="116879"/>
          </a:xfrm>
          <a:custGeom>
            <a:avLst/>
            <a:gdLst/>
            <a:ahLst/>
            <a:cxnLst/>
            <a:rect l="l" t="t" r="r" b="b"/>
            <a:pathLst>
              <a:path w="178435" h="182244">
                <a:moveTo>
                  <a:pt x="114739" y="0"/>
                </a:moveTo>
                <a:lnTo>
                  <a:pt x="67165" y="19669"/>
                </a:lnTo>
                <a:lnTo>
                  <a:pt x="19667" y="67167"/>
                </a:lnTo>
                <a:lnTo>
                  <a:pt x="0" y="114734"/>
                </a:lnTo>
                <a:lnTo>
                  <a:pt x="4921" y="140061"/>
                </a:lnTo>
                <a:lnTo>
                  <a:pt x="19699" y="162315"/>
                </a:lnTo>
                <a:lnTo>
                  <a:pt x="41919" y="177056"/>
                </a:lnTo>
                <a:lnTo>
                  <a:pt x="67241" y="181978"/>
                </a:lnTo>
                <a:lnTo>
                  <a:pt x="92577" y="177056"/>
                </a:lnTo>
                <a:lnTo>
                  <a:pt x="114815" y="162302"/>
                </a:lnTo>
                <a:lnTo>
                  <a:pt x="124132" y="152985"/>
                </a:lnTo>
                <a:lnTo>
                  <a:pt x="67241" y="152985"/>
                </a:lnTo>
                <a:lnTo>
                  <a:pt x="52837" y="150186"/>
                </a:lnTo>
                <a:lnTo>
                  <a:pt x="40190" y="141792"/>
                </a:lnTo>
                <a:lnTo>
                  <a:pt x="31796" y="129139"/>
                </a:lnTo>
                <a:lnTo>
                  <a:pt x="28997" y="114734"/>
                </a:lnTo>
                <a:lnTo>
                  <a:pt x="31791" y="100329"/>
                </a:lnTo>
                <a:lnTo>
                  <a:pt x="40178" y="87677"/>
                </a:lnTo>
                <a:lnTo>
                  <a:pt x="87676" y="40179"/>
                </a:lnTo>
                <a:lnTo>
                  <a:pt x="100330" y="31785"/>
                </a:lnTo>
                <a:lnTo>
                  <a:pt x="114739" y="28987"/>
                </a:lnTo>
                <a:lnTo>
                  <a:pt x="169944" y="28987"/>
                </a:lnTo>
                <a:lnTo>
                  <a:pt x="167309" y="25265"/>
                </a:lnTo>
                <a:lnTo>
                  <a:pt x="162313" y="19669"/>
                </a:lnTo>
                <a:lnTo>
                  <a:pt x="140067" y="4917"/>
                </a:lnTo>
                <a:lnTo>
                  <a:pt x="114739" y="0"/>
                </a:lnTo>
                <a:close/>
              </a:path>
              <a:path w="178435" h="182244">
                <a:moveTo>
                  <a:pt x="139466" y="96631"/>
                </a:moveTo>
                <a:lnTo>
                  <a:pt x="94292" y="141805"/>
                </a:lnTo>
                <a:lnTo>
                  <a:pt x="81645" y="150191"/>
                </a:lnTo>
                <a:lnTo>
                  <a:pt x="67241" y="152985"/>
                </a:lnTo>
                <a:lnTo>
                  <a:pt x="124132" y="152985"/>
                </a:lnTo>
                <a:lnTo>
                  <a:pt x="167419" y="109699"/>
                </a:lnTo>
                <a:lnTo>
                  <a:pt x="171496" y="103959"/>
                </a:lnTo>
                <a:lnTo>
                  <a:pt x="173896" y="99264"/>
                </a:lnTo>
                <a:lnTo>
                  <a:pt x="156986" y="99264"/>
                </a:lnTo>
                <a:lnTo>
                  <a:pt x="148166" y="98448"/>
                </a:lnTo>
                <a:lnTo>
                  <a:pt x="139466" y="96631"/>
                </a:lnTo>
                <a:close/>
              </a:path>
              <a:path w="178435" h="182244">
                <a:moveTo>
                  <a:pt x="174620" y="97850"/>
                </a:moveTo>
                <a:lnTo>
                  <a:pt x="165834" y="99068"/>
                </a:lnTo>
                <a:lnTo>
                  <a:pt x="156986" y="99264"/>
                </a:lnTo>
                <a:lnTo>
                  <a:pt x="173896" y="99264"/>
                </a:lnTo>
                <a:lnTo>
                  <a:pt x="174620" y="97850"/>
                </a:lnTo>
                <a:close/>
              </a:path>
              <a:path w="178435" h="182244">
                <a:moveTo>
                  <a:pt x="169944" y="28987"/>
                </a:moveTo>
                <a:lnTo>
                  <a:pt x="114739" y="28987"/>
                </a:lnTo>
                <a:lnTo>
                  <a:pt x="129149" y="31785"/>
                </a:lnTo>
                <a:lnTo>
                  <a:pt x="141803" y="40179"/>
                </a:lnTo>
                <a:lnTo>
                  <a:pt x="144305" y="42681"/>
                </a:lnTo>
                <a:lnTo>
                  <a:pt x="146235" y="45526"/>
                </a:lnTo>
                <a:lnTo>
                  <a:pt x="147899" y="48472"/>
                </a:lnTo>
                <a:lnTo>
                  <a:pt x="155514" y="50658"/>
                </a:lnTo>
                <a:lnTo>
                  <a:pt x="163395" y="50658"/>
                </a:lnTo>
                <a:lnTo>
                  <a:pt x="170964" y="48513"/>
                </a:lnTo>
                <a:lnTo>
                  <a:pt x="177858" y="44205"/>
                </a:lnTo>
                <a:lnTo>
                  <a:pt x="175070" y="37601"/>
                </a:lnTo>
                <a:lnTo>
                  <a:pt x="171557" y="31265"/>
                </a:lnTo>
                <a:lnTo>
                  <a:pt x="169944" y="28987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4426" y="3490507"/>
            <a:ext cx="39502" cy="52127"/>
          </a:xfrm>
          <a:custGeom>
            <a:avLst/>
            <a:gdLst/>
            <a:ahLst/>
            <a:cxnLst/>
            <a:rect l="l" t="t" r="r" b="b"/>
            <a:pathLst>
              <a:path w="61595" h="81279">
                <a:moveTo>
                  <a:pt x="52781" y="0"/>
                </a:moveTo>
                <a:lnTo>
                  <a:pt x="8902" y="0"/>
                </a:lnTo>
                <a:lnTo>
                  <a:pt x="6623" y="22086"/>
                </a:lnTo>
                <a:lnTo>
                  <a:pt x="2217" y="57596"/>
                </a:lnTo>
                <a:lnTo>
                  <a:pt x="0" y="79044"/>
                </a:lnTo>
                <a:lnTo>
                  <a:pt x="10188" y="80418"/>
                </a:lnTo>
                <a:lnTo>
                  <a:pt x="26755" y="81100"/>
                </a:lnTo>
                <a:lnTo>
                  <a:pt x="45280" y="81018"/>
                </a:lnTo>
                <a:lnTo>
                  <a:pt x="61341" y="80098"/>
                </a:lnTo>
                <a:lnTo>
                  <a:pt x="59505" y="58391"/>
                </a:lnTo>
                <a:lnTo>
                  <a:pt x="57303" y="40301"/>
                </a:lnTo>
                <a:lnTo>
                  <a:pt x="54949" y="21762"/>
                </a:lnTo>
                <a:lnTo>
                  <a:pt x="52781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4219" y="3528051"/>
            <a:ext cx="147015" cy="104255"/>
          </a:xfrm>
          <a:custGeom>
            <a:avLst/>
            <a:gdLst/>
            <a:ahLst/>
            <a:cxnLst/>
            <a:rect l="l" t="t" r="r" b="b"/>
            <a:pathLst>
              <a:path w="229235" h="162560">
                <a:moveTo>
                  <a:pt x="53174" y="0"/>
                </a:moveTo>
                <a:lnTo>
                  <a:pt x="19469" y="18046"/>
                </a:lnTo>
                <a:lnTo>
                  <a:pt x="19875" y="20967"/>
                </a:lnTo>
                <a:lnTo>
                  <a:pt x="20167" y="23926"/>
                </a:lnTo>
                <a:lnTo>
                  <a:pt x="20167" y="26962"/>
                </a:lnTo>
                <a:lnTo>
                  <a:pt x="18759" y="40343"/>
                </a:lnTo>
                <a:lnTo>
                  <a:pt x="14731" y="52768"/>
                </a:lnTo>
                <a:lnTo>
                  <a:pt x="8380" y="63945"/>
                </a:lnTo>
                <a:lnTo>
                  <a:pt x="0" y="73583"/>
                </a:lnTo>
                <a:lnTo>
                  <a:pt x="22885" y="84353"/>
                </a:lnTo>
                <a:lnTo>
                  <a:pt x="41025" y="101558"/>
                </a:lnTo>
                <a:lnTo>
                  <a:pt x="52972" y="123750"/>
                </a:lnTo>
                <a:lnTo>
                  <a:pt x="57276" y="149478"/>
                </a:lnTo>
                <a:lnTo>
                  <a:pt x="57276" y="162318"/>
                </a:lnTo>
                <a:lnTo>
                  <a:pt x="229133" y="162305"/>
                </a:lnTo>
                <a:lnTo>
                  <a:pt x="229133" y="138188"/>
                </a:lnTo>
                <a:lnTo>
                  <a:pt x="214502" y="136588"/>
                </a:lnTo>
                <a:lnTo>
                  <a:pt x="214274" y="132549"/>
                </a:lnTo>
                <a:lnTo>
                  <a:pt x="213842" y="128600"/>
                </a:lnTo>
                <a:lnTo>
                  <a:pt x="213804" y="36601"/>
                </a:lnTo>
                <a:lnTo>
                  <a:pt x="118567" y="36601"/>
                </a:lnTo>
                <a:lnTo>
                  <a:pt x="118486" y="34074"/>
                </a:lnTo>
                <a:lnTo>
                  <a:pt x="53174" y="34074"/>
                </a:lnTo>
                <a:lnTo>
                  <a:pt x="53174" y="0"/>
                </a:lnTo>
                <a:close/>
              </a:path>
              <a:path w="229235" h="162560">
                <a:moveTo>
                  <a:pt x="117995" y="406"/>
                </a:moveTo>
                <a:lnTo>
                  <a:pt x="53174" y="34074"/>
                </a:lnTo>
                <a:lnTo>
                  <a:pt x="118486" y="34074"/>
                </a:lnTo>
                <a:lnTo>
                  <a:pt x="118351" y="29857"/>
                </a:lnTo>
                <a:lnTo>
                  <a:pt x="118105" y="23926"/>
                </a:lnTo>
                <a:lnTo>
                  <a:pt x="118004" y="18046"/>
                </a:lnTo>
                <a:lnTo>
                  <a:pt x="117995" y="406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31373" y="3418810"/>
            <a:ext cx="32172" cy="60679"/>
          </a:xfrm>
          <a:custGeom>
            <a:avLst/>
            <a:gdLst/>
            <a:ahLst/>
            <a:cxnLst/>
            <a:rect l="l" t="t" r="r" b="b"/>
            <a:pathLst>
              <a:path w="50164" h="94614">
                <a:moveTo>
                  <a:pt x="23799" y="0"/>
                </a:moveTo>
                <a:lnTo>
                  <a:pt x="24904" y="10655"/>
                </a:lnTo>
                <a:lnTo>
                  <a:pt x="25933" y="19443"/>
                </a:lnTo>
                <a:lnTo>
                  <a:pt x="23431" y="23977"/>
                </a:lnTo>
                <a:lnTo>
                  <a:pt x="21399" y="28054"/>
                </a:lnTo>
                <a:lnTo>
                  <a:pt x="18211" y="31292"/>
                </a:lnTo>
                <a:lnTo>
                  <a:pt x="12700" y="38417"/>
                </a:lnTo>
                <a:lnTo>
                  <a:pt x="7086" y="45885"/>
                </a:lnTo>
                <a:lnTo>
                  <a:pt x="2019" y="56260"/>
                </a:lnTo>
                <a:lnTo>
                  <a:pt x="0" y="63080"/>
                </a:lnTo>
                <a:lnTo>
                  <a:pt x="812" y="70002"/>
                </a:lnTo>
                <a:lnTo>
                  <a:pt x="3772" y="79500"/>
                </a:lnTo>
                <a:lnTo>
                  <a:pt x="9105" y="86620"/>
                </a:lnTo>
                <a:lnTo>
                  <a:pt x="16039" y="91530"/>
                </a:lnTo>
                <a:lnTo>
                  <a:pt x="23799" y="94399"/>
                </a:lnTo>
                <a:lnTo>
                  <a:pt x="22580" y="83718"/>
                </a:lnTo>
                <a:lnTo>
                  <a:pt x="22225" y="75082"/>
                </a:lnTo>
                <a:lnTo>
                  <a:pt x="25285" y="71335"/>
                </a:lnTo>
                <a:lnTo>
                  <a:pt x="27635" y="67779"/>
                </a:lnTo>
                <a:lnTo>
                  <a:pt x="31877" y="63715"/>
                </a:lnTo>
                <a:lnTo>
                  <a:pt x="37833" y="56235"/>
                </a:lnTo>
                <a:lnTo>
                  <a:pt x="40627" y="52527"/>
                </a:lnTo>
                <a:lnTo>
                  <a:pt x="43789" y="48107"/>
                </a:lnTo>
                <a:lnTo>
                  <a:pt x="46113" y="42367"/>
                </a:lnTo>
                <a:lnTo>
                  <a:pt x="48425" y="36741"/>
                </a:lnTo>
                <a:lnTo>
                  <a:pt x="31580" y="2792"/>
                </a:lnTo>
                <a:lnTo>
                  <a:pt x="23799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7496" y="3516770"/>
            <a:ext cx="57421" cy="57421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44551" y="0"/>
                </a:moveTo>
                <a:lnTo>
                  <a:pt x="27212" y="3501"/>
                </a:lnTo>
                <a:lnTo>
                  <a:pt x="13050" y="13050"/>
                </a:lnTo>
                <a:lnTo>
                  <a:pt x="3501" y="27212"/>
                </a:lnTo>
                <a:lnTo>
                  <a:pt x="0" y="44551"/>
                </a:lnTo>
                <a:lnTo>
                  <a:pt x="3501" y="61896"/>
                </a:lnTo>
                <a:lnTo>
                  <a:pt x="13050" y="76057"/>
                </a:lnTo>
                <a:lnTo>
                  <a:pt x="27212" y="85603"/>
                </a:lnTo>
                <a:lnTo>
                  <a:pt x="44551" y="89103"/>
                </a:lnTo>
                <a:lnTo>
                  <a:pt x="61890" y="85603"/>
                </a:lnTo>
                <a:lnTo>
                  <a:pt x="76052" y="76057"/>
                </a:lnTo>
                <a:lnTo>
                  <a:pt x="85601" y="61896"/>
                </a:lnTo>
                <a:lnTo>
                  <a:pt x="89103" y="44551"/>
                </a:lnTo>
                <a:lnTo>
                  <a:pt x="85601" y="27212"/>
                </a:lnTo>
                <a:lnTo>
                  <a:pt x="76052" y="13050"/>
                </a:lnTo>
                <a:lnTo>
                  <a:pt x="61890" y="3501"/>
                </a:lnTo>
                <a:lnTo>
                  <a:pt x="44551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51307" y="3585819"/>
            <a:ext cx="107513" cy="45611"/>
          </a:xfrm>
          <a:custGeom>
            <a:avLst/>
            <a:gdLst/>
            <a:ahLst/>
            <a:cxnLst/>
            <a:rect l="l" t="t" r="r" b="b"/>
            <a:pathLst>
              <a:path w="167639" h="71120">
                <a:moveTo>
                  <a:pt x="107657" y="0"/>
                </a:moveTo>
                <a:lnTo>
                  <a:pt x="59397" y="0"/>
                </a:lnTo>
                <a:lnTo>
                  <a:pt x="36331" y="4687"/>
                </a:lnTo>
                <a:lnTo>
                  <a:pt x="17445" y="17449"/>
                </a:lnTo>
                <a:lnTo>
                  <a:pt x="4685" y="36336"/>
                </a:lnTo>
                <a:lnTo>
                  <a:pt x="0" y="59397"/>
                </a:lnTo>
                <a:lnTo>
                  <a:pt x="0" y="70535"/>
                </a:lnTo>
                <a:lnTo>
                  <a:pt x="167055" y="70535"/>
                </a:lnTo>
                <a:lnTo>
                  <a:pt x="167055" y="59397"/>
                </a:lnTo>
                <a:lnTo>
                  <a:pt x="162370" y="36336"/>
                </a:lnTo>
                <a:lnTo>
                  <a:pt x="149610" y="17449"/>
                </a:lnTo>
                <a:lnTo>
                  <a:pt x="130724" y="4687"/>
                </a:lnTo>
                <a:lnTo>
                  <a:pt x="107657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93809" y="1503993"/>
            <a:ext cx="184075" cy="184075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71938" y="3422135"/>
            <a:ext cx="140499" cy="156382"/>
          </a:xfrm>
          <a:custGeom>
            <a:avLst/>
            <a:gdLst/>
            <a:ahLst/>
            <a:cxnLst/>
            <a:rect l="l" t="t" r="r" b="b"/>
            <a:pathLst>
              <a:path w="219075" h="243839">
                <a:moveTo>
                  <a:pt x="218478" y="0"/>
                </a:moveTo>
                <a:lnTo>
                  <a:pt x="18630" y="0"/>
                </a:lnTo>
                <a:lnTo>
                  <a:pt x="18630" y="155816"/>
                </a:lnTo>
                <a:lnTo>
                  <a:pt x="0" y="155816"/>
                </a:lnTo>
                <a:lnTo>
                  <a:pt x="0" y="199847"/>
                </a:lnTo>
                <a:lnTo>
                  <a:pt x="41516" y="199847"/>
                </a:lnTo>
                <a:lnTo>
                  <a:pt x="45541" y="216929"/>
                </a:lnTo>
                <a:lnTo>
                  <a:pt x="55356" y="230835"/>
                </a:lnTo>
                <a:lnTo>
                  <a:pt x="69594" y="240187"/>
                </a:lnTo>
                <a:lnTo>
                  <a:pt x="86893" y="243611"/>
                </a:lnTo>
                <a:lnTo>
                  <a:pt x="104191" y="240187"/>
                </a:lnTo>
                <a:lnTo>
                  <a:pt x="118430" y="230835"/>
                </a:lnTo>
                <a:lnTo>
                  <a:pt x="123387" y="223812"/>
                </a:lnTo>
                <a:lnTo>
                  <a:pt x="86893" y="223812"/>
                </a:lnTo>
                <a:lnTo>
                  <a:pt x="76914" y="221791"/>
                </a:lnTo>
                <a:lnTo>
                  <a:pt x="68754" y="216284"/>
                </a:lnTo>
                <a:lnTo>
                  <a:pt x="63247" y="208124"/>
                </a:lnTo>
                <a:lnTo>
                  <a:pt x="61226" y="198145"/>
                </a:lnTo>
                <a:lnTo>
                  <a:pt x="63247" y="188168"/>
                </a:lnTo>
                <a:lnTo>
                  <a:pt x="68754" y="180012"/>
                </a:lnTo>
                <a:lnTo>
                  <a:pt x="76914" y="174510"/>
                </a:lnTo>
                <a:lnTo>
                  <a:pt x="86893" y="172491"/>
                </a:lnTo>
                <a:lnTo>
                  <a:pt x="218478" y="172491"/>
                </a:lnTo>
                <a:lnTo>
                  <a:pt x="218478" y="0"/>
                </a:lnTo>
                <a:close/>
              </a:path>
              <a:path w="219075" h="243839">
                <a:moveTo>
                  <a:pt x="218478" y="172491"/>
                </a:moveTo>
                <a:lnTo>
                  <a:pt x="86893" y="172491"/>
                </a:lnTo>
                <a:lnTo>
                  <a:pt x="96872" y="174510"/>
                </a:lnTo>
                <a:lnTo>
                  <a:pt x="105032" y="180012"/>
                </a:lnTo>
                <a:lnTo>
                  <a:pt x="110539" y="188168"/>
                </a:lnTo>
                <a:lnTo>
                  <a:pt x="112560" y="198145"/>
                </a:lnTo>
                <a:lnTo>
                  <a:pt x="110539" y="208124"/>
                </a:lnTo>
                <a:lnTo>
                  <a:pt x="105032" y="216284"/>
                </a:lnTo>
                <a:lnTo>
                  <a:pt x="96872" y="221791"/>
                </a:lnTo>
                <a:lnTo>
                  <a:pt x="86893" y="223812"/>
                </a:lnTo>
                <a:lnTo>
                  <a:pt x="123387" y="223812"/>
                </a:lnTo>
                <a:lnTo>
                  <a:pt x="128244" y="216929"/>
                </a:lnTo>
                <a:lnTo>
                  <a:pt x="132270" y="199847"/>
                </a:lnTo>
                <a:lnTo>
                  <a:pt x="218478" y="199847"/>
                </a:lnTo>
                <a:lnTo>
                  <a:pt x="218478" y="172491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20741" y="3442609"/>
            <a:ext cx="88372" cy="136020"/>
          </a:xfrm>
          <a:custGeom>
            <a:avLst/>
            <a:gdLst/>
            <a:ahLst/>
            <a:cxnLst/>
            <a:rect l="l" t="t" r="r" b="b"/>
            <a:pathLst>
              <a:path w="137795" h="212089">
                <a:moveTo>
                  <a:pt x="80924" y="0"/>
                </a:moveTo>
                <a:lnTo>
                  <a:pt x="0" y="0"/>
                </a:lnTo>
                <a:lnTo>
                  <a:pt x="0" y="167919"/>
                </a:lnTo>
                <a:lnTo>
                  <a:pt x="22364" y="167919"/>
                </a:lnTo>
                <a:lnTo>
                  <a:pt x="26391" y="185003"/>
                </a:lnTo>
                <a:lnTo>
                  <a:pt x="36209" y="198913"/>
                </a:lnTo>
                <a:lnTo>
                  <a:pt x="50448" y="208270"/>
                </a:lnTo>
                <a:lnTo>
                  <a:pt x="67741" y="211696"/>
                </a:lnTo>
                <a:lnTo>
                  <a:pt x="85047" y="208270"/>
                </a:lnTo>
                <a:lnTo>
                  <a:pt x="99290" y="198913"/>
                </a:lnTo>
                <a:lnTo>
                  <a:pt x="104250" y="191884"/>
                </a:lnTo>
                <a:lnTo>
                  <a:pt x="67741" y="191884"/>
                </a:lnTo>
                <a:lnTo>
                  <a:pt x="57764" y="189865"/>
                </a:lnTo>
                <a:lnTo>
                  <a:pt x="49609" y="184362"/>
                </a:lnTo>
                <a:lnTo>
                  <a:pt x="44106" y="176207"/>
                </a:lnTo>
                <a:lnTo>
                  <a:pt x="42087" y="166230"/>
                </a:lnTo>
                <a:lnTo>
                  <a:pt x="44106" y="156251"/>
                </a:lnTo>
                <a:lnTo>
                  <a:pt x="49609" y="148091"/>
                </a:lnTo>
                <a:lnTo>
                  <a:pt x="57764" y="142584"/>
                </a:lnTo>
                <a:lnTo>
                  <a:pt x="67741" y="140563"/>
                </a:lnTo>
                <a:lnTo>
                  <a:pt x="137185" y="140563"/>
                </a:lnTo>
                <a:lnTo>
                  <a:pt x="137185" y="85966"/>
                </a:lnTo>
                <a:lnTo>
                  <a:pt x="133328" y="80073"/>
                </a:lnTo>
                <a:lnTo>
                  <a:pt x="25996" y="80073"/>
                </a:lnTo>
                <a:lnTo>
                  <a:pt x="25996" y="23520"/>
                </a:lnTo>
                <a:lnTo>
                  <a:pt x="96317" y="23520"/>
                </a:lnTo>
                <a:lnTo>
                  <a:pt x="80924" y="0"/>
                </a:lnTo>
                <a:close/>
              </a:path>
              <a:path w="137795" h="212089">
                <a:moveTo>
                  <a:pt x="137185" y="140563"/>
                </a:moveTo>
                <a:lnTo>
                  <a:pt x="67741" y="140563"/>
                </a:lnTo>
                <a:lnTo>
                  <a:pt x="77720" y="142584"/>
                </a:lnTo>
                <a:lnTo>
                  <a:pt x="85880" y="148091"/>
                </a:lnTo>
                <a:lnTo>
                  <a:pt x="91387" y="156251"/>
                </a:lnTo>
                <a:lnTo>
                  <a:pt x="93408" y="166230"/>
                </a:lnTo>
                <a:lnTo>
                  <a:pt x="91387" y="176207"/>
                </a:lnTo>
                <a:lnTo>
                  <a:pt x="85880" y="184362"/>
                </a:lnTo>
                <a:lnTo>
                  <a:pt x="77720" y="189865"/>
                </a:lnTo>
                <a:lnTo>
                  <a:pt x="67741" y="191884"/>
                </a:lnTo>
                <a:lnTo>
                  <a:pt x="104250" y="191884"/>
                </a:lnTo>
                <a:lnTo>
                  <a:pt x="109105" y="185003"/>
                </a:lnTo>
                <a:lnTo>
                  <a:pt x="113131" y="167919"/>
                </a:lnTo>
                <a:lnTo>
                  <a:pt x="137185" y="167919"/>
                </a:lnTo>
                <a:lnTo>
                  <a:pt x="137185" y="140563"/>
                </a:lnTo>
                <a:close/>
              </a:path>
              <a:path w="137795" h="212089">
                <a:moveTo>
                  <a:pt x="96317" y="23520"/>
                </a:moveTo>
                <a:lnTo>
                  <a:pt x="66725" y="23520"/>
                </a:lnTo>
                <a:lnTo>
                  <a:pt x="103733" y="80073"/>
                </a:lnTo>
                <a:lnTo>
                  <a:pt x="133328" y="80073"/>
                </a:lnTo>
                <a:lnTo>
                  <a:pt x="96317" y="2352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3970" y="5388694"/>
            <a:ext cx="163712" cy="165341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10158" y="5348624"/>
            <a:ext cx="163712" cy="116879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348331" y="5398784"/>
            <a:ext cx="181224" cy="175522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03258" y="5348632"/>
            <a:ext cx="71268" cy="23213"/>
          </a:xfrm>
          <a:custGeom>
            <a:avLst/>
            <a:gdLst/>
            <a:ahLst/>
            <a:cxnLst/>
            <a:rect l="l" t="t" r="r" b="b"/>
            <a:pathLst>
              <a:path w="111125" h="36195">
                <a:moveTo>
                  <a:pt x="0" y="0"/>
                </a:moveTo>
                <a:lnTo>
                  <a:pt x="15506" y="36169"/>
                </a:lnTo>
                <a:lnTo>
                  <a:pt x="95072" y="36169"/>
                </a:lnTo>
                <a:lnTo>
                  <a:pt x="107471" y="8356"/>
                </a:lnTo>
                <a:lnTo>
                  <a:pt x="83070" y="8356"/>
                </a:lnTo>
                <a:lnTo>
                  <a:pt x="80446" y="7950"/>
                </a:lnTo>
                <a:lnTo>
                  <a:pt x="27647" y="7950"/>
                </a:lnTo>
                <a:lnTo>
                  <a:pt x="19429" y="6677"/>
                </a:lnTo>
                <a:lnTo>
                  <a:pt x="8211" y="1265"/>
                </a:lnTo>
                <a:lnTo>
                  <a:pt x="0" y="0"/>
                </a:lnTo>
                <a:close/>
              </a:path>
              <a:path w="111125" h="36195">
                <a:moveTo>
                  <a:pt x="110845" y="787"/>
                </a:moveTo>
                <a:lnTo>
                  <a:pt x="102608" y="1939"/>
                </a:lnTo>
                <a:lnTo>
                  <a:pt x="91307" y="7197"/>
                </a:lnTo>
                <a:lnTo>
                  <a:pt x="83070" y="8356"/>
                </a:lnTo>
                <a:lnTo>
                  <a:pt x="107471" y="8356"/>
                </a:lnTo>
                <a:lnTo>
                  <a:pt x="110845" y="787"/>
                </a:lnTo>
                <a:close/>
              </a:path>
              <a:path w="111125" h="36195">
                <a:moveTo>
                  <a:pt x="55410" y="393"/>
                </a:moveTo>
                <a:lnTo>
                  <a:pt x="47175" y="1545"/>
                </a:lnTo>
                <a:lnTo>
                  <a:pt x="35882" y="6798"/>
                </a:lnTo>
                <a:lnTo>
                  <a:pt x="27647" y="7950"/>
                </a:lnTo>
                <a:lnTo>
                  <a:pt x="80446" y="7950"/>
                </a:lnTo>
                <a:lnTo>
                  <a:pt x="74851" y="7083"/>
                </a:lnTo>
                <a:lnTo>
                  <a:pt x="63628" y="1666"/>
                </a:lnTo>
                <a:lnTo>
                  <a:pt x="55410" y="39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06525" y="5379485"/>
            <a:ext cx="64752" cy="11810"/>
          </a:xfrm>
          <a:custGeom>
            <a:avLst/>
            <a:gdLst/>
            <a:ahLst/>
            <a:cxnLst/>
            <a:rect l="l" t="t" r="r" b="b"/>
            <a:pathLst>
              <a:path w="100965" h="18415">
                <a:moveTo>
                  <a:pt x="96596" y="0"/>
                </a:moveTo>
                <a:lnTo>
                  <a:pt x="4063" y="0"/>
                </a:lnTo>
                <a:lnTo>
                  <a:pt x="0" y="4064"/>
                </a:lnTo>
                <a:lnTo>
                  <a:pt x="0" y="13995"/>
                </a:lnTo>
                <a:lnTo>
                  <a:pt x="4063" y="18059"/>
                </a:lnTo>
                <a:lnTo>
                  <a:pt x="96596" y="18059"/>
                </a:lnTo>
                <a:lnTo>
                  <a:pt x="100660" y="13995"/>
                </a:lnTo>
                <a:lnTo>
                  <a:pt x="100660" y="4064"/>
                </a:lnTo>
                <a:lnTo>
                  <a:pt x="96596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08008" y="5439333"/>
            <a:ext cx="61901" cy="93666"/>
          </a:xfrm>
          <a:custGeom>
            <a:avLst/>
            <a:gdLst/>
            <a:ahLst/>
            <a:cxnLst/>
            <a:rect l="l" t="t" r="r" b="b"/>
            <a:pathLst>
              <a:path w="96519" h="146050">
                <a:moveTo>
                  <a:pt x="13690" y="94653"/>
                </a:moveTo>
                <a:lnTo>
                  <a:pt x="0" y="114363"/>
                </a:lnTo>
                <a:lnTo>
                  <a:pt x="5753" y="118808"/>
                </a:lnTo>
                <a:lnTo>
                  <a:pt x="12128" y="122478"/>
                </a:lnTo>
                <a:lnTo>
                  <a:pt x="26098" y="128244"/>
                </a:lnTo>
                <a:lnTo>
                  <a:pt x="33362" y="130187"/>
                </a:lnTo>
                <a:lnTo>
                  <a:pt x="40881" y="131165"/>
                </a:lnTo>
                <a:lnTo>
                  <a:pt x="40754" y="145897"/>
                </a:lnTo>
                <a:lnTo>
                  <a:pt x="58826" y="146024"/>
                </a:lnTo>
                <a:lnTo>
                  <a:pt x="58940" y="131648"/>
                </a:lnTo>
                <a:lnTo>
                  <a:pt x="64503" y="131102"/>
                </a:lnTo>
                <a:lnTo>
                  <a:pt x="93679" y="109918"/>
                </a:lnTo>
                <a:lnTo>
                  <a:pt x="58242" y="109918"/>
                </a:lnTo>
                <a:lnTo>
                  <a:pt x="58248" y="108927"/>
                </a:lnTo>
                <a:lnTo>
                  <a:pt x="41909" y="108927"/>
                </a:lnTo>
                <a:lnTo>
                  <a:pt x="36702" y="107848"/>
                </a:lnTo>
                <a:lnTo>
                  <a:pt x="31876" y="106108"/>
                </a:lnTo>
                <a:lnTo>
                  <a:pt x="22999" y="101295"/>
                </a:lnTo>
                <a:lnTo>
                  <a:pt x="18414" y="98285"/>
                </a:lnTo>
                <a:lnTo>
                  <a:pt x="13690" y="94653"/>
                </a:lnTo>
                <a:close/>
              </a:path>
              <a:path w="96519" h="146050">
                <a:moveTo>
                  <a:pt x="95346" y="85598"/>
                </a:moveTo>
                <a:lnTo>
                  <a:pt x="58407" y="85598"/>
                </a:lnTo>
                <a:lnTo>
                  <a:pt x="63144" y="87363"/>
                </a:lnTo>
                <a:lnTo>
                  <a:pt x="66382" y="89217"/>
                </a:lnTo>
                <a:lnTo>
                  <a:pt x="69824" y="93065"/>
                </a:lnTo>
                <a:lnTo>
                  <a:pt x="70675" y="95529"/>
                </a:lnTo>
                <a:lnTo>
                  <a:pt x="70599" y="105029"/>
                </a:lnTo>
                <a:lnTo>
                  <a:pt x="66471" y="108712"/>
                </a:lnTo>
                <a:lnTo>
                  <a:pt x="58242" y="109918"/>
                </a:lnTo>
                <a:lnTo>
                  <a:pt x="93679" y="109918"/>
                </a:lnTo>
                <a:lnTo>
                  <a:pt x="95059" y="106946"/>
                </a:lnTo>
                <a:lnTo>
                  <a:pt x="95999" y="102552"/>
                </a:lnTo>
                <a:lnTo>
                  <a:pt x="96010" y="87363"/>
                </a:lnTo>
                <a:lnTo>
                  <a:pt x="95346" y="85598"/>
                </a:lnTo>
                <a:close/>
              </a:path>
              <a:path w="96519" h="146050">
                <a:moveTo>
                  <a:pt x="41833" y="0"/>
                </a:moveTo>
                <a:lnTo>
                  <a:pt x="41757" y="10083"/>
                </a:lnTo>
                <a:lnTo>
                  <a:pt x="36309" y="10617"/>
                </a:lnTo>
                <a:lnTo>
                  <a:pt x="31318" y="11772"/>
                </a:lnTo>
                <a:lnTo>
                  <a:pt x="4991" y="49314"/>
                </a:lnTo>
                <a:lnTo>
                  <a:pt x="5740" y="53809"/>
                </a:lnTo>
                <a:lnTo>
                  <a:pt x="35864" y="79527"/>
                </a:lnTo>
                <a:lnTo>
                  <a:pt x="42113" y="81305"/>
                </a:lnTo>
                <a:lnTo>
                  <a:pt x="41909" y="108927"/>
                </a:lnTo>
                <a:lnTo>
                  <a:pt x="58248" y="108927"/>
                </a:lnTo>
                <a:lnTo>
                  <a:pt x="58407" y="85598"/>
                </a:lnTo>
                <a:lnTo>
                  <a:pt x="95346" y="85598"/>
                </a:lnTo>
                <a:lnTo>
                  <a:pt x="58597" y="59715"/>
                </a:lnTo>
                <a:lnTo>
                  <a:pt x="58630" y="55245"/>
                </a:lnTo>
                <a:lnTo>
                  <a:pt x="42303" y="55245"/>
                </a:lnTo>
                <a:lnTo>
                  <a:pt x="37553" y="53479"/>
                </a:lnTo>
                <a:lnTo>
                  <a:pt x="34378" y="51638"/>
                </a:lnTo>
                <a:lnTo>
                  <a:pt x="31165" y="47790"/>
                </a:lnTo>
                <a:lnTo>
                  <a:pt x="30378" y="45504"/>
                </a:lnTo>
                <a:lnTo>
                  <a:pt x="30416" y="39700"/>
                </a:lnTo>
                <a:lnTo>
                  <a:pt x="31394" y="37363"/>
                </a:lnTo>
                <a:lnTo>
                  <a:pt x="35242" y="33578"/>
                </a:lnTo>
                <a:lnTo>
                  <a:pt x="38290" y="32346"/>
                </a:lnTo>
                <a:lnTo>
                  <a:pt x="42456" y="31800"/>
                </a:lnTo>
                <a:lnTo>
                  <a:pt x="87290" y="31800"/>
                </a:lnTo>
                <a:lnTo>
                  <a:pt x="92036" y="23647"/>
                </a:lnTo>
                <a:lnTo>
                  <a:pt x="59816" y="10553"/>
                </a:lnTo>
                <a:lnTo>
                  <a:pt x="59893" y="127"/>
                </a:lnTo>
                <a:lnTo>
                  <a:pt x="41833" y="0"/>
                </a:lnTo>
                <a:close/>
              </a:path>
              <a:path w="96519" h="146050">
                <a:moveTo>
                  <a:pt x="87290" y="31800"/>
                </a:moveTo>
                <a:lnTo>
                  <a:pt x="42456" y="31800"/>
                </a:lnTo>
                <a:lnTo>
                  <a:pt x="42303" y="55245"/>
                </a:lnTo>
                <a:lnTo>
                  <a:pt x="58630" y="55245"/>
                </a:lnTo>
                <a:lnTo>
                  <a:pt x="58788" y="33477"/>
                </a:lnTo>
                <a:lnTo>
                  <a:pt x="86314" y="33477"/>
                </a:lnTo>
                <a:lnTo>
                  <a:pt x="87290" y="31800"/>
                </a:lnTo>
                <a:close/>
              </a:path>
              <a:path w="96519" h="146050">
                <a:moveTo>
                  <a:pt x="86314" y="33477"/>
                </a:moveTo>
                <a:lnTo>
                  <a:pt x="58788" y="33477"/>
                </a:lnTo>
                <a:lnTo>
                  <a:pt x="62483" y="34442"/>
                </a:lnTo>
                <a:lnTo>
                  <a:pt x="66128" y="35814"/>
                </a:lnTo>
                <a:lnTo>
                  <a:pt x="73266" y="39458"/>
                </a:lnTo>
                <a:lnTo>
                  <a:pt x="76796" y="41541"/>
                </a:lnTo>
                <a:lnTo>
                  <a:pt x="80251" y="43891"/>
                </a:lnTo>
                <a:lnTo>
                  <a:pt x="86314" y="33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212887" y="1502804"/>
            <a:ext cx="230908" cy="211767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00369" y="5405736"/>
            <a:ext cx="1293855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898" b="1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8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13635" y="1527855"/>
            <a:ext cx="1371368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51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898" b="1" spc="-7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5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7282" y="1527855"/>
            <a:ext cx="1239800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29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898" b="1" spc="-6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5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7717" y="1527855"/>
            <a:ext cx="988144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898" b="1" spc="-103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2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9954" y="1527855"/>
            <a:ext cx="860862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898" b="1" spc="-83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5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1175" y="5404368"/>
            <a:ext cx="1074329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5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898" b="1" spc="-83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2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0366" y="1527855"/>
            <a:ext cx="1585720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51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898" b="1" spc="-5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63787" y="3441388"/>
            <a:ext cx="624335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42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85232" y="3441388"/>
            <a:ext cx="983561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898" b="1" spc="-7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5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5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88900" y="101448"/>
            <a:ext cx="1007959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prstClr val="white"/>
                </a:solidFill>
              </a:rPr>
              <a:t>Business Model Canvas (Illustrative)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15767" y="1788553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Industrial Strength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15767" y="2258617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Easy to Use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19920" y="2730594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Visually Stunning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03935" y="3225662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Mobile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03935" y="3730931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Customization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654295" y="2440127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Fortune 1000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654295" y="1881182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Large Industrials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662597" y="2999290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Existing GE Customers/Prospects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412203" y="3674058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Sales Team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411758" y="4165612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Targeted Media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411758" y="4681171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Professional Communities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399179" y="1737993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Premium Enterprise Support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389693" y="2214153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Self-Service Model (individuals, SMBs)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368537" y="2713878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Communities &amp; Forums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4960" y="1785101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Device Makers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56537" y="5562624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Usage Fees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76436" y="5561000"/>
            <a:ext cx="2274542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Membership/Subscriptions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64182" y="3698560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Brand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864182" y="4165612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Industrial DNA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51587" y="4657509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Domain Knowledge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884401" y="1776416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Development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895649" y="2282131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Design (Product &amp; Service)</a:t>
            </a:r>
            <a:endParaRPr lang="en-US" sz="1600" b="1" dirty="0"/>
          </a:p>
        </p:txBody>
      </p:sp>
      <p:sp>
        <p:nvSpPr>
          <p:cNvPr id="84" name="Rectangle 83"/>
          <p:cNvSpPr/>
          <p:nvPr/>
        </p:nvSpPr>
        <p:spPr>
          <a:xfrm>
            <a:off x="2883091" y="2782547"/>
            <a:ext cx="1879786" cy="35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Marketing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501068" y="5595576"/>
            <a:ext cx="1879786" cy="24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Compute &amp; Storage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06274" y="5996026"/>
            <a:ext cx="1283919" cy="24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Engineering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74021" y="5991816"/>
            <a:ext cx="1879786" cy="24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99652" y="5638151"/>
            <a:ext cx="1283919" cy="24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82217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7"/>
          <p:cNvSpPr/>
          <p:nvPr/>
        </p:nvSpPr>
        <p:spPr>
          <a:xfrm>
            <a:off x="391425" y="1402831"/>
            <a:ext cx="11404791" cy="5308027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3" name="bk object 18"/>
          <p:cNvSpPr/>
          <p:nvPr/>
        </p:nvSpPr>
        <p:spPr>
          <a:xfrm>
            <a:off x="391425" y="1402831"/>
            <a:ext cx="11404791" cy="5308027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4" name="bk object 19"/>
          <p:cNvSpPr/>
          <p:nvPr/>
        </p:nvSpPr>
        <p:spPr>
          <a:xfrm>
            <a:off x="393093" y="5259123"/>
            <a:ext cx="11401209" cy="0"/>
          </a:xfrm>
          <a:custGeom>
            <a:avLst/>
            <a:gdLst/>
            <a:ahLst/>
            <a:cxnLst/>
            <a:rect l="l" t="t" r="r" b="b"/>
            <a:pathLst>
              <a:path w="14144625">
                <a:moveTo>
                  <a:pt x="0" y="0"/>
                </a:moveTo>
                <a:lnTo>
                  <a:pt x="14144637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5" name="bk object 20"/>
          <p:cNvSpPr/>
          <p:nvPr/>
        </p:nvSpPr>
        <p:spPr>
          <a:xfrm>
            <a:off x="2690408" y="1384606"/>
            <a:ext cx="0" cy="3882671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6" name="bk object 21"/>
          <p:cNvSpPr/>
          <p:nvPr/>
        </p:nvSpPr>
        <p:spPr>
          <a:xfrm>
            <a:off x="4955007" y="1384611"/>
            <a:ext cx="0" cy="3882671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7" name="bk object 22"/>
          <p:cNvSpPr/>
          <p:nvPr/>
        </p:nvSpPr>
        <p:spPr>
          <a:xfrm>
            <a:off x="7219606" y="1384606"/>
            <a:ext cx="0" cy="3882671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8" name="bk object 23"/>
          <p:cNvSpPr/>
          <p:nvPr/>
        </p:nvSpPr>
        <p:spPr>
          <a:xfrm>
            <a:off x="9484208" y="1384606"/>
            <a:ext cx="0" cy="3882671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9" name="bk object 24"/>
          <p:cNvSpPr/>
          <p:nvPr/>
        </p:nvSpPr>
        <p:spPr>
          <a:xfrm>
            <a:off x="2680816" y="3329302"/>
            <a:ext cx="2284337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50" name="bk object 25"/>
          <p:cNvSpPr/>
          <p:nvPr/>
        </p:nvSpPr>
        <p:spPr>
          <a:xfrm>
            <a:off x="6072109" y="5255068"/>
            <a:ext cx="0" cy="1453049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51" name="bk object 26"/>
          <p:cNvSpPr/>
          <p:nvPr/>
        </p:nvSpPr>
        <p:spPr>
          <a:xfrm>
            <a:off x="7209483" y="3329302"/>
            <a:ext cx="2284337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7833" y="1502537"/>
            <a:ext cx="181224" cy="156789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9887" y="1603351"/>
            <a:ext cx="71268" cy="95702"/>
          </a:xfrm>
          <a:custGeom>
            <a:avLst/>
            <a:gdLst/>
            <a:ahLst/>
            <a:cxnLst/>
            <a:rect l="l" t="t" r="r" b="b"/>
            <a:pathLst>
              <a:path w="111125" h="149225">
                <a:moveTo>
                  <a:pt x="111023" y="0"/>
                </a:moveTo>
                <a:lnTo>
                  <a:pt x="0" y="0"/>
                </a:lnTo>
                <a:lnTo>
                  <a:pt x="0" y="148602"/>
                </a:lnTo>
                <a:lnTo>
                  <a:pt x="111023" y="148602"/>
                </a:lnTo>
                <a:lnTo>
                  <a:pt x="111023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21368" y="1603351"/>
            <a:ext cx="71268" cy="95702"/>
          </a:xfrm>
          <a:custGeom>
            <a:avLst/>
            <a:gdLst/>
            <a:ahLst/>
            <a:cxnLst/>
            <a:rect l="l" t="t" r="r" b="b"/>
            <a:pathLst>
              <a:path w="111125" h="149225">
                <a:moveTo>
                  <a:pt x="0" y="148602"/>
                </a:moveTo>
                <a:lnTo>
                  <a:pt x="111023" y="148602"/>
                </a:lnTo>
                <a:lnTo>
                  <a:pt x="111023" y="0"/>
                </a:lnTo>
                <a:lnTo>
                  <a:pt x="0" y="0"/>
                </a:lnTo>
                <a:lnTo>
                  <a:pt x="0" y="148602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1491" y="1502498"/>
            <a:ext cx="114436" cy="116879"/>
          </a:xfrm>
          <a:custGeom>
            <a:avLst/>
            <a:gdLst/>
            <a:ahLst/>
            <a:cxnLst/>
            <a:rect l="l" t="t" r="r" b="b"/>
            <a:pathLst>
              <a:path w="178435" h="182244">
                <a:moveTo>
                  <a:pt x="14508" y="131306"/>
                </a:moveTo>
                <a:lnTo>
                  <a:pt x="6901" y="133462"/>
                </a:lnTo>
                <a:lnTo>
                  <a:pt x="0" y="137771"/>
                </a:lnTo>
                <a:lnTo>
                  <a:pt x="2795" y="144374"/>
                </a:lnTo>
                <a:lnTo>
                  <a:pt x="37798" y="177059"/>
                </a:lnTo>
                <a:lnTo>
                  <a:pt x="63125" y="181976"/>
                </a:lnTo>
                <a:lnTo>
                  <a:pt x="88452" y="177059"/>
                </a:lnTo>
                <a:lnTo>
                  <a:pt x="110693" y="162307"/>
                </a:lnTo>
                <a:lnTo>
                  <a:pt x="120010" y="152990"/>
                </a:lnTo>
                <a:lnTo>
                  <a:pt x="63125" y="152990"/>
                </a:lnTo>
                <a:lnTo>
                  <a:pt x="48720" y="150191"/>
                </a:lnTo>
                <a:lnTo>
                  <a:pt x="36068" y="141797"/>
                </a:lnTo>
                <a:lnTo>
                  <a:pt x="33553" y="139282"/>
                </a:lnTo>
                <a:lnTo>
                  <a:pt x="31623" y="136450"/>
                </a:lnTo>
                <a:lnTo>
                  <a:pt x="29959" y="133491"/>
                </a:lnTo>
                <a:lnTo>
                  <a:pt x="22351" y="131313"/>
                </a:lnTo>
                <a:lnTo>
                  <a:pt x="14508" y="131306"/>
                </a:lnTo>
                <a:close/>
              </a:path>
              <a:path w="178435" h="182244">
                <a:moveTo>
                  <a:pt x="164372" y="28992"/>
                </a:moveTo>
                <a:lnTo>
                  <a:pt x="110623" y="28992"/>
                </a:lnTo>
                <a:lnTo>
                  <a:pt x="125028" y="31790"/>
                </a:lnTo>
                <a:lnTo>
                  <a:pt x="137680" y="40184"/>
                </a:lnTo>
                <a:lnTo>
                  <a:pt x="146074" y="52836"/>
                </a:lnTo>
                <a:lnTo>
                  <a:pt x="148872" y="67241"/>
                </a:lnTo>
                <a:lnTo>
                  <a:pt x="146074" y="81646"/>
                </a:lnTo>
                <a:lnTo>
                  <a:pt x="137680" y="94299"/>
                </a:lnTo>
                <a:lnTo>
                  <a:pt x="90182" y="141809"/>
                </a:lnTo>
                <a:lnTo>
                  <a:pt x="77530" y="150196"/>
                </a:lnTo>
                <a:lnTo>
                  <a:pt x="63125" y="152990"/>
                </a:lnTo>
                <a:lnTo>
                  <a:pt x="120010" y="152990"/>
                </a:lnTo>
                <a:lnTo>
                  <a:pt x="158191" y="114809"/>
                </a:lnTo>
                <a:lnTo>
                  <a:pt x="172943" y="92568"/>
                </a:lnTo>
                <a:lnTo>
                  <a:pt x="177860" y="67241"/>
                </a:lnTo>
                <a:lnTo>
                  <a:pt x="172943" y="41914"/>
                </a:lnTo>
                <a:lnTo>
                  <a:pt x="164372" y="28992"/>
                </a:lnTo>
                <a:close/>
              </a:path>
              <a:path w="178435" h="182244">
                <a:moveTo>
                  <a:pt x="41033" y="82716"/>
                </a:moveTo>
                <a:lnTo>
                  <a:pt x="20885" y="82716"/>
                </a:lnTo>
                <a:lnTo>
                  <a:pt x="29704" y="83529"/>
                </a:lnTo>
                <a:lnTo>
                  <a:pt x="38404" y="85345"/>
                </a:lnTo>
                <a:lnTo>
                  <a:pt x="41033" y="82716"/>
                </a:lnTo>
                <a:close/>
              </a:path>
              <a:path w="178435" h="182244">
                <a:moveTo>
                  <a:pt x="110623" y="0"/>
                </a:moveTo>
                <a:lnTo>
                  <a:pt x="63055" y="19673"/>
                </a:lnTo>
                <a:lnTo>
                  <a:pt x="10452" y="72277"/>
                </a:lnTo>
                <a:lnTo>
                  <a:pt x="3251" y="84126"/>
                </a:lnTo>
                <a:lnTo>
                  <a:pt x="12037" y="82913"/>
                </a:lnTo>
                <a:lnTo>
                  <a:pt x="20885" y="82716"/>
                </a:lnTo>
                <a:lnTo>
                  <a:pt x="41033" y="82716"/>
                </a:lnTo>
                <a:lnTo>
                  <a:pt x="83566" y="40184"/>
                </a:lnTo>
                <a:lnTo>
                  <a:pt x="96218" y="31790"/>
                </a:lnTo>
                <a:lnTo>
                  <a:pt x="110623" y="28992"/>
                </a:lnTo>
                <a:lnTo>
                  <a:pt x="164372" y="28992"/>
                </a:lnTo>
                <a:lnTo>
                  <a:pt x="158191" y="19673"/>
                </a:lnTo>
                <a:lnTo>
                  <a:pt x="135931" y="4916"/>
                </a:lnTo>
                <a:lnTo>
                  <a:pt x="110623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9661" y="1561692"/>
            <a:ext cx="114436" cy="116879"/>
          </a:xfrm>
          <a:custGeom>
            <a:avLst/>
            <a:gdLst/>
            <a:ahLst/>
            <a:cxnLst/>
            <a:rect l="l" t="t" r="r" b="b"/>
            <a:pathLst>
              <a:path w="178435" h="182244">
                <a:moveTo>
                  <a:pt x="114739" y="0"/>
                </a:moveTo>
                <a:lnTo>
                  <a:pt x="67165" y="19669"/>
                </a:lnTo>
                <a:lnTo>
                  <a:pt x="19667" y="67167"/>
                </a:lnTo>
                <a:lnTo>
                  <a:pt x="0" y="114734"/>
                </a:lnTo>
                <a:lnTo>
                  <a:pt x="4921" y="140061"/>
                </a:lnTo>
                <a:lnTo>
                  <a:pt x="19699" y="162315"/>
                </a:lnTo>
                <a:lnTo>
                  <a:pt x="41919" y="177056"/>
                </a:lnTo>
                <a:lnTo>
                  <a:pt x="67241" y="181978"/>
                </a:lnTo>
                <a:lnTo>
                  <a:pt x="92577" y="177056"/>
                </a:lnTo>
                <a:lnTo>
                  <a:pt x="114815" y="162302"/>
                </a:lnTo>
                <a:lnTo>
                  <a:pt x="124132" y="152985"/>
                </a:lnTo>
                <a:lnTo>
                  <a:pt x="67241" y="152985"/>
                </a:lnTo>
                <a:lnTo>
                  <a:pt x="52837" y="150186"/>
                </a:lnTo>
                <a:lnTo>
                  <a:pt x="40190" y="141792"/>
                </a:lnTo>
                <a:lnTo>
                  <a:pt x="31796" y="129139"/>
                </a:lnTo>
                <a:lnTo>
                  <a:pt x="28997" y="114734"/>
                </a:lnTo>
                <a:lnTo>
                  <a:pt x="31791" y="100329"/>
                </a:lnTo>
                <a:lnTo>
                  <a:pt x="40178" y="87677"/>
                </a:lnTo>
                <a:lnTo>
                  <a:pt x="87676" y="40179"/>
                </a:lnTo>
                <a:lnTo>
                  <a:pt x="100330" y="31785"/>
                </a:lnTo>
                <a:lnTo>
                  <a:pt x="114739" y="28987"/>
                </a:lnTo>
                <a:lnTo>
                  <a:pt x="169944" y="28987"/>
                </a:lnTo>
                <a:lnTo>
                  <a:pt x="167309" y="25265"/>
                </a:lnTo>
                <a:lnTo>
                  <a:pt x="162313" y="19669"/>
                </a:lnTo>
                <a:lnTo>
                  <a:pt x="140067" y="4917"/>
                </a:lnTo>
                <a:lnTo>
                  <a:pt x="114739" y="0"/>
                </a:lnTo>
                <a:close/>
              </a:path>
              <a:path w="178435" h="182244">
                <a:moveTo>
                  <a:pt x="139466" y="96631"/>
                </a:moveTo>
                <a:lnTo>
                  <a:pt x="94292" y="141805"/>
                </a:lnTo>
                <a:lnTo>
                  <a:pt x="81645" y="150191"/>
                </a:lnTo>
                <a:lnTo>
                  <a:pt x="67241" y="152985"/>
                </a:lnTo>
                <a:lnTo>
                  <a:pt x="124132" y="152985"/>
                </a:lnTo>
                <a:lnTo>
                  <a:pt x="167419" y="109699"/>
                </a:lnTo>
                <a:lnTo>
                  <a:pt x="171496" y="103959"/>
                </a:lnTo>
                <a:lnTo>
                  <a:pt x="173896" y="99264"/>
                </a:lnTo>
                <a:lnTo>
                  <a:pt x="156986" y="99264"/>
                </a:lnTo>
                <a:lnTo>
                  <a:pt x="148166" y="98448"/>
                </a:lnTo>
                <a:lnTo>
                  <a:pt x="139466" y="96631"/>
                </a:lnTo>
                <a:close/>
              </a:path>
              <a:path w="178435" h="182244">
                <a:moveTo>
                  <a:pt x="174620" y="97850"/>
                </a:moveTo>
                <a:lnTo>
                  <a:pt x="165834" y="99068"/>
                </a:lnTo>
                <a:lnTo>
                  <a:pt x="156986" y="99264"/>
                </a:lnTo>
                <a:lnTo>
                  <a:pt x="173896" y="99264"/>
                </a:lnTo>
                <a:lnTo>
                  <a:pt x="174620" y="97850"/>
                </a:lnTo>
                <a:close/>
              </a:path>
              <a:path w="178435" h="182244">
                <a:moveTo>
                  <a:pt x="169944" y="28987"/>
                </a:moveTo>
                <a:lnTo>
                  <a:pt x="114739" y="28987"/>
                </a:lnTo>
                <a:lnTo>
                  <a:pt x="129149" y="31785"/>
                </a:lnTo>
                <a:lnTo>
                  <a:pt x="141803" y="40179"/>
                </a:lnTo>
                <a:lnTo>
                  <a:pt x="144305" y="42681"/>
                </a:lnTo>
                <a:lnTo>
                  <a:pt x="146235" y="45526"/>
                </a:lnTo>
                <a:lnTo>
                  <a:pt x="147899" y="48472"/>
                </a:lnTo>
                <a:lnTo>
                  <a:pt x="155514" y="50658"/>
                </a:lnTo>
                <a:lnTo>
                  <a:pt x="163395" y="50658"/>
                </a:lnTo>
                <a:lnTo>
                  <a:pt x="170964" y="48513"/>
                </a:lnTo>
                <a:lnTo>
                  <a:pt x="177858" y="44205"/>
                </a:lnTo>
                <a:lnTo>
                  <a:pt x="175070" y="37601"/>
                </a:lnTo>
                <a:lnTo>
                  <a:pt x="171557" y="31265"/>
                </a:lnTo>
                <a:lnTo>
                  <a:pt x="169944" y="28987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4426" y="3490507"/>
            <a:ext cx="39502" cy="52127"/>
          </a:xfrm>
          <a:custGeom>
            <a:avLst/>
            <a:gdLst/>
            <a:ahLst/>
            <a:cxnLst/>
            <a:rect l="l" t="t" r="r" b="b"/>
            <a:pathLst>
              <a:path w="61595" h="81279">
                <a:moveTo>
                  <a:pt x="52781" y="0"/>
                </a:moveTo>
                <a:lnTo>
                  <a:pt x="8902" y="0"/>
                </a:lnTo>
                <a:lnTo>
                  <a:pt x="6623" y="22086"/>
                </a:lnTo>
                <a:lnTo>
                  <a:pt x="2217" y="57596"/>
                </a:lnTo>
                <a:lnTo>
                  <a:pt x="0" y="79044"/>
                </a:lnTo>
                <a:lnTo>
                  <a:pt x="10188" y="80418"/>
                </a:lnTo>
                <a:lnTo>
                  <a:pt x="26755" y="81100"/>
                </a:lnTo>
                <a:lnTo>
                  <a:pt x="45280" y="81018"/>
                </a:lnTo>
                <a:lnTo>
                  <a:pt x="61341" y="80098"/>
                </a:lnTo>
                <a:lnTo>
                  <a:pt x="59505" y="58391"/>
                </a:lnTo>
                <a:lnTo>
                  <a:pt x="57303" y="40301"/>
                </a:lnTo>
                <a:lnTo>
                  <a:pt x="54949" y="21762"/>
                </a:lnTo>
                <a:lnTo>
                  <a:pt x="52781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34219" y="3528051"/>
            <a:ext cx="147015" cy="104255"/>
          </a:xfrm>
          <a:custGeom>
            <a:avLst/>
            <a:gdLst/>
            <a:ahLst/>
            <a:cxnLst/>
            <a:rect l="l" t="t" r="r" b="b"/>
            <a:pathLst>
              <a:path w="229235" h="162560">
                <a:moveTo>
                  <a:pt x="53174" y="0"/>
                </a:moveTo>
                <a:lnTo>
                  <a:pt x="19469" y="18046"/>
                </a:lnTo>
                <a:lnTo>
                  <a:pt x="19875" y="20967"/>
                </a:lnTo>
                <a:lnTo>
                  <a:pt x="20167" y="23926"/>
                </a:lnTo>
                <a:lnTo>
                  <a:pt x="20167" y="26962"/>
                </a:lnTo>
                <a:lnTo>
                  <a:pt x="18759" y="40343"/>
                </a:lnTo>
                <a:lnTo>
                  <a:pt x="14731" y="52768"/>
                </a:lnTo>
                <a:lnTo>
                  <a:pt x="8380" y="63945"/>
                </a:lnTo>
                <a:lnTo>
                  <a:pt x="0" y="73583"/>
                </a:lnTo>
                <a:lnTo>
                  <a:pt x="22885" y="84353"/>
                </a:lnTo>
                <a:lnTo>
                  <a:pt x="41025" y="101558"/>
                </a:lnTo>
                <a:lnTo>
                  <a:pt x="52972" y="123750"/>
                </a:lnTo>
                <a:lnTo>
                  <a:pt x="57276" y="149478"/>
                </a:lnTo>
                <a:lnTo>
                  <a:pt x="57276" y="162318"/>
                </a:lnTo>
                <a:lnTo>
                  <a:pt x="229133" y="162305"/>
                </a:lnTo>
                <a:lnTo>
                  <a:pt x="229133" y="138188"/>
                </a:lnTo>
                <a:lnTo>
                  <a:pt x="214502" y="136588"/>
                </a:lnTo>
                <a:lnTo>
                  <a:pt x="214274" y="132549"/>
                </a:lnTo>
                <a:lnTo>
                  <a:pt x="213842" y="128600"/>
                </a:lnTo>
                <a:lnTo>
                  <a:pt x="213804" y="36601"/>
                </a:lnTo>
                <a:lnTo>
                  <a:pt x="118567" y="36601"/>
                </a:lnTo>
                <a:lnTo>
                  <a:pt x="118486" y="34074"/>
                </a:lnTo>
                <a:lnTo>
                  <a:pt x="53174" y="34074"/>
                </a:lnTo>
                <a:lnTo>
                  <a:pt x="53174" y="0"/>
                </a:lnTo>
                <a:close/>
              </a:path>
              <a:path w="229235" h="162560">
                <a:moveTo>
                  <a:pt x="117995" y="406"/>
                </a:moveTo>
                <a:lnTo>
                  <a:pt x="53174" y="34074"/>
                </a:lnTo>
                <a:lnTo>
                  <a:pt x="118486" y="34074"/>
                </a:lnTo>
                <a:lnTo>
                  <a:pt x="118351" y="29857"/>
                </a:lnTo>
                <a:lnTo>
                  <a:pt x="118105" y="23926"/>
                </a:lnTo>
                <a:lnTo>
                  <a:pt x="118004" y="18046"/>
                </a:lnTo>
                <a:lnTo>
                  <a:pt x="117995" y="406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31373" y="3418810"/>
            <a:ext cx="32172" cy="60679"/>
          </a:xfrm>
          <a:custGeom>
            <a:avLst/>
            <a:gdLst/>
            <a:ahLst/>
            <a:cxnLst/>
            <a:rect l="l" t="t" r="r" b="b"/>
            <a:pathLst>
              <a:path w="50164" h="94614">
                <a:moveTo>
                  <a:pt x="23799" y="0"/>
                </a:moveTo>
                <a:lnTo>
                  <a:pt x="24904" y="10655"/>
                </a:lnTo>
                <a:lnTo>
                  <a:pt x="25933" y="19443"/>
                </a:lnTo>
                <a:lnTo>
                  <a:pt x="23431" y="23977"/>
                </a:lnTo>
                <a:lnTo>
                  <a:pt x="21399" y="28054"/>
                </a:lnTo>
                <a:lnTo>
                  <a:pt x="18211" y="31292"/>
                </a:lnTo>
                <a:lnTo>
                  <a:pt x="12700" y="38417"/>
                </a:lnTo>
                <a:lnTo>
                  <a:pt x="7086" y="45885"/>
                </a:lnTo>
                <a:lnTo>
                  <a:pt x="2019" y="56260"/>
                </a:lnTo>
                <a:lnTo>
                  <a:pt x="0" y="63080"/>
                </a:lnTo>
                <a:lnTo>
                  <a:pt x="812" y="70002"/>
                </a:lnTo>
                <a:lnTo>
                  <a:pt x="3772" y="79500"/>
                </a:lnTo>
                <a:lnTo>
                  <a:pt x="9105" y="86620"/>
                </a:lnTo>
                <a:lnTo>
                  <a:pt x="16039" y="91530"/>
                </a:lnTo>
                <a:lnTo>
                  <a:pt x="23799" y="94399"/>
                </a:lnTo>
                <a:lnTo>
                  <a:pt x="22580" y="83718"/>
                </a:lnTo>
                <a:lnTo>
                  <a:pt x="22225" y="75082"/>
                </a:lnTo>
                <a:lnTo>
                  <a:pt x="25285" y="71335"/>
                </a:lnTo>
                <a:lnTo>
                  <a:pt x="27635" y="67779"/>
                </a:lnTo>
                <a:lnTo>
                  <a:pt x="31877" y="63715"/>
                </a:lnTo>
                <a:lnTo>
                  <a:pt x="37833" y="56235"/>
                </a:lnTo>
                <a:lnTo>
                  <a:pt x="40627" y="52527"/>
                </a:lnTo>
                <a:lnTo>
                  <a:pt x="43789" y="48107"/>
                </a:lnTo>
                <a:lnTo>
                  <a:pt x="46113" y="42367"/>
                </a:lnTo>
                <a:lnTo>
                  <a:pt x="48425" y="36741"/>
                </a:lnTo>
                <a:lnTo>
                  <a:pt x="31580" y="2792"/>
                </a:lnTo>
                <a:lnTo>
                  <a:pt x="23799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7496" y="3516770"/>
            <a:ext cx="57421" cy="57421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44551" y="0"/>
                </a:moveTo>
                <a:lnTo>
                  <a:pt x="27212" y="3501"/>
                </a:lnTo>
                <a:lnTo>
                  <a:pt x="13050" y="13050"/>
                </a:lnTo>
                <a:lnTo>
                  <a:pt x="3501" y="27212"/>
                </a:lnTo>
                <a:lnTo>
                  <a:pt x="0" y="44551"/>
                </a:lnTo>
                <a:lnTo>
                  <a:pt x="3501" y="61896"/>
                </a:lnTo>
                <a:lnTo>
                  <a:pt x="13050" y="76057"/>
                </a:lnTo>
                <a:lnTo>
                  <a:pt x="27212" y="85603"/>
                </a:lnTo>
                <a:lnTo>
                  <a:pt x="44551" y="89103"/>
                </a:lnTo>
                <a:lnTo>
                  <a:pt x="61890" y="85603"/>
                </a:lnTo>
                <a:lnTo>
                  <a:pt x="76052" y="76057"/>
                </a:lnTo>
                <a:lnTo>
                  <a:pt x="85601" y="61896"/>
                </a:lnTo>
                <a:lnTo>
                  <a:pt x="89103" y="44551"/>
                </a:lnTo>
                <a:lnTo>
                  <a:pt x="85601" y="27212"/>
                </a:lnTo>
                <a:lnTo>
                  <a:pt x="76052" y="13050"/>
                </a:lnTo>
                <a:lnTo>
                  <a:pt x="61890" y="3501"/>
                </a:lnTo>
                <a:lnTo>
                  <a:pt x="44551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51307" y="3585819"/>
            <a:ext cx="107513" cy="45611"/>
          </a:xfrm>
          <a:custGeom>
            <a:avLst/>
            <a:gdLst/>
            <a:ahLst/>
            <a:cxnLst/>
            <a:rect l="l" t="t" r="r" b="b"/>
            <a:pathLst>
              <a:path w="167639" h="71120">
                <a:moveTo>
                  <a:pt x="107657" y="0"/>
                </a:moveTo>
                <a:lnTo>
                  <a:pt x="59397" y="0"/>
                </a:lnTo>
                <a:lnTo>
                  <a:pt x="36331" y="4687"/>
                </a:lnTo>
                <a:lnTo>
                  <a:pt x="17445" y="17449"/>
                </a:lnTo>
                <a:lnTo>
                  <a:pt x="4685" y="36336"/>
                </a:lnTo>
                <a:lnTo>
                  <a:pt x="0" y="59397"/>
                </a:lnTo>
                <a:lnTo>
                  <a:pt x="0" y="70535"/>
                </a:lnTo>
                <a:lnTo>
                  <a:pt x="167055" y="70535"/>
                </a:lnTo>
                <a:lnTo>
                  <a:pt x="167055" y="59397"/>
                </a:lnTo>
                <a:lnTo>
                  <a:pt x="162370" y="36336"/>
                </a:lnTo>
                <a:lnTo>
                  <a:pt x="149610" y="17449"/>
                </a:lnTo>
                <a:lnTo>
                  <a:pt x="130724" y="4687"/>
                </a:lnTo>
                <a:lnTo>
                  <a:pt x="107657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93809" y="1503993"/>
            <a:ext cx="184075" cy="184075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71938" y="3422135"/>
            <a:ext cx="140499" cy="156382"/>
          </a:xfrm>
          <a:custGeom>
            <a:avLst/>
            <a:gdLst/>
            <a:ahLst/>
            <a:cxnLst/>
            <a:rect l="l" t="t" r="r" b="b"/>
            <a:pathLst>
              <a:path w="219075" h="243839">
                <a:moveTo>
                  <a:pt x="218478" y="0"/>
                </a:moveTo>
                <a:lnTo>
                  <a:pt x="18630" y="0"/>
                </a:lnTo>
                <a:lnTo>
                  <a:pt x="18630" y="155816"/>
                </a:lnTo>
                <a:lnTo>
                  <a:pt x="0" y="155816"/>
                </a:lnTo>
                <a:lnTo>
                  <a:pt x="0" y="199847"/>
                </a:lnTo>
                <a:lnTo>
                  <a:pt x="41516" y="199847"/>
                </a:lnTo>
                <a:lnTo>
                  <a:pt x="45541" y="216929"/>
                </a:lnTo>
                <a:lnTo>
                  <a:pt x="55356" y="230835"/>
                </a:lnTo>
                <a:lnTo>
                  <a:pt x="69594" y="240187"/>
                </a:lnTo>
                <a:lnTo>
                  <a:pt x="86893" y="243611"/>
                </a:lnTo>
                <a:lnTo>
                  <a:pt x="104191" y="240187"/>
                </a:lnTo>
                <a:lnTo>
                  <a:pt x="118430" y="230835"/>
                </a:lnTo>
                <a:lnTo>
                  <a:pt x="123387" y="223812"/>
                </a:lnTo>
                <a:lnTo>
                  <a:pt x="86893" y="223812"/>
                </a:lnTo>
                <a:lnTo>
                  <a:pt x="76914" y="221791"/>
                </a:lnTo>
                <a:lnTo>
                  <a:pt x="68754" y="216284"/>
                </a:lnTo>
                <a:lnTo>
                  <a:pt x="63247" y="208124"/>
                </a:lnTo>
                <a:lnTo>
                  <a:pt x="61226" y="198145"/>
                </a:lnTo>
                <a:lnTo>
                  <a:pt x="63247" y="188168"/>
                </a:lnTo>
                <a:lnTo>
                  <a:pt x="68754" y="180012"/>
                </a:lnTo>
                <a:lnTo>
                  <a:pt x="76914" y="174510"/>
                </a:lnTo>
                <a:lnTo>
                  <a:pt x="86893" y="172491"/>
                </a:lnTo>
                <a:lnTo>
                  <a:pt x="218478" y="172491"/>
                </a:lnTo>
                <a:lnTo>
                  <a:pt x="218478" y="0"/>
                </a:lnTo>
                <a:close/>
              </a:path>
              <a:path w="219075" h="243839">
                <a:moveTo>
                  <a:pt x="218478" y="172491"/>
                </a:moveTo>
                <a:lnTo>
                  <a:pt x="86893" y="172491"/>
                </a:lnTo>
                <a:lnTo>
                  <a:pt x="96872" y="174510"/>
                </a:lnTo>
                <a:lnTo>
                  <a:pt x="105032" y="180012"/>
                </a:lnTo>
                <a:lnTo>
                  <a:pt x="110539" y="188168"/>
                </a:lnTo>
                <a:lnTo>
                  <a:pt x="112560" y="198145"/>
                </a:lnTo>
                <a:lnTo>
                  <a:pt x="110539" y="208124"/>
                </a:lnTo>
                <a:lnTo>
                  <a:pt x="105032" y="216284"/>
                </a:lnTo>
                <a:lnTo>
                  <a:pt x="96872" y="221791"/>
                </a:lnTo>
                <a:lnTo>
                  <a:pt x="86893" y="223812"/>
                </a:lnTo>
                <a:lnTo>
                  <a:pt x="123387" y="223812"/>
                </a:lnTo>
                <a:lnTo>
                  <a:pt x="128244" y="216929"/>
                </a:lnTo>
                <a:lnTo>
                  <a:pt x="132270" y="199847"/>
                </a:lnTo>
                <a:lnTo>
                  <a:pt x="218478" y="199847"/>
                </a:lnTo>
                <a:lnTo>
                  <a:pt x="218478" y="172491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20741" y="3442609"/>
            <a:ext cx="88372" cy="136020"/>
          </a:xfrm>
          <a:custGeom>
            <a:avLst/>
            <a:gdLst/>
            <a:ahLst/>
            <a:cxnLst/>
            <a:rect l="l" t="t" r="r" b="b"/>
            <a:pathLst>
              <a:path w="137795" h="212089">
                <a:moveTo>
                  <a:pt x="80924" y="0"/>
                </a:moveTo>
                <a:lnTo>
                  <a:pt x="0" y="0"/>
                </a:lnTo>
                <a:lnTo>
                  <a:pt x="0" y="167919"/>
                </a:lnTo>
                <a:lnTo>
                  <a:pt x="22364" y="167919"/>
                </a:lnTo>
                <a:lnTo>
                  <a:pt x="26391" y="185003"/>
                </a:lnTo>
                <a:lnTo>
                  <a:pt x="36209" y="198913"/>
                </a:lnTo>
                <a:lnTo>
                  <a:pt x="50448" y="208270"/>
                </a:lnTo>
                <a:lnTo>
                  <a:pt x="67741" y="211696"/>
                </a:lnTo>
                <a:lnTo>
                  <a:pt x="85047" y="208270"/>
                </a:lnTo>
                <a:lnTo>
                  <a:pt x="99290" y="198913"/>
                </a:lnTo>
                <a:lnTo>
                  <a:pt x="104250" y="191884"/>
                </a:lnTo>
                <a:lnTo>
                  <a:pt x="67741" y="191884"/>
                </a:lnTo>
                <a:lnTo>
                  <a:pt x="57764" y="189865"/>
                </a:lnTo>
                <a:lnTo>
                  <a:pt x="49609" y="184362"/>
                </a:lnTo>
                <a:lnTo>
                  <a:pt x="44106" y="176207"/>
                </a:lnTo>
                <a:lnTo>
                  <a:pt x="42087" y="166230"/>
                </a:lnTo>
                <a:lnTo>
                  <a:pt x="44106" y="156251"/>
                </a:lnTo>
                <a:lnTo>
                  <a:pt x="49609" y="148091"/>
                </a:lnTo>
                <a:lnTo>
                  <a:pt x="57764" y="142584"/>
                </a:lnTo>
                <a:lnTo>
                  <a:pt x="67741" y="140563"/>
                </a:lnTo>
                <a:lnTo>
                  <a:pt x="137185" y="140563"/>
                </a:lnTo>
                <a:lnTo>
                  <a:pt x="137185" y="85966"/>
                </a:lnTo>
                <a:lnTo>
                  <a:pt x="133328" y="80073"/>
                </a:lnTo>
                <a:lnTo>
                  <a:pt x="25996" y="80073"/>
                </a:lnTo>
                <a:lnTo>
                  <a:pt x="25996" y="23520"/>
                </a:lnTo>
                <a:lnTo>
                  <a:pt x="96317" y="23520"/>
                </a:lnTo>
                <a:lnTo>
                  <a:pt x="80924" y="0"/>
                </a:lnTo>
                <a:close/>
              </a:path>
              <a:path w="137795" h="212089">
                <a:moveTo>
                  <a:pt x="137185" y="140563"/>
                </a:moveTo>
                <a:lnTo>
                  <a:pt x="67741" y="140563"/>
                </a:lnTo>
                <a:lnTo>
                  <a:pt x="77720" y="142584"/>
                </a:lnTo>
                <a:lnTo>
                  <a:pt x="85880" y="148091"/>
                </a:lnTo>
                <a:lnTo>
                  <a:pt x="91387" y="156251"/>
                </a:lnTo>
                <a:lnTo>
                  <a:pt x="93408" y="166230"/>
                </a:lnTo>
                <a:lnTo>
                  <a:pt x="91387" y="176207"/>
                </a:lnTo>
                <a:lnTo>
                  <a:pt x="85880" y="184362"/>
                </a:lnTo>
                <a:lnTo>
                  <a:pt x="77720" y="189865"/>
                </a:lnTo>
                <a:lnTo>
                  <a:pt x="67741" y="191884"/>
                </a:lnTo>
                <a:lnTo>
                  <a:pt x="104250" y="191884"/>
                </a:lnTo>
                <a:lnTo>
                  <a:pt x="109105" y="185003"/>
                </a:lnTo>
                <a:lnTo>
                  <a:pt x="113131" y="167919"/>
                </a:lnTo>
                <a:lnTo>
                  <a:pt x="137185" y="167919"/>
                </a:lnTo>
                <a:lnTo>
                  <a:pt x="137185" y="140563"/>
                </a:lnTo>
                <a:close/>
              </a:path>
              <a:path w="137795" h="212089">
                <a:moveTo>
                  <a:pt x="96317" y="23520"/>
                </a:moveTo>
                <a:lnTo>
                  <a:pt x="66725" y="23520"/>
                </a:lnTo>
                <a:lnTo>
                  <a:pt x="103733" y="80073"/>
                </a:lnTo>
                <a:lnTo>
                  <a:pt x="133328" y="80073"/>
                </a:lnTo>
                <a:lnTo>
                  <a:pt x="96317" y="2352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3970" y="5388694"/>
            <a:ext cx="163712" cy="165341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10158" y="5348624"/>
            <a:ext cx="163712" cy="116879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348331" y="5398784"/>
            <a:ext cx="181224" cy="175522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03258" y="5348632"/>
            <a:ext cx="71268" cy="23213"/>
          </a:xfrm>
          <a:custGeom>
            <a:avLst/>
            <a:gdLst/>
            <a:ahLst/>
            <a:cxnLst/>
            <a:rect l="l" t="t" r="r" b="b"/>
            <a:pathLst>
              <a:path w="111125" h="36195">
                <a:moveTo>
                  <a:pt x="0" y="0"/>
                </a:moveTo>
                <a:lnTo>
                  <a:pt x="15506" y="36169"/>
                </a:lnTo>
                <a:lnTo>
                  <a:pt x="95072" y="36169"/>
                </a:lnTo>
                <a:lnTo>
                  <a:pt x="107471" y="8356"/>
                </a:lnTo>
                <a:lnTo>
                  <a:pt x="83070" y="8356"/>
                </a:lnTo>
                <a:lnTo>
                  <a:pt x="80446" y="7950"/>
                </a:lnTo>
                <a:lnTo>
                  <a:pt x="27647" y="7950"/>
                </a:lnTo>
                <a:lnTo>
                  <a:pt x="19429" y="6677"/>
                </a:lnTo>
                <a:lnTo>
                  <a:pt x="8211" y="1265"/>
                </a:lnTo>
                <a:lnTo>
                  <a:pt x="0" y="0"/>
                </a:lnTo>
                <a:close/>
              </a:path>
              <a:path w="111125" h="36195">
                <a:moveTo>
                  <a:pt x="110845" y="787"/>
                </a:moveTo>
                <a:lnTo>
                  <a:pt x="102608" y="1939"/>
                </a:lnTo>
                <a:lnTo>
                  <a:pt x="91307" y="7197"/>
                </a:lnTo>
                <a:lnTo>
                  <a:pt x="83070" y="8356"/>
                </a:lnTo>
                <a:lnTo>
                  <a:pt x="107471" y="8356"/>
                </a:lnTo>
                <a:lnTo>
                  <a:pt x="110845" y="787"/>
                </a:lnTo>
                <a:close/>
              </a:path>
              <a:path w="111125" h="36195">
                <a:moveTo>
                  <a:pt x="55410" y="393"/>
                </a:moveTo>
                <a:lnTo>
                  <a:pt x="47175" y="1545"/>
                </a:lnTo>
                <a:lnTo>
                  <a:pt x="35882" y="6798"/>
                </a:lnTo>
                <a:lnTo>
                  <a:pt x="27647" y="7950"/>
                </a:lnTo>
                <a:lnTo>
                  <a:pt x="80446" y="7950"/>
                </a:lnTo>
                <a:lnTo>
                  <a:pt x="74851" y="7083"/>
                </a:lnTo>
                <a:lnTo>
                  <a:pt x="63628" y="1666"/>
                </a:lnTo>
                <a:lnTo>
                  <a:pt x="55410" y="39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06525" y="5379485"/>
            <a:ext cx="64752" cy="11810"/>
          </a:xfrm>
          <a:custGeom>
            <a:avLst/>
            <a:gdLst/>
            <a:ahLst/>
            <a:cxnLst/>
            <a:rect l="l" t="t" r="r" b="b"/>
            <a:pathLst>
              <a:path w="100965" h="18415">
                <a:moveTo>
                  <a:pt x="96596" y="0"/>
                </a:moveTo>
                <a:lnTo>
                  <a:pt x="4063" y="0"/>
                </a:lnTo>
                <a:lnTo>
                  <a:pt x="0" y="4064"/>
                </a:lnTo>
                <a:lnTo>
                  <a:pt x="0" y="13995"/>
                </a:lnTo>
                <a:lnTo>
                  <a:pt x="4063" y="18059"/>
                </a:lnTo>
                <a:lnTo>
                  <a:pt x="96596" y="18059"/>
                </a:lnTo>
                <a:lnTo>
                  <a:pt x="100660" y="13995"/>
                </a:lnTo>
                <a:lnTo>
                  <a:pt x="100660" y="4064"/>
                </a:lnTo>
                <a:lnTo>
                  <a:pt x="96596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08008" y="5439333"/>
            <a:ext cx="61901" cy="93666"/>
          </a:xfrm>
          <a:custGeom>
            <a:avLst/>
            <a:gdLst/>
            <a:ahLst/>
            <a:cxnLst/>
            <a:rect l="l" t="t" r="r" b="b"/>
            <a:pathLst>
              <a:path w="96519" h="146050">
                <a:moveTo>
                  <a:pt x="13690" y="94653"/>
                </a:moveTo>
                <a:lnTo>
                  <a:pt x="0" y="114363"/>
                </a:lnTo>
                <a:lnTo>
                  <a:pt x="5753" y="118808"/>
                </a:lnTo>
                <a:lnTo>
                  <a:pt x="12128" y="122478"/>
                </a:lnTo>
                <a:lnTo>
                  <a:pt x="26098" y="128244"/>
                </a:lnTo>
                <a:lnTo>
                  <a:pt x="33362" y="130187"/>
                </a:lnTo>
                <a:lnTo>
                  <a:pt x="40881" y="131165"/>
                </a:lnTo>
                <a:lnTo>
                  <a:pt x="40754" y="145897"/>
                </a:lnTo>
                <a:lnTo>
                  <a:pt x="58826" y="146024"/>
                </a:lnTo>
                <a:lnTo>
                  <a:pt x="58940" y="131648"/>
                </a:lnTo>
                <a:lnTo>
                  <a:pt x="64503" y="131102"/>
                </a:lnTo>
                <a:lnTo>
                  <a:pt x="93679" y="109918"/>
                </a:lnTo>
                <a:lnTo>
                  <a:pt x="58242" y="109918"/>
                </a:lnTo>
                <a:lnTo>
                  <a:pt x="58248" y="108927"/>
                </a:lnTo>
                <a:lnTo>
                  <a:pt x="41909" y="108927"/>
                </a:lnTo>
                <a:lnTo>
                  <a:pt x="36702" y="107848"/>
                </a:lnTo>
                <a:lnTo>
                  <a:pt x="31876" y="106108"/>
                </a:lnTo>
                <a:lnTo>
                  <a:pt x="22999" y="101295"/>
                </a:lnTo>
                <a:lnTo>
                  <a:pt x="18414" y="98285"/>
                </a:lnTo>
                <a:lnTo>
                  <a:pt x="13690" y="94653"/>
                </a:lnTo>
                <a:close/>
              </a:path>
              <a:path w="96519" h="146050">
                <a:moveTo>
                  <a:pt x="95346" y="85598"/>
                </a:moveTo>
                <a:lnTo>
                  <a:pt x="58407" y="85598"/>
                </a:lnTo>
                <a:lnTo>
                  <a:pt x="63144" y="87363"/>
                </a:lnTo>
                <a:lnTo>
                  <a:pt x="66382" y="89217"/>
                </a:lnTo>
                <a:lnTo>
                  <a:pt x="69824" y="93065"/>
                </a:lnTo>
                <a:lnTo>
                  <a:pt x="70675" y="95529"/>
                </a:lnTo>
                <a:lnTo>
                  <a:pt x="70599" y="105029"/>
                </a:lnTo>
                <a:lnTo>
                  <a:pt x="66471" y="108712"/>
                </a:lnTo>
                <a:lnTo>
                  <a:pt x="58242" y="109918"/>
                </a:lnTo>
                <a:lnTo>
                  <a:pt x="93679" y="109918"/>
                </a:lnTo>
                <a:lnTo>
                  <a:pt x="95059" y="106946"/>
                </a:lnTo>
                <a:lnTo>
                  <a:pt x="95999" y="102552"/>
                </a:lnTo>
                <a:lnTo>
                  <a:pt x="96010" y="87363"/>
                </a:lnTo>
                <a:lnTo>
                  <a:pt x="95346" y="85598"/>
                </a:lnTo>
                <a:close/>
              </a:path>
              <a:path w="96519" h="146050">
                <a:moveTo>
                  <a:pt x="41833" y="0"/>
                </a:moveTo>
                <a:lnTo>
                  <a:pt x="41757" y="10083"/>
                </a:lnTo>
                <a:lnTo>
                  <a:pt x="36309" y="10617"/>
                </a:lnTo>
                <a:lnTo>
                  <a:pt x="31318" y="11772"/>
                </a:lnTo>
                <a:lnTo>
                  <a:pt x="4991" y="49314"/>
                </a:lnTo>
                <a:lnTo>
                  <a:pt x="5740" y="53809"/>
                </a:lnTo>
                <a:lnTo>
                  <a:pt x="35864" y="79527"/>
                </a:lnTo>
                <a:lnTo>
                  <a:pt x="42113" y="81305"/>
                </a:lnTo>
                <a:lnTo>
                  <a:pt x="41909" y="108927"/>
                </a:lnTo>
                <a:lnTo>
                  <a:pt x="58248" y="108927"/>
                </a:lnTo>
                <a:lnTo>
                  <a:pt x="58407" y="85598"/>
                </a:lnTo>
                <a:lnTo>
                  <a:pt x="95346" y="85598"/>
                </a:lnTo>
                <a:lnTo>
                  <a:pt x="58597" y="59715"/>
                </a:lnTo>
                <a:lnTo>
                  <a:pt x="58630" y="55245"/>
                </a:lnTo>
                <a:lnTo>
                  <a:pt x="42303" y="55245"/>
                </a:lnTo>
                <a:lnTo>
                  <a:pt x="37553" y="53479"/>
                </a:lnTo>
                <a:lnTo>
                  <a:pt x="34378" y="51638"/>
                </a:lnTo>
                <a:lnTo>
                  <a:pt x="31165" y="47790"/>
                </a:lnTo>
                <a:lnTo>
                  <a:pt x="30378" y="45504"/>
                </a:lnTo>
                <a:lnTo>
                  <a:pt x="30416" y="39700"/>
                </a:lnTo>
                <a:lnTo>
                  <a:pt x="31394" y="37363"/>
                </a:lnTo>
                <a:lnTo>
                  <a:pt x="35242" y="33578"/>
                </a:lnTo>
                <a:lnTo>
                  <a:pt x="38290" y="32346"/>
                </a:lnTo>
                <a:lnTo>
                  <a:pt x="42456" y="31800"/>
                </a:lnTo>
                <a:lnTo>
                  <a:pt x="87290" y="31800"/>
                </a:lnTo>
                <a:lnTo>
                  <a:pt x="92036" y="23647"/>
                </a:lnTo>
                <a:lnTo>
                  <a:pt x="59816" y="10553"/>
                </a:lnTo>
                <a:lnTo>
                  <a:pt x="59893" y="127"/>
                </a:lnTo>
                <a:lnTo>
                  <a:pt x="41833" y="0"/>
                </a:lnTo>
                <a:close/>
              </a:path>
              <a:path w="96519" h="146050">
                <a:moveTo>
                  <a:pt x="87290" y="31800"/>
                </a:moveTo>
                <a:lnTo>
                  <a:pt x="42456" y="31800"/>
                </a:lnTo>
                <a:lnTo>
                  <a:pt x="42303" y="55245"/>
                </a:lnTo>
                <a:lnTo>
                  <a:pt x="58630" y="55245"/>
                </a:lnTo>
                <a:lnTo>
                  <a:pt x="58788" y="33477"/>
                </a:lnTo>
                <a:lnTo>
                  <a:pt x="86314" y="33477"/>
                </a:lnTo>
                <a:lnTo>
                  <a:pt x="87290" y="31800"/>
                </a:lnTo>
                <a:close/>
              </a:path>
              <a:path w="96519" h="146050">
                <a:moveTo>
                  <a:pt x="86314" y="33477"/>
                </a:moveTo>
                <a:lnTo>
                  <a:pt x="58788" y="33477"/>
                </a:lnTo>
                <a:lnTo>
                  <a:pt x="62483" y="34442"/>
                </a:lnTo>
                <a:lnTo>
                  <a:pt x="66128" y="35814"/>
                </a:lnTo>
                <a:lnTo>
                  <a:pt x="73266" y="39458"/>
                </a:lnTo>
                <a:lnTo>
                  <a:pt x="76796" y="41541"/>
                </a:lnTo>
                <a:lnTo>
                  <a:pt x="80251" y="43891"/>
                </a:lnTo>
                <a:lnTo>
                  <a:pt x="86314" y="33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212887" y="1502804"/>
            <a:ext cx="230908" cy="211767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 sz="1154">
              <a:solidFill>
                <a:prstClr val="black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00369" y="5405736"/>
            <a:ext cx="1293855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898" b="1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8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13635" y="1527855"/>
            <a:ext cx="1371368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51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898" b="1" spc="-7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5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7282" y="1527855"/>
            <a:ext cx="1239800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29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898" b="1" spc="-6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5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7717" y="1527855"/>
            <a:ext cx="988144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898" b="1" spc="-103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2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9954" y="1527855"/>
            <a:ext cx="860862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898" b="1" spc="-83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5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1175" y="5404368"/>
            <a:ext cx="1074329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5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898" b="1" spc="-83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2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0366" y="1527855"/>
            <a:ext cx="1585720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51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898" b="1" spc="-5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63787" y="3441388"/>
            <a:ext cx="624335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42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85232" y="3441388"/>
            <a:ext cx="983561" cy="27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5"/>
            <a:r>
              <a:rPr sz="898" b="1" spc="38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898" b="1" spc="-7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98" b="1" spc="45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898" b="1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5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88900" y="101448"/>
            <a:ext cx="1007959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Business Model Canvas – Create your Own</a:t>
            </a:r>
          </a:p>
        </p:txBody>
      </p:sp>
    </p:spTree>
    <p:extLst>
      <p:ext uri="{BB962C8B-B14F-4D97-AF65-F5344CB8AC3E}">
        <p14:creationId xmlns:p14="http://schemas.microsoft.com/office/powerpoint/2010/main" val="4432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9577" y="2571658"/>
            <a:ext cx="5668859" cy="13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54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37195" y="1896648"/>
            <a:ext cx="3456186" cy="3552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API Monetization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734" y="2537164"/>
            <a:ext cx="2277008" cy="38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2851" y="2048018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Authors</a:t>
            </a:r>
          </a:p>
        </p:txBody>
      </p:sp>
      <p:sp>
        <p:nvSpPr>
          <p:cNvPr id="23" name="bk object 17"/>
          <p:cNvSpPr/>
          <p:nvPr/>
        </p:nvSpPr>
        <p:spPr>
          <a:xfrm>
            <a:off x="1960078" y="3323845"/>
            <a:ext cx="1702594" cy="1044773"/>
          </a:xfrm>
          <a:prstGeom prst="rect">
            <a:avLst/>
          </a:pr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0078" y="4368618"/>
            <a:ext cx="235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Developers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0077" y="4686765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Report Creators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9180" y="3085052"/>
            <a:ext cx="6215970" cy="1527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Easy-to-use authoring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Aesthetically pleasing content presentation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Easy-to-consume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Can quickly create products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86209" y="2715720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Value they receive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69180" y="1402326"/>
            <a:ext cx="6215970" cy="1322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Present information and content in easy-to-consume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Deliver rich &amp; interactive experiences to their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Quick time to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Avoid headaches (no time to struggle with complexity)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6208" y="947190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they are trying to accomplish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52150" y="5056097"/>
            <a:ext cx="6215970" cy="174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Access to authoring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Mature operating platform (you run it!)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Training &amp; Examples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Membership in a community of like-minded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Early access to needed features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669179" y="4686765"/>
            <a:ext cx="320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they are willing to pay for</a:t>
            </a:r>
          </a:p>
        </p:txBody>
      </p:sp>
    </p:spTree>
    <p:extLst>
      <p:ext uri="{BB962C8B-B14F-4D97-AF65-F5344CB8AC3E}">
        <p14:creationId xmlns:p14="http://schemas.microsoft.com/office/powerpoint/2010/main" val="26570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API Monetization Models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9180" y="3253507"/>
            <a:ext cx="6215970" cy="1527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Aesthetically pleasing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Flexibility to work with any device at any time (mobile, desktop, web, etc.)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Reliability &amp; Performance – it just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Confidentiality &amp; Security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86210" y="2907712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Value they receive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69180" y="1402326"/>
            <a:ext cx="6215970" cy="14818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Explore information to obtain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Discover trends &amp;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Optimize and manage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Prevent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Take advantage of opportunities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86208" y="947190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they are trying to accomplish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69180" y="5237565"/>
            <a:ext cx="6215970" cy="1397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Applications and tools that provide the above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Resiliency &amp; Availability of information (backup, 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Access to historical information (how long can you keep their information?)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AA5"/>
                </a:solidFill>
              </a:rPr>
              <a:t>Advanced features (social sharing, location-awareness, etc.)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6209" y="4868234"/>
            <a:ext cx="320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they are willing to pay for</a:t>
            </a:r>
          </a:p>
        </p:txBody>
      </p:sp>
      <p:sp>
        <p:nvSpPr>
          <p:cNvPr id="17" name="Oval 16"/>
          <p:cNvSpPr/>
          <p:nvPr/>
        </p:nvSpPr>
        <p:spPr>
          <a:xfrm>
            <a:off x="851037" y="1972124"/>
            <a:ext cx="3456186" cy="35529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17324" y="2606787"/>
            <a:ext cx="1710750" cy="42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51984" y="2162896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Consumers</a:t>
            </a:r>
          </a:p>
        </p:txBody>
      </p:sp>
      <p:sp>
        <p:nvSpPr>
          <p:cNvPr id="22" name="bk object 17"/>
          <p:cNvSpPr/>
          <p:nvPr/>
        </p:nvSpPr>
        <p:spPr>
          <a:xfrm>
            <a:off x="1669561" y="3503220"/>
            <a:ext cx="1702594" cy="1044773"/>
          </a:xfrm>
          <a:prstGeom prst="rect">
            <a:avLst/>
          </a:pr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4840" y="4547993"/>
            <a:ext cx="111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016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161374329"/>
              </p:ext>
            </p:extLst>
          </p:nvPr>
        </p:nvGraphicFramePr>
        <p:xfrm>
          <a:off x="5486400" y="914400"/>
          <a:ext cx="6400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Free Model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581861861"/>
              </p:ext>
            </p:extLst>
          </p:nvPr>
        </p:nvGraphicFramePr>
        <p:xfrm>
          <a:off x="-261256" y="962833"/>
          <a:ext cx="6701246" cy="4928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4311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533823900"/>
              </p:ext>
            </p:extLst>
          </p:nvPr>
        </p:nvGraphicFramePr>
        <p:xfrm>
          <a:off x="5486400" y="914400"/>
          <a:ext cx="6400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Pay-as-you-Go Model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092961436"/>
              </p:ext>
            </p:extLst>
          </p:nvPr>
        </p:nvGraphicFramePr>
        <p:xfrm>
          <a:off x="238720" y="1301122"/>
          <a:ext cx="4478937" cy="543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38721" y="896588"/>
            <a:ext cx="19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44335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957561571"/>
              </p:ext>
            </p:extLst>
          </p:nvPr>
        </p:nvGraphicFramePr>
        <p:xfrm>
          <a:off x="5486400" y="914400"/>
          <a:ext cx="6400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Subscription Model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39540463"/>
              </p:ext>
            </p:extLst>
          </p:nvPr>
        </p:nvGraphicFramePr>
        <p:xfrm>
          <a:off x="238720" y="1301122"/>
          <a:ext cx="4745974" cy="543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38721" y="896588"/>
            <a:ext cx="19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26434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66" b="0" i="0" u="none" strike="noStrike" kern="0" cap="none" spc="0" normalizeH="0" baseline="0" noProof="0">
              <a:ln>
                <a:noFill/>
              </a:ln>
              <a:solidFill>
                <a:srgbClr val="1E419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316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Illustrative Pricing Models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77048"/>
              </p:ext>
            </p:extLst>
          </p:nvPr>
        </p:nvGraphicFramePr>
        <p:xfrm>
          <a:off x="80921" y="962834"/>
          <a:ext cx="11984304" cy="5123601"/>
        </p:xfrm>
        <a:graphic>
          <a:graphicData uri="http://schemas.openxmlformats.org/drawingml/2006/table">
            <a:tbl>
              <a:tblPr/>
              <a:tblGrid>
                <a:gridCol w="222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87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metric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Tier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Tier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Tier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users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to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to 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Predix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Insight Design Studio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user/month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Predix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Insight 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pages generated (month)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 Generator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report page generated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data delivered per 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 Delivery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GB/month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 Storage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Blob Store pricing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 metric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Tier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Tier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Tier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88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Federation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to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Endpoints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endpoint per 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Data I/O per 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GB/month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98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9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0" y="1610315"/>
            <a:ext cx="12178747" cy="3074973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266" kern="0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3" name="object 5"/>
          <p:cNvSpPr/>
          <p:nvPr/>
        </p:nvSpPr>
        <p:spPr>
          <a:xfrm>
            <a:off x="11191836" y="2801744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900" y="2755636"/>
            <a:ext cx="11550106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Subscription Pricing Examples</a:t>
            </a:r>
          </a:p>
        </p:txBody>
      </p:sp>
    </p:spTree>
    <p:extLst>
      <p:ext uri="{BB962C8B-B14F-4D97-AF65-F5344CB8AC3E}">
        <p14:creationId xmlns:p14="http://schemas.microsoft.com/office/powerpoint/2010/main" val="58167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Widescreen</PresentationFormat>
  <Paragraphs>273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GE Inspira Pitch</vt:lpstr>
      <vt:lpstr>Calibri Light</vt:lpstr>
      <vt:lpstr>Calibri</vt:lpstr>
      <vt:lpstr>Tahoma</vt:lpstr>
      <vt:lpstr>Arial</vt:lpstr>
      <vt:lpstr>Office Theme</vt:lpstr>
      <vt:lpstr>1_blank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2016-04-18T13:23:29Z</dcterms:created>
  <dcterms:modified xsi:type="dcterms:W3CDTF">2016-07-19T04:17:28Z</dcterms:modified>
</cp:coreProperties>
</file>