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370" r:id="rId5"/>
    <p:sldId id="380" r:id="rId6"/>
    <p:sldId id="372" r:id="rId7"/>
    <p:sldId id="376" r:id="rId8"/>
    <p:sldId id="373" r:id="rId9"/>
    <p:sldId id="377" r:id="rId10"/>
    <p:sldId id="378" r:id="rId11"/>
    <p:sldId id="379" r:id="rId12"/>
    <p:sldId id="382" r:id="rId13"/>
    <p:sldId id="383" r:id="rId14"/>
    <p:sldId id="384" r:id="rId15"/>
    <p:sldId id="385" r:id="rId16"/>
    <p:sldId id="386" r:id="rId17"/>
    <p:sldId id="387" r:id="rId18"/>
    <p:sldId id="389" r:id="rId19"/>
    <p:sldId id="390" r:id="rId20"/>
    <p:sldId id="388" r:id="rId21"/>
  </p:sldIdLst>
  <p:sldSz cx="9144000" cy="5486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28">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32" autoAdjust="0"/>
    <p:restoredTop sz="98674" autoAdjust="0"/>
  </p:normalViewPr>
  <p:slideViewPr>
    <p:cSldViewPr snapToGrid="0">
      <p:cViewPr varScale="1">
        <p:scale>
          <a:sx n="94" d="100"/>
          <a:sy n="94" d="100"/>
        </p:scale>
        <p:origin x="936" y="78"/>
      </p:cViewPr>
      <p:guideLst>
        <p:guide orient="horz" pos="172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9" d="100"/>
        <a:sy n="79" d="100"/>
      </p:scale>
      <p:origin x="0" y="0"/>
    </p:cViewPr>
  </p:sorterViewPr>
  <p:notesViewPr>
    <p:cSldViewPr snapToGrid="0">
      <p:cViewPr varScale="1">
        <p:scale>
          <a:sx n="50" d="100"/>
          <a:sy n="50" d="100"/>
        </p:scale>
        <p:origin x="-293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40B57F-00AB-479D-B2B4-F5494C260B63}"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8E5C4273-E870-44E8-BEBC-F63D9A0CED2D}">
      <dgm:prSet phldrT="[Text]" custT="1"/>
      <dgm:spPr/>
      <dgm:t>
        <a:bodyPr/>
        <a:lstStyle/>
        <a:p>
          <a:pPr>
            <a:lnSpc>
              <a:spcPct val="90000"/>
            </a:lnSpc>
          </a:pPr>
          <a:r>
            <a:rPr lang="en-US" sz="1200" b="1"/>
            <a:t>Foundational Readiness</a:t>
          </a:r>
        </a:p>
      </dgm:t>
    </dgm:pt>
    <dgm:pt modelId="{9674C6A2-6281-4626-980B-0D3A6C9729AB}" type="parTrans" cxnId="{393F56D6-74F6-4EBB-AA25-E7D4EF266E70}">
      <dgm:prSet/>
      <dgm:spPr/>
      <dgm:t>
        <a:bodyPr/>
        <a:lstStyle/>
        <a:p>
          <a:endParaRPr lang="en-US"/>
        </a:p>
      </dgm:t>
    </dgm:pt>
    <dgm:pt modelId="{FCFEC5AC-B6FE-4561-A4D8-27A4E51AE542}" type="sibTrans" cxnId="{393F56D6-74F6-4EBB-AA25-E7D4EF266E70}">
      <dgm:prSet/>
      <dgm:spPr/>
      <dgm:t>
        <a:bodyPr/>
        <a:lstStyle/>
        <a:p>
          <a:endParaRPr lang="en-US"/>
        </a:p>
      </dgm:t>
    </dgm:pt>
    <dgm:pt modelId="{ED28E9A5-46EC-4B71-A5CE-8E8BD4503131}">
      <dgm:prSet custT="1"/>
      <dgm:spPr/>
      <dgm:t>
        <a:bodyPr/>
        <a:lstStyle/>
        <a:p>
          <a:pPr>
            <a:lnSpc>
              <a:spcPct val="90000"/>
            </a:lnSpc>
          </a:pPr>
          <a:r>
            <a:rPr lang="en-US" sz="1200" b="1" baseline="0"/>
            <a:t>POC to verify the loose ends</a:t>
          </a:r>
        </a:p>
      </dgm:t>
    </dgm:pt>
    <dgm:pt modelId="{D60E8583-F580-4272-BEA2-2C329483B04C}" type="parTrans" cxnId="{E950B6E3-0DF2-4076-928C-AEFCA4808E6D}">
      <dgm:prSet/>
      <dgm:spPr/>
      <dgm:t>
        <a:bodyPr/>
        <a:lstStyle/>
        <a:p>
          <a:endParaRPr lang="en-US"/>
        </a:p>
      </dgm:t>
    </dgm:pt>
    <dgm:pt modelId="{3CBC32E7-993F-422C-AB10-0193D4710439}" type="sibTrans" cxnId="{E950B6E3-0DF2-4076-928C-AEFCA4808E6D}">
      <dgm:prSet/>
      <dgm:spPr/>
      <dgm:t>
        <a:bodyPr/>
        <a:lstStyle/>
        <a:p>
          <a:endParaRPr lang="en-US"/>
        </a:p>
      </dgm:t>
    </dgm:pt>
    <dgm:pt modelId="{8FB4D0E7-2867-4DCC-BEDA-058703F33F4D}">
      <dgm:prSet phldrT="[Text]" custT="1"/>
      <dgm:spPr/>
      <dgm:t>
        <a:bodyPr/>
        <a:lstStyle/>
        <a:p>
          <a:pPr>
            <a:lnSpc>
              <a:spcPct val="150000"/>
            </a:lnSpc>
          </a:pPr>
          <a:r>
            <a:rPr lang="en-US" sz="1100"/>
            <a:t>Initial</a:t>
          </a:r>
          <a:r>
            <a:rPr lang="en-US" sz="1100" baseline="0"/>
            <a:t> steps to verify, and identify end points.</a:t>
          </a:r>
          <a:endParaRPr lang="en-US" sz="1100"/>
        </a:p>
      </dgm:t>
    </dgm:pt>
    <dgm:pt modelId="{24F1050C-2C35-421E-B566-61A8B7A48CE5}" type="parTrans" cxnId="{88277B41-C993-4916-9D12-1E5FD8F4DD89}">
      <dgm:prSet/>
      <dgm:spPr/>
      <dgm:t>
        <a:bodyPr/>
        <a:lstStyle/>
        <a:p>
          <a:endParaRPr lang="en-US"/>
        </a:p>
      </dgm:t>
    </dgm:pt>
    <dgm:pt modelId="{7C324861-ABDE-4DF0-8999-C156D0C678A7}" type="sibTrans" cxnId="{88277B41-C993-4916-9D12-1E5FD8F4DD89}">
      <dgm:prSet/>
      <dgm:spPr/>
      <dgm:t>
        <a:bodyPr/>
        <a:lstStyle/>
        <a:p>
          <a:endParaRPr lang="en-US"/>
        </a:p>
      </dgm:t>
    </dgm:pt>
    <dgm:pt modelId="{A08E195A-49BB-432C-AA05-F55FE3422EF8}">
      <dgm:prSet phldrT="[Text]" custT="1"/>
      <dgm:spPr/>
      <dgm:t>
        <a:bodyPr/>
        <a:lstStyle/>
        <a:p>
          <a:pPr>
            <a:lnSpc>
              <a:spcPct val="90000"/>
            </a:lnSpc>
          </a:pPr>
          <a:r>
            <a:rPr lang="en-US" sz="1200" b="1"/>
            <a:t>Design and Architecting</a:t>
          </a:r>
        </a:p>
      </dgm:t>
    </dgm:pt>
    <dgm:pt modelId="{68E5459E-20AA-4AC0-9A49-0BC87D5DD23D}" type="parTrans" cxnId="{EA9B5B20-90B1-438D-9662-F8C47E409550}">
      <dgm:prSet/>
      <dgm:spPr/>
      <dgm:t>
        <a:bodyPr/>
        <a:lstStyle/>
        <a:p>
          <a:endParaRPr lang="en-US"/>
        </a:p>
      </dgm:t>
    </dgm:pt>
    <dgm:pt modelId="{177A5903-7772-440B-BFBB-F0CBF563B0A5}" type="sibTrans" cxnId="{EA9B5B20-90B1-438D-9662-F8C47E409550}">
      <dgm:prSet/>
      <dgm:spPr/>
      <dgm:t>
        <a:bodyPr/>
        <a:lstStyle/>
        <a:p>
          <a:endParaRPr lang="en-US"/>
        </a:p>
      </dgm:t>
    </dgm:pt>
    <dgm:pt modelId="{32445194-8260-4922-9B50-59F824B81B28}">
      <dgm:prSet custT="1"/>
      <dgm:spPr/>
      <dgm:t>
        <a:bodyPr/>
        <a:lstStyle/>
        <a:p>
          <a:pPr>
            <a:lnSpc>
              <a:spcPct val="150000"/>
            </a:lnSpc>
          </a:pPr>
          <a:r>
            <a:rPr lang="en-US" sz="1100" baseline="0"/>
            <a:t>Finalizing Architecture </a:t>
          </a:r>
          <a:endParaRPr lang="en-US" sz="1100"/>
        </a:p>
      </dgm:t>
    </dgm:pt>
    <dgm:pt modelId="{DD94CD6B-BDD2-4A09-8EE0-817D92491929}" type="parTrans" cxnId="{74534E84-C787-439D-BEEC-6E9AF4EF10EB}">
      <dgm:prSet/>
      <dgm:spPr/>
      <dgm:t>
        <a:bodyPr/>
        <a:lstStyle/>
        <a:p>
          <a:endParaRPr lang="en-US"/>
        </a:p>
      </dgm:t>
    </dgm:pt>
    <dgm:pt modelId="{6F29F550-307C-40ED-9021-4A1604420436}" type="sibTrans" cxnId="{74534E84-C787-439D-BEEC-6E9AF4EF10EB}">
      <dgm:prSet/>
      <dgm:spPr/>
      <dgm:t>
        <a:bodyPr/>
        <a:lstStyle/>
        <a:p>
          <a:endParaRPr lang="en-US"/>
        </a:p>
      </dgm:t>
    </dgm:pt>
    <dgm:pt modelId="{DED0473E-3FE1-4458-AC00-A10BCA808D64}">
      <dgm:prSet phldrT="[Text]" custT="1"/>
      <dgm:spPr/>
      <dgm:t>
        <a:bodyPr/>
        <a:lstStyle/>
        <a:p>
          <a:pPr>
            <a:lnSpc>
              <a:spcPct val="150000"/>
            </a:lnSpc>
          </a:pPr>
          <a:r>
            <a:rPr lang="en-US" sz="1100" err="1"/>
            <a:t>ReportsLab</a:t>
          </a:r>
          <a:r>
            <a:rPr lang="en-US" sz="1100"/>
            <a:t> with </a:t>
          </a:r>
          <a:r>
            <a:rPr lang="en-US" sz="1100" err="1"/>
            <a:t>Predix</a:t>
          </a:r>
          <a:endParaRPr lang="en-US" sz="1100"/>
        </a:p>
      </dgm:t>
    </dgm:pt>
    <dgm:pt modelId="{72299F0D-AE89-4289-A570-9D87E4660B30}" type="parTrans" cxnId="{14575CF9-43B1-4080-9675-8997075AC582}">
      <dgm:prSet/>
      <dgm:spPr/>
      <dgm:t>
        <a:bodyPr/>
        <a:lstStyle/>
        <a:p>
          <a:endParaRPr lang="en-US"/>
        </a:p>
      </dgm:t>
    </dgm:pt>
    <dgm:pt modelId="{C0F819EF-FAE9-4D11-963E-D9A5B60F4B16}" type="sibTrans" cxnId="{14575CF9-43B1-4080-9675-8997075AC582}">
      <dgm:prSet/>
      <dgm:spPr/>
      <dgm:t>
        <a:bodyPr/>
        <a:lstStyle/>
        <a:p>
          <a:endParaRPr lang="en-US"/>
        </a:p>
      </dgm:t>
    </dgm:pt>
    <dgm:pt modelId="{410AB1F3-3544-466A-AE2D-E3DADEA9B6FF}">
      <dgm:prSet custT="1"/>
      <dgm:spPr/>
      <dgm:t>
        <a:bodyPr/>
        <a:lstStyle/>
        <a:p>
          <a:pPr>
            <a:lnSpc>
              <a:spcPct val="150000"/>
            </a:lnSpc>
          </a:pPr>
          <a:r>
            <a:rPr lang="en-US" sz="1100" dirty="0"/>
            <a:t>Identify Microservices</a:t>
          </a:r>
        </a:p>
      </dgm:t>
    </dgm:pt>
    <dgm:pt modelId="{F01716E8-5B04-4E0C-92CA-5B67CD614946}" type="parTrans" cxnId="{E646D992-8485-4893-B931-2F3332A0ED6F}">
      <dgm:prSet/>
      <dgm:spPr/>
      <dgm:t>
        <a:bodyPr/>
        <a:lstStyle/>
        <a:p>
          <a:endParaRPr lang="en-US"/>
        </a:p>
      </dgm:t>
    </dgm:pt>
    <dgm:pt modelId="{6986B343-A668-489F-A2CD-9EC58586E811}" type="sibTrans" cxnId="{E646D992-8485-4893-B931-2F3332A0ED6F}">
      <dgm:prSet/>
      <dgm:spPr/>
      <dgm:t>
        <a:bodyPr/>
        <a:lstStyle/>
        <a:p>
          <a:endParaRPr lang="en-US"/>
        </a:p>
      </dgm:t>
    </dgm:pt>
    <dgm:pt modelId="{A65E6105-1927-4067-892C-A0AF8CD7577F}">
      <dgm:prSet custT="1"/>
      <dgm:spPr/>
      <dgm:t>
        <a:bodyPr/>
        <a:lstStyle/>
        <a:p>
          <a:pPr>
            <a:lnSpc>
              <a:spcPct val="150000"/>
            </a:lnSpc>
          </a:pPr>
          <a:r>
            <a:rPr lang="en-US" sz="1100"/>
            <a:t>Implement Django </a:t>
          </a:r>
        </a:p>
      </dgm:t>
    </dgm:pt>
    <dgm:pt modelId="{C28CAC90-A871-4235-AB70-885ED0CAE281}" type="parTrans" cxnId="{1D1C8649-A5A4-4409-8337-C7A66F9D676B}">
      <dgm:prSet/>
      <dgm:spPr/>
      <dgm:t>
        <a:bodyPr/>
        <a:lstStyle/>
        <a:p>
          <a:endParaRPr lang="en-US"/>
        </a:p>
      </dgm:t>
    </dgm:pt>
    <dgm:pt modelId="{3684B368-0B05-47CC-A3F1-0BD693E34102}" type="sibTrans" cxnId="{1D1C8649-A5A4-4409-8337-C7A66F9D676B}">
      <dgm:prSet/>
      <dgm:spPr/>
      <dgm:t>
        <a:bodyPr/>
        <a:lstStyle/>
        <a:p>
          <a:endParaRPr lang="en-US"/>
        </a:p>
      </dgm:t>
    </dgm:pt>
    <dgm:pt modelId="{312D3DF8-F498-4682-B660-49765F73B33A}">
      <dgm:prSet custT="1"/>
      <dgm:spPr/>
      <dgm:t>
        <a:bodyPr/>
        <a:lstStyle/>
        <a:p>
          <a:pPr>
            <a:lnSpc>
              <a:spcPct val="150000"/>
            </a:lnSpc>
          </a:pPr>
          <a:r>
            <a:rPr lang="en-US" sz="1100"/>
            <a:t>Identify Polymer UI elements</a:t>
          </a:r>
        </a:p>
      </dgm:t>
    </dgm:pt>
    <dgm:pt modelId="{3CC45625-A72E-4F15-9ACC-C3FC882063AF}" type="parTrans" cxnId="{BAF2216A-9329-42A0-8B83-69349AC45F96}">
      <dgm:prSet/>
      <dgm:spPr/>
      <dgm:t>
        <a:bodyPr/>
        <a:lstStyle/>
        <a:p>
          <a:endParaRPr lang="en-US"/>
        </a:p>
      </dgm:t>
    </dgm:pt>
    <dgm:pt modelId="{998AD76D-2DD9-44F4-A730-5919E58DBA0F}" type="sibTrans" cxnId="{BAF2216A-9329-42A0-8B83-69349AC45F96}">
      <dgm:prSet/>
      <dgm:spPr/>
      <dgm:t>
        <a:bodyPr/>
        <a:lstStyle/>
        <a:p>
          <a:endParaRPr lang="en-US"/>
        </a:p>
      </dgm:t>
    </dgm:pt>
    <dgm:pt modelId="{21BD45A9-F488-4241-9BAE-0C4C9EFDB1A6}">
      <dgm:prSet custT="1"/>
      <dgm:spPr/>
      <dgm:t>
        <a:bodyPr/>
        <a:lstStyle/>
        <a:p>
          <a:pPr>
            <a:lnSpc>
              <a:spcPct val="150000"/>
            </a:lnSpc>
          </a:pPr>
          <a:r>
            <a:rPr lang="en-US" sz="1100"/>
            <a:t>Reports Builder UI Framework </a:t>
          </a:r>
        </a:p>
      </dgm:t>
    </dgm:pt>
    <dgm:pt modelId="{4672FA10-BB96-4D54-8ABB-86C2993F9E98}" type="parTrans" cxnId="{CE8A9DD4-7C25-416F-B998-467B298C00D2}">
      <dgm:prSet/>
      <dgm:spPr/>
      <dgm:t>
        <a:bodyPr/>
        <a:lstStyle/>
        <a:p>
          <a:endParaRPr lang="en-US"/>
        </a:p>
      </dgm:t>
    </dgm:pt>
    <dgm:pt modelId="{692DD678-BED3-48C9-A22C-744A1602D9EF}" type="sibTrans" cxnId="{CE8A9DD4-7C25-416F-B998-467B298C00D2}">
      <dgm:prSet/>
      <dgm:spPr/>
      <dgm:t>
        <a:bodyPr/>
        <a:lstStyle/>
        <a:p>
          <a:endParaRPr lang="en-US"/>
        </a:p>
      </dgm:t>
    </dgm:pt>
    <dgm:pt modelId="{5955C977-0D75-4835-AC84-F1686BC4375B}">
      <dgm:prSet custT="1"/>
      <dgm:spPr/>
      <dgm:t>
        <a:bodyPr/>
        <a:lstStyle/>
        <a:p>
          <a:pPr>
            <a:lnSpc>
              <a:spcPct val="150000"/>
            </a:lnSpc>
          </a:pPr>
          <a:r>
            <a:rPr lang="en-US" sz="1100"/>
            <a:t>Sample App in Predix</a:t>
          </a:r>
        </a:p>
      </dgm:t>
    </dgm:pt>
    <dgm:pt modelId="{3AE43901-9E2F-4C8E-9CCF-0E4A8462F8B9}" type="parTrans" cxnId="{74A7522B-3B1A-4A01-838E-7F7330456538}">
      <dgm:prSet/>
      <dgm:spPr/>
      <dgm:t>
        <a:bodyPr/>
        <a:lstStyle/>
        <a:p>
          <a:endParaRPr lang="en-US"/>
        </a:p>
      </dgm:t>
    </dgm:pt>
    <dgm:pt modelId="{00A88B77-11E4-4A46-84D0-4BECE4C3A60A}" type="sibTrans" cxnId="{74A7522B-3B1A-4A01-838E-7F7330456538}">
      <dgm:prSet/>
      <dgm:spPr/>
      <dgm:t>
        <a:bodyPr/>
        <a:lstStyle/>
        <a:p>
          <a:endParaRPr lang="en-US"/>
        </a:p>
      </dgm:t>
    </dgm:pt>
    <dgm:pt modelId="{C76E9CC1-22FB-465E-B138-7B0EF7BF6303}">
      <dgm:prSet custT="1"/>
      <dgm:spPr/>
      <dgm:t>
        <a:bodyPr/>
        <a:lstStyle/>
        <a:p>
          <a:pPr>
            <a:lnSpc>
              <a:spcPct val="150000"/>
            </a:lnSpc>
          </a:pPr>
          <a:r>
            <a:rPr lang="en-US" sz="1100"/>
            <a:t>Setting up Asset Model </a:t>
          </a:r>
        </a:p>
      </dgm:t>
    </dgm:pt>
    <dgm:pt modelId="{CF8C6E2B-1E2B-4B57-B55B-762F26F75C25}" type="parTrans" cxnId="{CF5CB9B4-1264-45AC-90CD-E32D2550CE3A}">
      <dgm:prSet/>
      <dgm:spPr/>
      <dgm:t>
        <a:bodyPr/>
        <a:lstStyle/>
        <a:p>
          <a:endParaRPr lang="en-US"/>
        </a:p>
      </dgm:t>
    </dgm:pt>
    <dgm:pt modelId="{0F73AF0F-00C3-4786-AD46-A53383714DA2}" type="sibTrans" cxnId="{CF5CB9B4-1264-45AC-90CD-E32D2550CE3A}">
      <dgm:prSet/>
      <dgm:spPr/>
      <dgm:t>
        <a:bodyPr/>
        <a:lstStyle/>
        <a:p>
          <a:endParaRPr lang="en-US"/>
        </a:p>
      </dgm:t>
    </dgm:pt>
    <dgm:pt modelId="{03E30BE8-4FE6-41B8-89FA-404EEE2BD4D9}">
      <dgm:prSet custT="1"/>
      <dgm:spPr/>
      <dgm:t>
        <a:bodyPr/>
        <a:lstStyle/>
        <a:p>
          <a:pPr>
            <a:lnSpc>
              <a:spcPct val="150000"/>
            </a:lnSpc>
          </a:pPr>
          <a:r>
            <a:rPr lang="en-US" sz="1100"/>
            <a:t>Setting up Times Series</a:t>
          </a:r>
        </a:p>
      </dgm:t>
    </dgm:pt>
    <dgm:pt modelId="{50AD63CD-BA61-4EDE-8C50-B7FEDB710CFA}" type="parTrans" cxnId="{7756EE03-34D4-4F5D-805B-66A29610FB0D}">
      <dgm:prSet/>
      <dgm:spPr/>
      <dgm:t>
        <a:bodyPr/>
        <a:lstStyle/>
        <a:p>
          <a:endParaRPr lang="en-US"/>
        </a:p>
      </dgm:t>
    </dgm:pt>
    <dgm:pt modelId="{19F9D6DF-3ECA-4222-8DDA-31A176071AD1}" type="sibTrans" cxnId="{7756EE03-34D4-4F5D-805B-66A29610FB0D}">
      <dgm:prSet/>
      <dgm:spPr/>
      <dgm:t>
        <a:bodyPr/>
        <a:lstStyle/>
        <a:p>
          <a:endParaRPr lang="en-US"/>
        </a:p>
      </dgm:t>
    </dgm:pt>
    <dgm:pt modelId="{258DC83F-74DE-4599-B29E-DF04B8AEF8A4}">
      <dgm:prSet custT="1"/>
      <dgm:spPr/>
      <dgm:t>
        <a:bodyPr/>
        <a:lstStyle/>
        <a:p>
          <a:pPr>
            <a:lnSpc>
              <a:spcPct val="150000"/>
            </a:lnSpc>
          </a:pPr>
          <a:r>
            <a:rPr lang="en-US" sz="1100"/>
            <a:t>Test plans for services </a:t>
          </a:r>
        </a:p>
      </dgm:t>
    </dgm:pt>
    <dgm:pt modelId="{2600DA6A-9E9E-4E4B-AA8C-54FE9F181014}" type="parTrans" cxnId="{E6249E28-4C2C-40B2-B2B5-AFFCAE1C5810}">
      <dgm:prSet/>
      <dgm:spPr/>
      <dgm:t>
        <a:bodyPr/>
        <a:lstStyle/>
        <a:p>
          <a:endParaRPr lang="en-US"/>
        </a:p>
      </dgm:t>
    </dgm:pt>
    <dgm:pt modelId="{C78D4BD4-E0D4-47EE-8AE8-166AF2249A2A}" type="sibTrans" cxnId="{E6249E28-4C2C-40B2-B2B5-AFFCAE1C5810}">
      <dgm:prSet/>
      <dgm:spPr/>
      <dgm:t>
        <a:bodyPr/>
        <a:lstStyle/>
        <a:p>
          <a:endParaRPr lang="en-US"/>
        </a:p>
      </dgm:t>
    </dgm:pt>
    <dgm:pt modelId="{8D913301-A618-4C7F-B0D2-C2D4980EF971}">
      <dgm:prSet custT="1"/>
      <dgm:spPr/>
      <dgm:t>
        <a:bodyPr/>
        <a:lstStyle/>
        <a:p>
          <a:pPr>
            <a:lnSpc>
              <a:spcPct val="150000"/>
            </a:lnSpc>
          </a:pPr>
          <a:r>
            <a:rPr lang="en-US" sz="1100"/>
            <a:t>Job Scheduler in Predix </a:t>
          </a:r>
        </a:p>
      </dgm:t>
    </dgm:pt>
    <dgm:pt modelId="{282D0F41-8AE3-498F-A7C5-8871203661CF}" type="parTrans" cxnId="{CF5253B1-8B70-488A-9EA6-1F425629A5EF}">
      <dgm:prSet/>
      <dgm:spPr/>
      <dgm:t>
        <a:bodyPr/>
        <a:lstStyle/>
        <a:p>
          <a:endParaRPr lang="en-US"/>
        </a:p>
      </dgm:t>
    </dgm:pt>
    <dgm:pt modelId="{456514C5-D029-4D61-9EDD-09D8AE01DB08}" type="sibTrans" cxnId="{CF5253B1-8B70-488A-9EA6-1F425629A5EF}">
      <dgm:prSet/>
      <dgm:spPr/>
      <dgm:t>
        <a:bodyPr/>
        <a:lstStyle/>
        <a:p>
          <a:endParaRPr lang="en-US"/>
        </a:p>
      </dgm:t>
    </dgm:pt>
    <dgm:pt modelId="{6A4C9453-3248-4680-8394-5120F56A52C2}">
      <dgm:prSet custT="1"/>
      <dgm:spPr/>
      <dgm:t>
        <a:bodyPr/>
        <a:lstStyle/>
        <a:p>
          <a:pPr>
            <a:lnSpc>
              <a:spcPct val="150000"/>
            </a:lnSpc>
          </a:pPr>
          <a:r>
            <a:rPr lang="en-US" sz="1100"/>
            <a:t>POC in Prostgres SQL</a:t>
          </a:r>
        </a:p>
      </dgm:t>
    </dgm:pt>
    <dgm:pt modelId="{1B60906F-3746-4655-8960-D195BF815AAF}" type="parTrans" cxnId="{417BC6D6-F00C-4A19-B347-6748D026FFA5}">
      <dgm:prSet/>
      <dgm:spPr/>
      <dgm:t>
        <a:bodyPr/>
        <a:lstStyle/>
        <a:p>
          <a:endParaRPr lang="en-US"/>
        </a:p>
      </dgm:t>
    </dgm:pt>
    <dgm:pt modelId="{1EF23812-9D40-4D1E-A1DD-6B86780D0C7C}" type="sibTrans" cxnId="{417BC6D6-F00C-4A19-B347-6748D026FFA5}">
      <dgm:prSet/>
      <dgm:spPr/>
      <dgm:t>
        <a:bodyPr/>
        <a:lstStyle/>
        <a:p>
          <a:endParaRPr lang="en-US"/>
        </a:p>
      </dgm:t>
    </dgm:pt>
    <dgm:pt modelId="{EA401C54-472C-491B-AC38-A5E1DA566F3C}">
      <dgm:prSet phldrT="[Text]" custT="1"/>
      <dgm:spPr/>
      <dgm:t>
        <a:bodyPr/>
        <a:lstStyle/>
        <a:p>
          <a:pPr>
            <a:lnSpc>
              <a:spcPct val="150000"/>
            </a:lnSpc>
          </a:pPr>
          <a:r>
            <a:rPr lang="en-US" sz="1100" baseline="0"/>
            <a:t>Dev Space Build</a:t>
          </a:r>
          <a:endParaRPr lang="en-US" sz="1100"/>
        </a:p>
      </dgm:t>
    </dgm:pt>
    <dgm:pt modelId="{8F96B539-E980-4F64-AA8D-D81730E335B3}" type="parTrans" cxnId="{8851C3A9-6A1C-4555-82B8-E985356EB00C}">
      <dgm:prSet/>
      <dgm:spPr/>
      <dgm:t>
        <a:bodyPr/>
        <a:lstStyle/>
        <a:p>
          <a:endParaRPr lang="en-US"/>
        </a:p>
      </dgm:t>
    </dgm:pt>
    <dgm:pt modelId="{31FDE3C0-9021-445F-AFE0-DB05DEF52D9B}" type="sibTrans" cxnId="{8851C3A9-6A1C-4555-82B8-E985356EB00C}">
      <dgm:prSet/>
      <dgm:spPr/>
      <dgm:t>
        <a:bodyPr/>
        <a:lstStyle/>
        <a:p>
          <a:endParaRPr lang="en-US"/>
        </a:p>
      </dgm:t>
    </dgm:pt>
    <dgm:pt modelId="{73AE1651-9660-4F75-9B78-C0994364DDD6}">
      <dgm:prSet phldrT="[Text]" custT="1"/>
      <dgm:spPr/>
      <dgm:t>
        <a:bodyPr/>
        <a:lstStyle/>
        <a:p>
          <a:pPr>
            <a:lnSpc>
              <a:spcPct val="150000"/>
            </a:lnSpc>
          </a:pPr>
          <a:r>
            <a:rPr lang="en-US" sz="1100" baseline="0"/>
            <a:t>Set up </a:t>
          </a:r>
          <a:r>
            <a:rPr lang="en-US" sz="1100" baseline="0" err="1"/>
            <a:t>Predix</a:t>
          </a:r>
          <a:r>
            <a:rPr lang="en-US" sz="1100" baseline="0"/>
            <a:t> Account Creation</a:t>
          </a:r>
        </a:p>
      </dgm:t>
    </dgm:pt>
    <dgm:pt modelId="{D6CF7B21-59B1-422F-87B5-05D63CCB2D40}" type="parTrans" cxnId="{4D3FB302-21A7-4F97-B0C8-B77ED0EF09D3}">
      <dgm:prSet/>
      <dgm:spPr/>
      <dgm:t>
        <a:bodyPr/>
        <a:lstStyle/>
        <a:p>
          <a:endParaRPr lang="en-US"/>
        </a:p>
      </dgm:t>
    </dgm:pt>
    <dgm:pt modelId="{84A7F431-9ECC-4F66-911B-B52E3166E63C}" type="sibTrans" cxnId="{4D3FB302-21A7-4F97-B0C8-B77ED0EF09D3}">
      <dgm:prSet/>
      <dgm:spPr/>
      <dgm:t>
        <a:bodyPr/>
        <a:lstStyle/>
        <a:p>
          <a:endParaRPr lang="en-US"/>
        </a:p>
      </dgm:t>
    </dgm:pt>
    <dgm:pt modelId="{31E14863-36FB-49C1-9308-8AA038B78CF9}">
      <dgm:prSet phldrT="[Text]" custT="1"/>
      <dgm:spPr/>
      <dgm:t>
        <a:bodyPr/>
        <a:lstStyle/>
        <a:p>
          <a:pPr>
            <a:lnSpc>
              <a:spcPct val="150000"/>
            </a:lnSpc>
          </a:pPr>
          <a:r>
            <a:rPr lang="en-US" sz="1100" baseline="0"/>
            <a:t>Predix &amp; Cloud Foundry Learning</a:t>
          </a:r>
        </a:p>
      </dgm:t>
    </dgm:pt>
    <dgm:pt modelId="{718E6CCB-AAE5-4724-8486-A90AAB220988}" type="parTrans" cxnId="{03C51CF5-50B0-4632-BBEF-FEA887396522}">
      <dgm:prSet/>
      <dgm:spPr/>
      <dgm:t>
        <a:bodyPr/>
        <a:lstStyle/>
        <a:p>
          <a:endParaRPr lang="en-US"/>
        </a:p>
      </dgm:t>
    </dgm:pt>
    <dgm:pt modelId="{4BA15847-795F-45C1-8ED4-74C56B0272BC}" type="sibTrans" cxnId="{03C51CF5-50B0-4632-BBEF-FEA887396522}">
      <dgm:prSet/>
      <dgm:spPr/>
      <dgm:t>
        <a:bodyPr/>
        <a:lstStyle/>
        <a:p>
          <a:endParaRPr lang="en-US"/>
        </a:p>
      </dgm:t>
    </dgm:pt>
    <dgm:pt modelId="{B7920652-F5D6-4E06-89BB-EEA94FFAE38F}">
      <dgm:prSet custT="1"/>
      <dgm:spPr/>
      <dgm:t>
        <a:bodyPr/>
        <a:lstStyle/>
        <a:p>
          <a:pPr>
            <a:lnSpc>
              <a:spcPct val="150000"/>
            </a:lnSpc>
          </a:pPr>
          <a:r>
            <a:rPr lang="en-US" sz="1100"/>
            <a:t>Update functional test cases</a:t>
          </a:r>
        </a:p>
      </dgm:t>
    </dgm:pt>
    <dgm:pt modelId="{7925A9EF-A969-45DF-AB21-A7B66C9D5D70}" type="parTrans" cxnId="{DD95BBE3-7116-46A0-B188-982772DB387A}">
      <dgm:prSet/>
      <dgm:spPr/>
      <dgm:t>
        <a:bodyPr/>
        <a:lstStyle/>
        <a:p>
          <a:endParaRPr lang="en-US"/>
        </a:p>
      </dgm:t>
    </dgm:pt>
    <dgm:pt modelId="{84FC7862-3E50-4E6E-A7EF-8CA8C9A8E6AF}" type="sibTrans" cxnId="{DD95BBE3-7116-46A0-B188-982772DB387A}">
      <dgm:prSet/>
      <dgm:spPr/>
      <dgm:t>
        <a:bodyPr/>
        <a:lstStyle/>
        <a:p>
          <a:endParaRPr lang="en-US"/>
        </a:p>
      </dgm:t>
    </dgm:pt>
    <dgm:pt modelId="{28FC92C5-58E3-46A2-A6DA-607E11AA6313}">
      <dgm:prSet custT="1"/>
      <dgm:spPr/>
      <dgm:t>
        <a:bodyPr/>
        <a:lstStyle/>
        <a:p>
          <a:pPr>
            <a:lnSpc>
              <a:spcPct val="150000"/>
            </a:lnSpc>
          </a:pPr>
          <a:r>
            <a:rPr lang="en-US" sz="1100"/>
            <a:t>Overall Test plan</a:t>
          </a:r>
        </a:p>
      </dgm:t>
    </dgm:pt>
    <dgm:pt modelId="{3262885D-B16C-46BD-B80B-6116A2AA2EB3}" type="parTrans" cxnId="{191FE555-8602-4BD7-BAD3-2F468A3BE0B3}">
      <dgm:prSet/>
      <dgm:spPr/>
      <dgm:t>
        <a:bodyPr/>
        <a:lstStyle/>
        <a:p>
          <a:endParaRPr lang="en-US"/>
        </a:p>
      </dgm:t>
    </dgm:pt>
    <dgm:pt modelId="{5D779D58-D6F8-4EBC-A929-D9374C099564}" type="sibTrans" cxnId="{191FE555-8602-4BD7-BAD3-2F468A3BE0B3}">
      <dgm:prSet/>
      <dgm:spPr/>
      <dgm:t>
        <a:bodyPr/>
        <a:lstStyle/>
        <a:p>
          <a:endParaRPr lang="en-US"/>
        </a:p>
      </dgm:t>
    </dgm:pt>
    <dgm:pt modelId="{6BEADE90-5DAE-4A82-B09F-D1E19C63B83C}" type="pres">
      <dgm:prSet presAssocID="{F040B57F-00AB-479D-B2B4-F5494C260B63}" presName="rootnode" presStyleCnt="0">
        <dgm:presLayoutVars>
          <dgm:chMax/>
          <dgm:chPref/>
          <dgm:dir/>
          <dgm:animLvl val="lvl"/>
        </dgm:presLayoutVars>
      </dgm:prSet>
      <dgm:spPr/>
      <dgm:t>
        <a:bodyPr/>
        <a:lstStyle/>
        <a:p>
          <a:endParaRPr lang="en-US"/>
        </a:p>
      </dgm:t>
    </dgm:pt>
    <dgm:pt modelId="{F1BD7A97-CEA0-4A3E-8C36-EEEAF7841ACF}" type="pres">
      <dgm:prSet presAssocID="{8E5C4273-E870-44E8-BEBC-F63D9A0CED2D}" presName="composite" presStyleCnt="0"/>
      <dgm:spPr/>
    </dgm:pt>
    <dgm:pt modelId="{5069D7DF-A65E-4274-BB6D-8BCD377039AD}" type="pres">
      <dgm:prSet presAssocID="{8E5C4273-E870-44E8-BEBC-F63D9A0CED2D}" presName="LShape" presStyleLbl="alignNode1" presStyleIdx="0" presStyleCnt="5"/>
      <dgm:spPr/>
    </dgm:pt>
    <dgm:pt modelId="{B8AF67EE-6DEA-48B1-80B2-6302CD68A9B3}" type="pres">
      <dgm:prSet presAssocID="{8E5C4273-E870-44E8-BEBC-F63D9A0CED2D}" presName="ParentText" presStyleLbl="revTx" presStyleIdx="0" presStyleCnt="3">
        <dgm:presLayoutVars>
          <dgm:chMax val="0"/>
          <dgm:chPref val="0"/>
          <dgm:bulletEnabled val="1"/>
        </dgm:presLayoutVars>
      </dgm:prSet>
      <dgm:spPr/>
      <dgm:t>
        <a:bodyPr/>
        <a:lstStyle/>
        <a:p>
          <a:endParaRPr lang="en-US"/>
        </a:p>
      </dgm:t>
    </dgm:pt>
    <dgm:pt modelId="{C7864C46-5FE0-4AC0-A3DB-7C4749E8C3C9}" type="pres">
      <dgm:prSet presAssocID="{8E5C4273-E870-44E8-BEBC-F63D9A0CED2D}" presName="Triangle" presStyleLbl="alignNode1" presStyleIdx="1" presStyleCnt="5"/>
      <dgm:spPr/>
    </dgm:pt>
    <dgm:pt modelId="{609D02F1-2C63-406D-A44D-BD4A9E6E0424}" type="pres">
      <dgm:prSet presAssocID="{FCFEC5AC-B6FE-4561-A4D8-27A4E51AE542}" presName="sibTrans" presStyleCnt="0"/>
      <dgm:spPr/>
    </dgm:pt>
    <dgm:pt modelId="{1A74546F-F472-40AB-8C20-8B2BDDAF1951}" type="pres">
      <dgm:prSet presAssocID="{FCFEC5AC-B6FE-4561-A4D8-27A4E51AE542}" presName="space" presStyleCnt="0"/>
      <dgm:spPr/>
    </dgm:pt>
    <dgm:pt modelId="{58D1259B-A988-4D12-93E6-03C88A5D62D7}" type="pres">
      <dgm:prSet presAssocID="{ED28E9A5-46EC-4B71-A5CE-8E8BD4503131}" presName="composite" presStyleCnt="0"/>
      <dgm:spPr/>
    </dgm:pt>
    <dgm:pt modelId="{B16F728E-BEC7-4D75-8E7C-7C461CBBA7B8}" type="pres">
      <dgm:prSet presAssocID="{ED28E9A5-46EC-4B71-A5CE-8E8BD4503131}" presName="LShape" presStyleLbl="alignNode1" presStyleIdx="2" presStyleCnt="5"/>
      <dgm:spPr/>
    </dgm:pt>
    <dgm:pt modelId="{E2510ED9-F952-492B-A5F5-5AEE68A60FB3}" type="pres">
      <dgm:prSet presAssocID="{ED28E9A5-46EC-4B71-A5CE-8E8BD4503131}" presName="ParentText" presStyleLbl="revTx" presStyleIdx="1" presStyleCnt="3">
        <dgm:presLayoutVars>
          <dgm:chMax val="0"/>
          <dgm:chPref val="0"/>
          <dgm:bulletEnabled val="1"/>
        </dgm:presLayoutVars>
      </dgm:prSet>
      <dgm:spPr/>
      <dgm:t>
        <a:bodyPr/>
        <a:lstStyle/>
        <a:p>
          <a:endParaRPr lang="en-US"/>
        </a:p>
      </dgm:t>
    </dgm:pt>
    <dgm:pt modelId="{EEEFB96E-C6E7-4521-A041-B6B3C1AE6814}" type="pres">
      <dgm:prSet presAssocID="{ED28E9A5-46EC-4B71-A5CE-8E8BD4503131}" presName="Triangle" presStyleLbl="alignNode1" presStyleIdx="3" presStyleCnt="5"/>
      <dgm:spPr/>
    </dgm:pt>
    <dgm:pt modelId="{4BBCAF36-5ACB-4F5A-ABA1-11AB0BF71AA5}" type="pres">
      <dgm:prSet presAssocID="{3CBC32E7-993F-422C-AB10-0193D4710439}" presName="sibTrans" presStyleCnt="0"/>
      <dgm:spPr/>
    </dgm:pt>
    <dgm:pt modelId="{6D367F25-07C8-4592-B676-7D5B88E0D892}" type="pres">
      <dgm:prSet presAssocID="{3CBC32E7-993F-422C-AB10-0193D4710439}" presName="space" presStyleCnt="0"/>
      <dgm:spPr/>
    </dgm:pt>
    <dgm:pt modelId="{479E3EB0-62D1-4AA7-8A4D-B2F46B970FBE}" type="pres">
      <dgm:prSet presAssocID="{A08E195A-49BB-432C-AA05-F55FE3422EF8}" presName="composite" presStyleCnt="0"/>
      <dgm:spPr/>
    </dgm:pt>
    <dgm:pt modelId="{2B467982-EA96-4C79-8844-384F7124E822}" type="pres">
      <dgm:prSet presAssocID="{A08E195A-49BB-432C-AA05-F55FE3422EF8}" presName="LShape" presStyleLbl="alignNode1" presStyleIdx="4" presStyleCnt="5"/>
      <dgm:spPr/>
    </dgm:pt>
    <dgm:pt modelId="{D8A94894-797B-4E00-875A-F0AECA04929D}" type="pres">
      <dgm:prSet presAssocID="{A08E195A-49BB-432C-AA05-F55FE3422EF8}" presName="ParentText" presStyleLbl="revTx" presStyleIdx="2" presStyleCnt="3">
        <dgm:presLayoutVars>
          <dgm:chMax val="0"/>
          <dgm:chPref val="0"/>
          <dgm:bulletEnabled val="1"/>
        </dgm:presLayoutVars>
      </dgm:prSet>
      <dgm:spPr/>
      <dgm:t>
        <a:bodyPr/>
        <a:lstStyle/>
        <a:p>
          <a:endParaRPr lang="en-US"/>
        </a:p>
      </dgm:t>
    </dgm:pt>
  </dgm:ptLst>
  <dgm:cxnLst>
    <dgm:cxn modelId="{8851C3A9-6A1C-4555-82B8-E985356EB00C}" srcId="{8E5C4273-E870-44E8-BEBC-F63D9A0CED2D}" destId="{EA401C54-472C-491B-AC38-A5E1DA566F3C}" srcOrd="1" destOrd="0" parTransId="{8F96B539-E980-4F64-AA8D-D81730E335B3}" sibTransId="{31FDE3C0-9021-445F-AFE0-DB05DEF52D9B}"/>
    <dgm:cxn modelId="{4D3FB302-21A7-4F97-B0C8-B77ED0EF09D3}" srcId="{8E5C4273-E870-44E8-BEBC-F63D9A0CED2D}" destId="{73AE1651-9660-4F75-9B78-C0994364DDD6}" srcOrd="2" destOrd="0" parTransId="{D6CF7B21-59B1-422F-87B5-05D63CCB2D40}" sibTransId="{84A7F431-9ECC-4F66-911B-B52E3166E63C}"/>
    <dgm:cxn modelId="{7756EE03-34D4-4F5D-805B-66A29610FB0D}" srcId="{ED28E9A5-46EC-4B71-A5CE-8E8BD4503131}" destId="{03E30BE8-4FE6-41B8-89FA-404EEE2BD4D9}" srcOrd="3" destOrd="0" parTransId="{50AD63CD-BA61-4EDE-8C50-B7FEDB710CFA}" sibTransId="{19F9D6DF-3ECA-4222-8DDA-31A176071AD1}"/>
    <dgm:cxn modelId="{B81ACB30-C7D0-437C-8F0E-2170A398ED82}" type="presOf" srcId="{A08E195A-49BB-432C-AA05-F55FE3422EF8}" destId="{D8A94894-797B-4E00-875A-F0AECA04929D}" srcOrd="0" destOrd="0" presId="urn:microsoft.com/office/officeart/2009/3/layout/StepUpProcess"/>
    <dgm:cxn modelId="{1D1C8649-A5A4-4409-8337-C7A66F9D676B}" srcId="{A08E195A-49BB-432C-AA05-F55FE3422EF8}" destId="{A65E6105-1927-4067-892C-A0AF8CD7577F}" srcOrd="2" destOrd="0" parTransId="{C28CAC90-A871-4235-AB70-885ED0CAE281}" sibTransId="{3684B368-0B05-47CC-A3F1-0BD693E34102}"/>
    <dgm:cxn modelId="{74A7522B-3B1A-4A01-838E-7F7330456538}" srcId="{ED28E9A5-46EC-4B71-A5CE-8E8BD4503131}" destId="{5955C977-0D75-4835-AC84-F1686BC4375B}" srcOrd="1" destOrd="0" parTransId="{3AE43901-9E2F-4C8E-9CCF-0E4A8462F8B9}" sibTransId="{00A88B77-11E4-4A46-84D0-4BECE4C3A60A}"/>
    <dgm:cxn modelId="{E950B6E3-0DF2-4076-928C-AEFCA4808E6D}" srcId="{F040B57F-00AB-479D-B2B4-F5494C260B63}" destId="{ED28E9A5-46EC-4B71-A5CE-8E8BD4503131}" srcOrd="1" destOrd="0" parTransId="{D60E8583-F580-4272-BEA2-2C329483B04C}" sibTransId="{3CBC32E7-993F-422C-AB10-0193D4710439}"/>
    <dgm:cxn modelId="{88277B41-C993-4916-9D12-1E5FD8F4DD89}" srcId="{8E5C4273-E870-44E8-BEBC-F63D9A0CED2D}" destId="{8FB4D0E7-2867-4DCC-BEDA-058703F33F4D}" srcOrd="0" destOrd="0" parTransId="{24F1050C-2C35-421E-B566-61A8B7A48CE5}" sibTransId="{7C324861-ABDE-4DF0-8999-C156D0C678A7}"/>
    <dgm:cxn modelId="{CE8A9DD4-7C25-416F-B998-467B298C00D2}" srcId="{A08E195A-49BB-432C-AA05-F55FE3422EF8}" destId="{21BD45A9-F488-4241-9BAE-0C4C9EFDB1A6}" srcOrd="4" destOrd="0" parTransId="{4672FA10-BB96-4D54-8ABB-86C2993F9E98}" sibTransId="{692DD678-BED3-48C9-A22C-744A1602D9EF}"/>
    <dgm:cxn modelId="{03C51CF5-50B0-4632-BBEF-FEA887396522}" srcId="{8E5C4273-E870-44E8-BEBC-F63D9A0CED2D}" destId="{31E14863-36FB-49C1-9308-8AA038B78CF9}" srcOrd="3" destOrd="0" parTransId="{718E6CCB-AAE5-4724-8486-A90AAB220988}" sibTransId="{4BA15847-795F-45C1-8ED4-74C56B0272BC}"/>
    <dgm:cxn modelId="{417BC6D6-F00C-4A19-B347-6748D026FFA5}" srcId="{ED28E9A5-46EC-4B71-A5CE-8E8BD4503131}" destId="{6A4C9453-3248-4680-8394-5120F56A52C2}" srcOrd="6" destOrd="0" parTransId="{1B60906F-3746-4655-8960-D195BF815AAF}" sibTransId="{1EF23812-9D40-4D1E-A1DD-6B86780D0C7C}"/>
    <dgm:cxn modelId="{14575CF9-43B1-4080-9675-8997075AC582}" srcId="{ED28E9A5-46EC-4B71-A5CE-8E8BD4503131}" destId="{DED0473E-3FE1-4458-AC00-A10BCA808D64}" srcOrd="0" destOrd="0" parTransId="{72299F0D-AE89-4289-A570-9D87E4660B30}" sibTransId="{C0F819EF-FAE9-4D11-963E-D9A5B60F4B16}"/>
    <dgm:cxn modelId="{EA9B5B20-90B1-438D-9662-F8C47E409550}" srcId="{F040B57F-00AB-479D-B2B4-F5494C260B63}" destId="{A08E195A-49BB-432C-AA05-F55FE3422EF8}" srcOrd="2" destOrd="0" parTransId="{68E5459E-20AA-4AC0-9A49-0BC87D5DD23D}" sibTransId="{177A5903-7772-440B-BFBB-F0CBF563B0A5}"/>
    <dgm:cxn modelId="{4C78A861-5835-4616-AFA3-774BC27423F8}" type="presOf" srcId="{312D3DF8-F498-4682-B660-49765F73B33A}" destId="{D8A94894-797B-4E00-875A-F0AECA04929D}" srcOrd="0" destOrd="4" presId="urn:microsoft.com/office/officeart/2009/3/layout/StepUpProcess"/>
    <dgm:cxn modelId="{DD95BBE3-7116-46A0-B188-982772DB387A}" srcId="{A08E195A-49BB-432C-AA05-F55FE3422EF8}" destId="{B7920652-F5D6-4E06-89BB-EEA94FFAE38F}" srcOrd="5" destOrd="0" parTransId="{7925A9EF-A969-45DF-AB21-A7B66C9D5D70}" sibTransId="{84FC7862-3E50-4E6E-A7EF-8CA8C9A8E6AF}"/>
    <dgm:cxn modelId="{E646D992-8485-4893-B931-2F3332A0ED6F}" srcId="{A08E195A-49BB-432C-AA05-F55FE3422EF8}" destId="{410AB1F3-3544-466A-AE2D-E3DADEA9B6FF}" srcOrd="1" destOrd="0" parTransId="{F01716E8-5B04-4E0C-92CA-5B67CD614946}" sibTransId="{6986B343-A668-489F-A2CD-9EC58586E811}"/>
    <dgm:cxn modelId="{CF5253B1-8B70-488A-9EA6-1F425629A5EF}" srcId="{ED28E9A5-46EC-4B71-A5CE-8E8BD4503131}" destId="{8D913301-A618-4C7F-B0D2-C2D4980EF971}" srcOrd="5" destOrd="0" parTransId="{282D0F41-8AE3-498F-A7C5-8871203661CF}" sibTransId="{456514C5-D029-4D61-9EDD-09D8AE01DB08}"/>
    <dgm:cxn modelId="{393F56D6-74F6-4EBB-AA25-E7D4EF266E70}" srcId="{F040B57F-00AB-479D-B2B4-F5494C260B63}" destId="{8E5C4273-E870-44E8-BEBC-F63D9A0CED2D}" srcOrd="0" destOrd="0" parTransId="{9674C6A2-6281-4626-980B-0D3A6C9729AB}" sibTransId="{FCFEC5AC-B6FE-4561-A4D8-27A4E51AE542}"/>
    <dgm:cxn modelId="{74534E84-C787-439D-BEEC-6E9AF4EF10EB}" srcId="{A08E195A-49BB-432C-AA05-F55FE3422EF8}" destId="{32445194-8260-4922-9B50-59F824B81B28}" srcOrd="0" destOrd="0" parTransId="{DD94CD6B-BDD2-4A09-8EE0-817D92491929}" sibTransId="{6F29F550-307C-40ED-9021-4A1604420436}"/>
    <dgm:cxn modelId="{F9C444FA-A3A3-4FFE-8CFC-F00FD96CA79B}" type="presOf" srcId="{8D913301-A618-4C7F-B0D2-C2D4980EF971}" destId="{E2510ED9-F952-492B-A5F5-5AEE68A60FB3}" srcOrd="0" destOrd="6" presId="urn:microsoft.com/office/officeart/2009/3/layout/StepUpProcess"/>
    <dgm:cxn modelId="{8C0DDC12-1777-4362-ABE0-8FC78281A96E}" type="presOf" srcId="{8E5C4273-E870-44E8-BEBC-F63D9A0CED2D}" destId="{B8AF67EE-6DEA-48B1-80B2-6302CD68A9B3}" srcOrd="0" destOrd="0" presId="urn:microsoft.com/office/officeart/2009/3/layout/StepUpProcess"/>
    <dgm:cxn modelId="{08850368-79DD-48CF-9BE9-133F6D8CE06B}" type="presOf" srcId="{73AE1651-9660-4F75-9B78-C0994364DDD6}" destId="{B8AF67EE-6DEA-48B1-80B2-6302CD68A9B3}" srcOrd="0" destOrd="3" presId="urn:microsoft.com/office/officeart/2009/3/layout/StepUpProcess"/>
    <dgm:cxn modelId="{E7C77DBB-1C7F-4EB5-89D6-7A6C1F22C6E6}" type="presOf" srcId="{EA401C54-472C-491B-AC38-A5E1DA566F3C}" destId="{B8AF67EE-6DEA-48B1-80B2-6302CD68A9B3}" srcOrd="0" destOrd="2" presId="urn:microsoft.com/office/officeart/2009/3/layout/StepUpProcess"/>
    <dgm:cxn modelId="{DB67EB87-D89B-4303-8345-E762FF9F5C71}" type="presOf" srcId="{03E30BE8-4FE6-41B8-89FA-404EEE2BD4D9}" destId="{E2510ED9-F952-492B-A5F5-5AEE68A60FB3}" srcOrd="0" destOrd="4" presId="urn:microsoft.com/office/officeart/2009/3/layout/StepUpProcess"/>
    <dgm:cxn modelId="{DC8F4F88-35D5-4D60-AF9E-83B39E17216D}" type="presOf" srcId="{5955C977-0D75-4835-AC84-F1686BC4375B}" destId="{E2510ED9-F952-492B-A5F5-5AEE68A60FB3}" srcOrd="0" destOrd="2" presId="urn:microsoft.com/office/officeart/2009/3/layout/StepUpProcess"/>
    <dgm:cxn modelId="{3AC217D8-4820-44F1-8399-79840AC968B8}" type="presOf" srcId="{8FB4D0E7-2867-4DCC-BEDA-058703F33F4D}" destId="{B8AF67EE-6DEA-48B1-80B2-6302CD68A9B3}" srcOrd="0" destOrd="1" presId="urn:microsoft.com/office/officeart/2009/3/layout/StepUpProcess"/>
    <dgm:cxn modelId="{F77BF6FF-9872-4607-BD2C-21D1B4F176F4}" type="presOf" srcId="{F040B57F-00AB-479D-B2B4-F5494C260B63}" destId="{6BEADE90-5DAE-4A82-B09F-D1E19C63B83C}" srcOrd="0" destOrd="0" presId="urn:microsoft.com/office/officeart/2009/3/layout/StepUpProcess"/>
    <dgm:cxn modelId="{CF5CB9B4-1264-45AC-90CD-E32D2550CE3A}" srcId="{ED28E9A5-46EC-4B71-A5CE-8E8BD4503131}" destId="{C76E9CC1-22FB-465E-B138-7B0EF7BF6303}" srcOrd="2" destOrd="0" parTransId="{CF8C6E2B-1E2B-4B57-B55B-762F26F75C25}" sibTransId="{0F73AF0F-00C3-4786-AD46-A53383714DA2}"/>
    <dgm:cxn modelId="{D1D755A4-BF23-4483-BED0-A43140AA6E14}" type="presOf" srcId="{B7920652-F5D6-4E06-89BB-EEA94FFAE38F}" destId="{D8A94894-797B-4E00-875A-F0AECA04929D}" srcOrd="0" destOrd="6" presId="urn:microsoft.com/office/officeart/2009/3/layout/StepUpProcess"/>
    <dgm:cxn modelId="{191FE555-8602-4BD7-BAD3-2F468A3BE0B3}" srcId="{A08E195A-49BB-432C-AA05-F55FE3422EF8}" destId="{28FC92C5-58E3-46A2-A6DA-607E11AA6313}" srcOrd="6" destOrd="0" parTransId="{3262885D-B16C-46BD-B80B-6116A2AA2EB3}" sibTransId="{5D779D58-D6F8-4EBC-A929-D9374C099564}"/>
    <dgm:cxn modelId="{BAF2216A-9329-42A0-8B83-69349AC45F96}" srcId="{A08E195A-49BB-432C-AA05-F55FE3422EF8}" destId="{312D3DF8-F498-4682-B660-49765F73B33A}" srcOrd="3" destOrd="0" parTransId="{3CC45625-A72E-4F15-9ACC-C3FC882063AF}" sibTransId="{998AD76D-2DD9-44F4-A730-5919E58DBA0F}"/>
    <dgm:cxn modelId="{E6249E28-4C2C-40B2-B2B5-AFFCAE1C5810}" srcId="{ED28E9A5-46EC-4B71-A5CE-8E8BD4503131}" destId="{258DC83F-74DE-4599-B29E-DF04B8AEF8A4}" srcOrd="4" destOrd="0" parTransId="{2600DA6A-9E9E-4E4B-AA8C-54FE9F181014}" sibTransId="{C78D4BD4-E0D4-47EE-8AE8-166AF2249A2A}"/>
    <dgm:cxn modelId="{90D87BAB-F917-45FC-89BD-B830D0F57844}" type="presOf" srcId="{21BD45A9-F488-4241-9BAE-0C4C9EFDB1A6}" destId="{D8A94894-797B-4E00-875A-F0AECA04929D}" srcOrd="0" destOrd="5" presId="urn:microsoft.com/office/officeart/2009/3/layout/StepUpProcess"/>
    <dgm:cxn modelId="{437EC707-442E-4D6B-A22A-5A237069BFA7}" type="presOf" srcId="{DED0473E-3FE1-4458-AC00-A10BCA808D64}" destId="{E2510ED9-F952-492B-A5F5-5AEE68A60FB3}" srcOrd="0" destOrd="1" presId="urn:microsoft.com/office/officeart/2009/3/layout/StepUpProcess"/>
    <dgm:cxn modelId="{B388302E-CC67-4CFD-A8E7-E61CFBBE1B77}" type="presOf" srcId="{ED28E9A5-46EC-4B71-A5CE-8E8BD4503131}" destId="{E2510ED9-F952-492B-A5F5-5AEE68A60FB3}" srcOrd="0" destOrd="0" presId="urn:microsoft.com/office/officeart/2009/3/layout/StepUpProcess"/>
    <dgm:cxn modelId="{09B3AEAB-D40A-400F-9849-7A5991DF4026}" type="presOf" srcId="{A65E6105-1927-4067-892C-A0AF8CD7577F}" destId="{D8A94894-797B-4E00-875A-F0AECA04929D}" srcOrd="0" destOrd="3" presId="urn:microsoft.com/office/officeart/2009/3/layout/StepUpProcess"/>
    <dgm:cxn modelId="{EB26FD46-2BCF-4AB6-8596-050FF181B56F}" type="presOf" srcId="{28FC92C5-58E3-46A2-A6DA-607E11AA6313}" destId="{D8A94894-797B-4E00-875A-F0AECA04929D}" srcOrd="0" destOrd="7" presId="urn:microsoft.com/office/officeart/2009/3/layout/StepUpProcess"/>
    <dgm:cxn modelId="{F384427D-0B49-455E-8D1C-564F4DC80968}" type="presOf" srcId="{410AB1F3-3544-466A-AE2D-E3DADEA9B6FF}" destId="{D8A94894-797B-4E00-875A-F0AECA04929D}" srcOrd="0" destOrd="2" presId="urn:microsoft.com/office/officeart/2009/3/layout/StepUpProcess"/>
    <dgm:cxn modelId="{0F341720-AD59-4258-9AFF-F084E4D8A2F1}" type="presOf" srcId="{6A4C9453-3248-4680-8394-5120F56A52C2}" destId="{E2510ED9-F952-492B-A5F5-5AEE68A60FB3}" srcOrd="0" destOrd="7" presId="urn:microsoft.com/office/officeart/2009/3/layout/StepUpProcess"/>
    <dgm:cxn modelId="{C687355D-E83B-4BAD-87A2-F1BF100AD149}" type="presOf" srcId="{C76E9CC1-22FB-465E-B138-7B0EF7BF6303}" destId="{E2510ED9-F952-492B-A5F5-5AEE68A60FB3}" srcOrd="0" destOrd="3" presId="urn:microsoft.com/office/officeart/2009/3/layout/StepUpProcess"/>
    <dgm:cxn modelId="{6E1EF17F-7EB5-4FC1-9F16-B41B08E339B9}" type="presOf" srcId="{31E14863-36FB-49C1-9308-8AA038B78CF9}" destId="{B8AF67EE-6DEA-48B1-80B2-6302CD68A9B3}" srcOrd="0" destOrd="4" presId="urn:microsoft.com/office/officeart/2009/3/layout/StepUpProcess"/>
    <dgm:cxn modelId="{5415CA07-3850-419B-9BF7-EAD4E4FA5680}" type="presOf" srcId="{32445194-8260-4922-9B50-59F824B81B28}" destId="{D8A94894-797B-4E00-875A-F0AECA04929D}" srcOrd="0" destOrd="1" presId="urn:microsoft.com/office/officeart/2009/3/layout/StepUpProcess"/>
    <dgm:cxn modelId="{78671469-8785-4512-BDCA-F2C7C21BDD79}" type="presOf" srcId="{258DC83F-74DE-4599-B29E-DF04B8AEF8A4}" destId="{E2510ED9-F952-492B-A5F5-5AEE68A60FB3}" srcOrd="0" destOrd="5" presId="urn:microsoft.com/office/officeart/2009/3/layout/StepUpProcess"/>
    <dgm:cxn modelId="{B0371DBE-BA46-40A2-95B1-1FD74B82F22F}" type="presParOf" srcId="{6BEADE90-5DAE-4A82-B09F-D1E19C63B83C}" destId="{F1BD7A97-CEA0-4A3E-8C36-EEEAF7841ACF}" srcOrd="0" destOrd="0" presId="urn:microsoft.com/office/officeart/2009/3/layout/StepUpProcess"/>
    <dgm:cxn modelId="{C882F51A-5EB4-420D-ADE9-905BF4C5F1AC}" type="presParOf" srcId="{F1BD7A97-CEA0-4A3E-8C36-EEEAF7841ACF}" destId="{5069D7DF-A65E-4274-BB6D-8BCD377039AD}" srcOrd="0" destOrd="0" presId="urn:microsoft.com/office/officeart/2009/3/layout/StepUpProcess"/>
    <dgm:cxn modelId="{CC01E94A-F2D8-4296-8A9B-7C0DFB23EF34}" type="presParOf" srcId="{F1BD7A97-CEA0-4A3E-8C36-EEEAF7841ACF}" destId="{B8AF67EE-6DEA-48B1-80B2-6302CD68A9B3}" srcOrd="1" destOrd="0" presId="urn:microsoft.com/office/officeart/2009/3/layout/StepUpProcess"/>
    <dgm:cxn modelId="{BAB86BEA-18AB-4505-8BC1-7EEFA62A4FC3}" type="presParOf" srcId="{F1BD7A97-CEA0-4A3E-8C36-EEEAF7841ACF}" destId="{C7864C46-5FE0-4AC0-A3DB-7C4749E8C3C9}" srcOrd="2" destOrd="0" presId="urn:microsoft.com/office/officeart/2009/3/layout/StepUpProcess"/>
    <dgm:cxn modelId="{170B2FCA-1D62-468D-95C8-2F6F0A300057}" type="presParOf" srcId="{6BEADE90-5DAE-4A82-B09F-D1E19C63B83C}" destId="{609D02F1-2C63-406D-A44D-BD4A9E6E0424}" srcOrd="1" destOrd="0" presId="urn:microsoft.com/office/officeart/2009/3/layout/StepUpProcess"/>
    <dgm:cxn modelId="{CB214BC2-4EE6-4068-B970-45FBED841F09}" type="presParOf" srcId="{609D02F1-2C63-406D-A44D-BD4A9E6E0424}" destId="{1A74546F-F472-40AB-8C20-8B2BDDAF1951}" srcOrd="0" destOrd="0" presId="urn:microsoft.com/office/officeart/2009/3/layout/StepUpProcess"/>
    <dgm:cxn modelId="{7BD73E93-EE0F-4216-8FAE-4702BFA8C4BD}" type="presParOf" srcId="{6BEADE90-5DAE-4A82-B09F-D1E19C63B83C}" destId="{58D1259B-A988-4D12-93E6-03C88A5D62D7}" srcOrd="2" destOrd="0" presId="urn:microsoft.com/office/officeart/2009/3/layout/StepUpProcess"/>
    <dgm:cxn modelId="{609254D3-45D4-4C85-AFC2-11133782AE3B}" type="presParOf" srcId="{58D1259B-A988-4D12-93E6-03C88A5D62D7}" destId="{B16F728E-BEC7-4D75-8E7C-7C461CBBA7B8}" srcOrd="0" destOrd="0" presId="urn:microsoft.com/office/officeart/2009/3/layout/StepUpProcess"/>
    <dgm:cxn modelId="{9F72584B-1191-4701-BED2-58496AC057E8}" type="presParOf" srcId="{58D1259B-A988-4D12-93E6-03C88A5D62D7}" destId="{E2510ED9-F952-492B-A5F5-5AEE68A60FB3}" srcOrd="1" destOrd="0" presId="urn:microsoft.com/office/officeart/2009/3/layout/StepUpProcess"/>
    <dgm:cxn modelId="{6B4D8670-0DCA-4DA0-B91C-B49AA2B0DFAA}" type="presParOf" srcId="{58D1259B-A988-4D12-93E6-03C88A5D62D7}" destId="{EEEFB96E-C6E7-4521-A041-B6B3C1AE6814}" srcOrd="2" destOrd="0" presId="urn:microsoft.com/office/officeart/2009/3/layout/StepUpProcess"/>
    <dgm:cxn modelId="{929D5A1E-9C61-4039-961F-626383A9B870}" type="presParOf" srcId="{6BEADE90-5DAE-4A82-B09F-D1E19C63B83C}" destId="{4BBCAF36-5ACB-4F5A-ABA1-11AB0BF71AA5}" srcOrd="3" destOrd="0" presId="urn:microsoft.com/office/officeart/2009/3/layout/StepUpProcess"/>
    <dgm:cxn modelId="{0CDD6F9D-FFE3-4277-AB43-637E011B5F03}" type="presParOf" srcId="{4BBCAF36-5ACB-4F5A-ABA1-11AB0BF71AA5}" destId="{6D367F25-07C8-4592-B676-7D5B88E0D892}" srcOrd="0" destOrd="0" presId="urn:microsoft.com/office/officeart/2009/3/layout/StepUpProcess"/>
    <dgm:cxn modelId="{F6C76816-4FEE-4DDA-9990-E5108E0ECBD9}" type="presParOf" srcId="{6BEADE90-5DAE-4A82-B09F-D1E19C63B83C}" destId="{479E3EB0-62D1-4AA7-8A4D-B2F46B970FBE}" srcOrd="4" destOrd="0" presId="urn:microsoft.com/office/officeart/2009/3/layout/StepUpProcess"/>
    <dgm:cxn modelId="{4588C3CE-59E2-4472-9F7A-B3CA4BF60236}" type="presParOf" srcId="{479E3EB0-62D1-4AA7-8A4D-B2F46B970FBE}" destId="{2B467982-EA96-4C79-8844-384F7124E822}" srcOrd="0" destOrd="0" presId="urn:microsoft.com/office/officeart/2009/3/layout/StepUpProcess"/>
    <dgm:cxn modelId="{8FB42FC6-BF7A-4721-8CAC-AED131B9BFA7}" type="presParOf" srcId="{479E3EB0-62D1-4AA7-8A4D-B2F46B970FBE}" destId="{D8A94894-797B-4E00-875A-F0AECA04929D}"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40B57F-00AB-479D-B2B4-F5494C260B63}"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8E5C4273-E870-44E8-BEBC-F63D9A0CED2D}">
      <dgm:prSet phldrT="[Text]" custT="1"/>
      <dgm:spPr/>
      <dgm:t>
        <a:bodyPr/>
        <a:lstStyle/>
        <a:p>
          <a:pPr>
            <a:lnSpc>
              <a:spcPct val="90000"/>
            </a:lnSpc>
          </a:pPr>
          <a:r>
            <a:rPr lang="en-US" sz="1200" b="1" dirty="0">
              <a:solidFill>
                <a:schemeClr val="tx1"/>
              </a:solidFill>
              <a:latin typeface="+mn-lt"/>
            </a:rPr>
            <a:t>Reporting  MicroServices Phase -1</a:t>
          </a:r>
        </a:p>
      </dgm:t>
    </dgm:pt>
    <dgm:pt modelId="{9674C6A2-6281-4626-980B-0D3A6C9729AB}" type="parTrans" cxnId="{393F56D6-74F6-4EBB-AA25-E7D4EF266E70}">
      <dgm:prSet/>
      <dgm:spPr/>
      <dgm:t>
        <a:bodyPr/>
        <a:lstStyle/>
        <a:p>
          <a:endParaRPr lang="en-US" sz="1600"/>
        </a:p>
      </dgm:t>
    </dgm:pt>
    <dgm:pt modelId="{FCFEC5AC-B6FE-4561-A4D8-27A4E51AE542}" type="sibTrans" cxnId="{393F56D6-74F6-4EBB-AA25-E7D4EF266E70}">
      <dgm:prSet/>
      <dgm:spPr/>
      <dgm:t>
        <a:bodyPr/>
        <a:lstStyle/>
        <a:p>
          <a:endParaRPr lang="en-US" sz="1600"/>
        </a:p>
      </dgm:t>
    </dgm:pt>
    <dgm:pt modelId="{9A59173B-06DA-4006-8683-A0EE408AB7E2}">
      <dgm:prSet custT="1"/>
      <dgm:spPr/>
      <dgm:t>
        <a:bodyPr/>
        <a:lstStyle/>
        <a:p>
          <a:pPr rtl="0">
            <a:lnSpc>
              <a:spcPct val="90000"/>
            </a:lnSpc>
          </a:pPr>
          <a:r>
            <a:rPr lang="en-US" sz="1200" b="1" smtClean="0"/>
            <a:t>Design and Architecting</a:t>
          </a:r>
          <a:endParaRPr lang="en-US" sz="1200" b="1">
            <a:solidFill>
              <a:schemeClr val="tx1"/>
            </a:solidFill>
            <a:latin typeface="+mn-lt"/>
          </a:endParaRPr>
        </a:p>
      </dgm:t>
    </dgm:pt>
    <dgm:pt modelId="{8CDC3B0B-92B5-4FAC-B053-D12B8436DF83}" type="parTrans" cxnId="{15A7323C-F772-4A6B-AABE-B756A1569BFF}">
      <dgm:prSet/>
      <dgm:spPr/>
      <dgm:t>
        <a:bodyPr/>
        <a:lstStyle/>
        <a:p>
          <a:endParaRPr lang="en-US" sz="1600"/>
        </a:p>
      </dgm:t>
    </dgm:pt>
    <dgm:pt modelId="{27D699FB-31E1-4D57-85BF-DDC1CC923CD8}" type="sibTrans" cxnId="{15A7323C-F772-4A6B-AABE-B756A1569BFF}">
      <dgm:prSet/>
      <dgm:spPr/>
      <dgm:t>
        <a:bodyPr/>
        <a:lstStyle/>
        <a:p>
          <a:endParaRPr lang="en-US" sz="1600"/>
        </a:p>
      </dgm:t>
    </dgm:pt>
    <dgm:pt modelId="{5BB1DB7C-7BA6-47EB-84D6-7DE7A30D4082}">
      <dgm:prSet custT="1"/>
      <dgm:spPr/>
      <dgm:t>
        <a:bodyPr/>
        <a:lstStyle/>
        <a:p>
          <a:pPr>
            <a:lnSpc>
              <a:spcPct val="150000"/>
            </a:lnSpc>
          </a:pPr>
          <a:r>
            <a:rPr lang="en-US" sz="1100" baseline="0" smtClean="0">
              <a:solidFill>
                <a:schemeClr val="tx1"/>
              </a:solidFill>
              <a:latin typeface="+mn-lt"/>
              <a:ea typeface="+mn-ea"/>
              <a:cs typeface="+mn-cs"/>
            </a:rPr>
            <a:t>Services</a:t>
          </a:r>
          <a:endParaRPr lang="en-US" sz="1100" baseline="0">
            <a:solidFill>
              <a:schemeClr val="tx1"/>
            </a:solidFill>
            <a:latin typeface="+mn-lt"/>
            <a:ea typeface="+mn-ea"/>
            <a:cs typeface="+mn-cs"/>
          </a:endParaRPr>
        </a:p>
      </dgm:t>
    </dgm:pt>
    <dgm:pt modelId="{35828AEF-2D6F-4B7F-8ACB-54C867CCA80A}" type="parTrans" cxnId="{5302724F-45A6-462D-96B2-2D6204D282FF}">
      <dgm:prSet/>
      <dgm:spPr/>
      <dgm:t>
        <a:bodyPr/>
        <a:lstStyle/>
        <a:p>
          <a:endParaRPr lang="en-US"/>
        </a:p>
      </dgm:t>
    </dgm:pt>
    <dgm:pt modelId="{656CB3E4-E592-425E-BEDA-5F630118424A}" type="sibTrans" cxnId="{5302724F-45A6-462D-96B2-2D6204D282FF}">
      <dgm:prSet/>
      <dgm:spPr/>
      <dgm:t>
        <a:bodyPr/>
        <a:lstStyle/>
        <a:p>
          <a:endParaRPr lang="en-US"/>
        </a:p>
      </dgm:t>
    </dgm:pt>
    <dgm:pt modelId="{94F4B87B-DBEC-4FD2-9DF1-116C3B618500}">
      <dgm:prSet custT="1"/>
      <dgm:spPr/>
      <dgm:t>
        <a:bodyPr/>
        <a:lstStyle/>
        <a:p>
          <a:pPr>
            <a:lnSpc>
              <a:spcPct val="150000"/>
            </a:lnSpc>
          </a:pPr>
          <a:r>
            <a:rPr lang="en-US" sz="1100" baseline="0">
              <a:solidFill>
                <a:schemeClr val="tx1"/>
              </a:solidFill>
              <a:latin typeface="+mn-lt"/>
              <a:ea typeface="+mn-ea"/>
              <a:cs typeface="+mn-cs"/>
            </a:rPr>
            <a:t>Report </a:t>
          </a:r>
          <a:r>
            <a:rPr lang="en-US" sz="1100" baseline="0" smtClean="0">
              <a:solidFill>
                <a:schemeClr val="tx1"/>
              </a:solidFill>
              <a:latin typeface="+mn-lt"/>
              <a:ea typeface="+mn-ea"/>
              <a:cs typeface="+mn-cs"/>
            </a:rPr>
            <a:t>List</a:t>
          </a:r>
          <a:endParaRPr lang="en-US" sz="1100" baseline="0">
            <a:solidFill>
              <a:schemeClr val="tx1"/>
            </a:solidFill>
            <a:latin typeface="+mn-lt"/>
            <a:ea typeface="+mn-ea"/>
            <a:cs typeface="+mn-cs"/>
          </a:endParaRPr>
        </a:p>
      </dgm:t>
    </dgm:pt>
    <dgm:pt modelId="{8A79979D-926E-4A5D-A65B-7F22F90AA787}" type="parTrans" cxnId="{D5817A7E-5AEF-40BB-AB66-A787B50A317B}">
      <dgm:prSet/>
      <dgm:spPr/>
      <dgm:t>
        <a:bodyPr/>
        <a:lstStyle/>
        <a:p>
          <a:endParaRPr lang="en-US"/>
        </a:p>
      </dgm:t>
    </dgm:pt>
    <dgm:pt modelId="{73430A25-F8E7-44B9-869F-8E26FB1C0AE9}" type="sibTrans" cxnId="{D5817A7E-5AEF-40BB-AB66-A787B50A317B}">
      <dgm:prSet/>
      <dgm:spPr/>
      <dgm:t>
        <a:bodyPr/>
        <a:lstStyle/>
        <a:p>
          <a:endParaRPr lang="en-US"/>
        </a:p>
      </dgm:t>
    </dgm:pt>
    <dgm:pt modelId="{703EE4B4-7B12-4097-A912-8468919E3FFE}">
      <dgm:prSet custT="1"/>
      <dgm:spPr/>
      <dgm:t>
        <a:bodyPr/>
        <a:lstStyle/>
        <a:p>
          <a:pPr>
            <a:lnSpc>
              <a:spcPct val="150000"/>
            </a:lnSpc>
          </a:pPr>
          <a:r>
            <a:rPr lang="en-US" sz="1100"/>
            <a:t>High level API framework</a:t>
          </a:r>
        </a:p>
      </dgm:t>
    </dgm:pt>
    <dgm:pt modelId="{CCA763CF-738B-4B26-AF70-2B2850C6B302}" type="parTrans" cxnId="{463978F8-6A14-4CCF-BDCA-AF9924228824}">
      <dgm:prSet/>
      <dgm:spPr/>
      <dgm:t>
        <a:bodyPr/>
        <a:lstStyle/>
        <a:p>
          <a:endParaRPr lang="en-US"/>
        </a:p>
      </dgm:t>
    </dgm:pt>
    <dgm:pt modelId="{E6492888-CFEC-47F2-A147-5EB1E0BF6C97}" type="sibTrans" cxnId="{463978F8-6A14-4CCF-BDCA-AF9924228824}">
      <dgm:prSet/>
      <dgm:spPr/>
      <dgm:t>
        <a:bodyPr/>
        <a:lstStyle/>
        <a:p>
          <a:endParaRPr lang="en-US"/>
        </a:p>
      </dgm:t>
    </dgm:pt>
    <dgm:pt modelId="{57CEFBE2-932C-486F-9716-A1689CB2B5E6}">
      <dgm:prSet phldrT="[Text]" custT="1"/>
      <dgm:spPr/>
      <dgm:t>
        <a:bodyPr/>
        <a:lstStyle/>
        <a:p>
          <a:pPr>
            <a:lnSpc>
              <a:spcPct val="90000"/>
            </a:lnSpc>
          </a:pPr>
          <a:r>
            <a:rPr lang="en-US" sz="1200" b="1">
              <a:solidFill>
                <a:schemeClr val="tx1"/>
              </a:solidFill>
              <a:latin typeface="+mn-lt"/>
            </a:rPr>
            <a:t>Dojo Event</a:t>
          </a:r>
        </a:p>
      </dgm:t>
    </dgm:pt>
    <dgm:pt modelId="{726A72DD-F91D-4399-B33E-09EDC3ECCB5F}" type="parTrans" cxnId="{FE0FA10C-98BC-4C2C-9AF0-A0CE10AB6289}">
      <dgm:prSet/>
      <dgm:spPr/>
      <dgm:t>
        <a:bodyPr/>
        <a:lstStyle/>
        <a:p>
          <a:endParaRPr lang="en-US"/>
        </a:p>
      </dgm:t>
    </dgm:pt>
    <dgm:pt modelId="{8BC9775C-CA48-44F2-96F8-309413BBFABD}" type="sibTrans" cxnId="{FE0FA10C-98BC-4C2C-9AF0-A0CE10AB6289}">
      <dgm:prSet/>
      <dgm:spPr/>
      <dgm:t>
        <a:bodyPr/>
        <a:lstStyle/>
        <a:p>
          <a:endParaRPr lang="en-US"/>
        </a:p>
      </dgm:t>
    </dgm:pt>
    <dgm:pt modelId="{9A94CD4D-21E3-4C5C-A4A3-908D529E46FA}">
      <dgm:prSet custT="1"/>
      <dgm:spPr/>
      <dgm:t>
        <a:bodyPr/>
        <a:lstStyle/>
        <a:p>
          <a:pPr>
            <a:lnSpc>
              <a:spcPct val="150000"/>
            </a:lnSpc>
          </a:pPr>
          <a:r>
            <a:rPr lang="en-US" sz="1100" b="0" dirty="0">
              <a:solidFill>
                <a:schemeClr val="tx1"/>
              </a:solidFill>
              <a:latin typeface="+mn-lt"/>
            </a:rPr>
            <a:t>Preparing Independent modules in </a:t>
          </a:r>
          <a:r>
            <a:rPr lang="en-US" sz="1100" b="0" dirty="0" err="1">
              <a:solidFill>
                <a:schemeClr val="tx1"/>
              </a:solidFill>
              <a:latin typeface="+mn-lt"/>
            </a:rPr>
            <a:t>Predix</a:t>
          </a:r>
          <a:endParaRPr lang="en-US" sz="1100" b="0" dirty="0">
            <a:solidFill>
              <a:schemeClr val="tx1"/>
            </a:solidFill>
            <a:latin typeface="+mn-lt"/>
          </a:endParaRPr>
        </a:p>
      </dgm:t>
    </dgm:pt>
    <dgm:pt modelId="{BE361B19-5FE3-437F-9823-CB3B87160893}" type="parTrans" cxnId="{C20B6499-FC7A-41E1-BD78-628CEEA2942A}">
      <dgm:prSet/>
      <dgm:spPr/>
      <dgm:t>
        <a:bodyPr/>
        <a:lstStyle/>
        <a:p>
          <a:endParaRPr lang="en-US"/>
        </a:p>
      </dgm:t>
    </dgm:pt>
    <dgm:pt modelId="{A349C4B0-002A-4CA5-A08C-BE1C8BFF9F09}" type="sibTrans" cxnId="{C20B6499-FC7A-41E1-BD78-628CEEA2942A}">
      <dgm:prSet/>
      <dgm:spPr/>
      <dgm:t>
        <a:bodyPr/>
        <a:lstStyle/>
        <a:p>
          <a:endParaRPr lang="en-US"/>
        </a:p>
      </dgm:t>
    </dgm:pt>
    <dgm:pt modelId="{849E6DF3-ADAC-446F-A3F7-2D19386B95EA}">
      <dgm:prSet custT="1"/>
      <dgm:spPr/>
      <dgm:t>
        <a:bodyPr/>
        <a:lstStyle/>
        <a:p>
          <a:pPr>
            <a:lnSpc>
              <a:spcPct val="150000"/>
            </a:lnSpc>
          </a:pPr>
          <a:r>
            <a:rPr lang="en-US" sz="1100" b="0" smtClean="0">
              <a:solidFill>
                <a:schemeClr val="tx1"/>
              </a:solidFill>
              <a:latin typeface="+mn-lt"/>
            </a:rPr>
            <a:t>POC</a:t>
          </a:r>
          <a:endParaRPr lang="en-US" sz="1100" b="0">
            <a:solidFill>
              <a:schemeClr val="tx1"/>
            </a:solidFill>
            <a:latin typeface="+mn-lt"/>
          </a:endParaRPr>
        </a:p>
      </dgm:t>
    </dgm:pt>
    <dgm:pt modelId="{1FE56D0A-A64D-4194-88F1-C959584A4C28}" type="parTrans" cxnId="{27B9DAFA-31B0-44C4-A76F-51C97B9BD96C}">
      <dgm:prSet/>
      <dgm:spPr/>
      <dgm:t>
        <a:bodyPr/>
        <a:lstStyle/>
        <a:p>
          <a:endParaRPr lang="en-US"/>
        </a:p>
      </dgm:t>
    </dgm:pt>
    <dgm:pt modelId="{50E45BA8-94AA-46C9-8AF7-B0EF13B3C7A2}" type="sibTrans" cxnId="{27B9DAFA-31B0-44C4-A76F-51C97B9BD96C}">
      <dgm:prSet/>
      <dgm:spPr/>
      <dgm:t>
        <a:bodyPr/>
        <a:lstStyle/>
        <a:p>
          <a:endParaRPr lang="en-US"/>
        </a:p>
      </dgm:t>
    </dgm:pt>
    <dgm:pt modelId="{1F0540F6-6275-43A3-A216-A01F2D2E21BB}">
      <dgm:prSet custT="1"/>
      <dgm:spPr/>
      <dgm:t>
        <a:bodyPr/>
        <a:lstStyle/>
        <a:p>
          <a:pPr>
            <a:lnSpc>
              <a:spcPct val="150000"/>
            </a:lnSpc>
          </a:pPr>
          <a:r>
            <a:rPr lang="en-US" sz="1100" b="0" dirty="0" smtClean="0">
              <a:solidFill>
                <a:schemeClr val="tx1"/>
              </a:solidFill>
              <a:latin typeface="+mn-lt"/>
            </a:rPr>
            <a:t>Asset </a:t>
          </a:r>
          <a:r>
            <a:rPr lang="en-US" sz="1100" b="0" dirty="0">
              <a:solidFill>
                <a:schemeClr val="tx1"/>
              </a:solidFill>
              <a:latin typeface="+mn-lt"/>
            </a:rPr>
            <a:t>model</a:t>
          </a:r>
        </a:p>
      </dgm:t>
    </dgm:pt>
    <dgm:pt modelId="{8576B91C-BE0B-4443-B035-38546585593D}" type="parTrans" cxnId="{A7979807-E1E2-44D2-8020-D8F403A73375}">
      <dgm:prSet/>
      <dgm:spPr/>
      <dgm:t>
        <a:bodyPr/>
        <a:lstStyle/>
        <a:p>
          <a:endParaRPr lang="en-US"/>
        </a:p>
      </dgm:t>
    </dgm:pt>
    <dgm:pt modelId="{7B4E9EB4-1815-492B-B2D9-7ED77B9089D8}" type="sibTrans" cxnId="{A7979807-E1E2-44D2-8020-D8F403A73375}">
      <dgm:prSet/>
      <dgm:spPr/>
      <dgm:t>
        <a:bodyPr/>
        <a:lstStyle/>
        <a:p>
          <a:endParaRPr lang="en-US"/>
        </a:p>
      </dgm:t>
    </dgm:pt>
    <dgm:pt modelId="{9834C253-F03D-40C3-8F32-A45BA153CFFC}">
      <dgm:prSet custT="1"/>
      <dgm:spPr/>
      <dgm:t>
        <a:bodyPr/>
        <a:lstStyle/>
        <a:p>
          <a:pPr>
            <a:lnSpc>
              <a:spcPct val="150000"/>
            </a:lnSpc>
          </a:pPr>
          <a:r>
            <a:rPr lang="en-US" sz="1100" b="0" smtClean="0">
              <a:solidFill>
                <a:schemeClr val="tx1"/>
              </a:solidFill>
              <a:latin typeface="+mn-lt"/>
            </a:rPr>
            <a:t>PostgreSQL</a:t>
          </a:r>
          <a:endParaRPr lang="en-US" sz="1100" b="0">
            <a:solidFill>
              <a:schemeClr val="tx1"/>
            </a:solidFill>
            <a:latin typeface="+mn-lt"/>
          </a:endParaRPr>
        </a:p>
      </dgm:t>
    </dgm:pt>
    <dgm:pt modelId="{0DE2109D-C49B-4F9B-A076-36B780EEAC12}" type="parTrans" cxnId="{2EB8A01E-5C15-484F-972A-F3F5C369FAB8}">
      <dgm:prSet/>
      <dgm:spPr/>
      <dgm:t>
        <a:bodyPr/>
        <a:lstStyle/>
        <a:p>
          <a:endParaRPr lang="en-US"/>
        </a:p>
      </dgm:t>
    </dgm:pt>
    <dgm:pt modelId="{1E8B13F3-B695-41FC-8A59-CEB83F387783}" type="sibTrans" cxnId="{2EB8A01E-5C15-484F-972A-F3F5C369FAB8}">
      <dgm:prSet/>
      <dgm:spPr/>
      <dgm:t>
        <a:bodyPr/>
        <a:lstStyle/>
        <a:p>
          <a:endParaRPr lang="en-US"/>
        </a:p>
      </dgm:t>
    </dgm:pt>
    <dgm:pt modelId="{984A289F-634A-400D-8B45-8A274861E9AD}">
      <dgm:prSet custT="1"/>
      <dgm:spPr/>
      <dgm:t>
        <a:bodyPr/>
        <a:lstStyle/>
        <a:p>
          <a:pPr>
            <a:lnSpc>
              <a:spcPct val="150000"/>
            </a:lnSpc>
          </a:pPr>
          <a:r>
            <a:rPr lang="en-US" sz="1100" b="0" err="1" smtClean="0">
              <a:solidFill>
                <a:schemeClr val="tx1"/>
              </a:solidFill>
              <a:latin typeface="+mn-lt"/>
            </a:rPr>
            <a:t>Timeseries</a:t>
          </a:r>
          <a:endParaRPr lang="en-US" sz="1100" b="0">
            <a:solidFill>
              <a:schemeClr val="tx1"/>
            </a:solidFill>
            <a:latin typeface="+mn-lt"/>
          </a:endParaRPr>
        </a:p>
      </dgm:t>
    </dgm:pt>
    <dgm:pt modelId="{C1107FC7-D2E3-4149-B5A8-92B9BBBA895C}" type="parTrans" cxnId="{83889A63-36BD-47A5-88CA-0AC0A3676BB2}">
      <dgm:prSet/>
      <dgm:spPr/>
      <dgm:t>
        <a:bodyPr/>
        <a:lstStyle/>
        <a:p>
          <a:endParaRPr lang="en-US"/>
        </a:p>
      </dgm:t>
    </dgm:pt>
    <dgm:pt modelId="{5D83669D-BA20-4DF9-BDE6-5B0F472EE0D9}" type="sibTrans" cxnId="{83889A63-36BD-47A5-88CA-0AC0A3676BB2}">
      <dgm:prSet/>
      <dgm:spPr/>
      <dgm:t>
        <a:bodyPr/>
        <a:lstStyle/>
        <a:p>
          <a:endParaRPr lang="en-US"/>
        </a:p>
      </dgm:t>
    </dgm:pt>
    <dgm:pt modelId="{920873C0-8E8A-4E33-BF7B-4173146EE505}">
      <dgm:prSet custT="1"/>
      <dgm:spPr/>
      <dgm:t>
        <a:bodyPr/>
        <a:lstStyle/>
        <a:p>
          <a:pPr>
            <a:lnSpc>
              <a:spcPct val="100000"/>
            </a:lnSpc>
          </a:pPr>
          <a:r>
            <a:rPr lang="en-US" sz="1200" b="1" smtClean="0">
              <a:solidFill>
                <a:schemeClr val="tx1"/>
              </a:solidFill>
              <a:latin typeface="+mn-lt"/>
            </a:rPr>
            <a:t>Polymer </a:t>
          </a:r>
          <a:r>
            <a:rPr lang="en-US" sz="1200" b="1">
              <a:solidFill>
                <a:schemeClr val="tx1"/>
              </a:solidFill>
              <a:latin typeface="+mn-lt"/>
            </a:rPr>
            <a:t>components Phase -1</a:t>
          </a:r>
          <a:endParaRPr lang="en-US" sz="1200" b="1" baseline="0">
            <a:solidFill>
              <a:schemeClr val="tx1"/>
            </a:solidFill>
            <a:latin typeface="+mn-lt"/>
            <a:ea typeface="+mn-ea"/>
            <a:cs typeface="+mn-cs"/>
          </a:endParaRPr>
        </a:p>
      </dgm:t>
    </dgm:pt>
    <dgm:pt modelId="{51D46806-88D3-4B88-B0A5-CDD33EB76E7F}" type="parTrans" cxnId="{6B3BE4A4-5204-4D7E-B604-80CB3DC36D45}">
      <dgm:prSet/>
      <dgm:spPr/>
      <dgm:t>
        <a:bodyPr/>
        <a:lstStyle/>
        <a:p>
          <a:endParaRPr lang="en-US"/>
        </a:p>
      </dgm:t>
    </dgm:pt>
    <dgm:pt modelId="{C131D9C6-C86D-4D4E-9131-24D4A0D8AF30}" type="sibTrans" cxnId="{6B3BE4A4-5204-4D7E-B604-80CB3DC36D45}">
      <dgm:prSet/>
      <dgm:spPr/>
      <dgm:t>
        <a:bodyPr/>
        <a:lstStyle/>
        <a:p>
          <a:endParaRPr lang="en-US"/>
        </a:p>
      </dgm:t>
    </dgm:pt>
    <dgm:pt modelId="{7331A6E6-A520-414B-AE58-EA944916FF93}">
      <dgm:prSet custT="1"/>
      <dgm:spPr/>
      <dgm:t>
        <a:bodyPr/>
        <a:lstStyle/>
        <a:p>
          <a:pPr>
            <a:lnSpc>
              <a:spcPct val="150000"/>
            </a:lnSpc>
          </a:pPr>
          <a:r>
            <a:rPr lang="en-US" sz="1100"/>
            <a:t>Canvas </a:t>
          </a:r>
          <a:endParaRPr lang="en-US" sz="1100" baseline="0">
            <a:solidFill>
              <a:schemeClr val="tx1"/>
            </a:solidFill>
            <a:latin typeface="+mn-lt"/>
            <a:ea typeface="+mn-ea"/>
            <a:cs typeface="+mn-cs"/>
          </a:endParaRPr>
        </a:p>
      </dgm:t>
    </dgm:pt>
    <dgm:pt modelId="{91AF4076-17A4-4C6F-B407-F10CF2588C06}" type="parTrans" cxnId="{92F5EA3A-FD8B-46DB-910B-2C2C0E005E83}">
      <dgm:prSet/>
      <dgm:spPr/>
      <dgm:t>
        <a:bodyPr/>
        <a:lstStyle/>
        <a:p>
          <a:endParaRPr lang="en-US"/>
        </a:p>
      </dgm:t>
    </dgm:pt>
    <dgm:pt modelId="{2524E664-3D7D-4375-BC48-A44821C2588E}" type="sibTrans" cxnId="{92F5EA3A-FD8B-46DB-910B-2C2C0E005E83}">
      <dgm:prSet/>
      <dgm:spPr/>
      <dgm:t>
        <a:bodyPr/>
        <a:lstStyle/>
        <a:p>
          <a:endParaRPr lang="en-US"/>
        </a:p>
      </dgm:t>
    </dgm:pt>
    <dgm:pt modelId="{27CF1F81-20D6-4D2E-AEFF-2440AE793E80}">
      <dgm:prSet custT="1"/>
      <dgm:spPr/>
      <dgm:t>
        <a:bodyPr/>
        <a:lstStyle/>
        <a:p>
          <a:pPr>
            <a:lnSpc>
              <a:spcPct val="150000"/>
            </a:lnSpc>
          </a:pPr>
          <a:r>
            <a:rPr lang="en-US" sz="1100"/>
            <a:t>Reporting core UI</a:t>
          </a:r>
        </a:p>
      </dgm:t>
    </dgm:pt>
    <dgm:pt modelId="{2001BC54-A33C-411F-8A75-21229405EB49}" type="parTrans" cxnId="{9FA44853-6B4D-44B3-8116-4349CE10B6FA}">
      <dgm:prSet/>
      <dgm:spPr/>
      <dgm:t>
        <a:bodyPr/>
        <a:lstStyle/>
        <a:p>
          <a:endParaRPr lang="en-US"/>
        </a:p>
      </dgm:t>
    </dgm:pt>
    <dgm:pt modelId="{8ECE0084-FE41-4640-B882-D2B53F1A0286}" type="sibTrans" cxnId="{9FA44853-6B4D-44B3-8116-4349CE10B6FA}">
      <dgm:prSet/>
      <dgm:spPr/>
      <dgm:t>
        <a:bodyPr/>
        <a:lstStyle/>
        <a:p>
          <a:endParaRPr lang="en-US"/>
        </a:p>
      </dgm:t>
    </dgm:pt>
    <dgm:pt modelId="{52E56941-D126-43F5-B591-BA795800DED4}">
      <dgm:prSet custT="1"/>
      <dgm:spPr/>
      <dgm:t>
        <a:bodyPr/>
        <a:lstStyle/>
        <a:p>
          <a:pPr>
            <a:lnSpc>
              <a:spcPct val="150000"/>
            </a:lnSpc>
          </a:pPr>
          <a:r>
            <a:rPr lang="en-US" sz="1100"/>
            <a:t>Line </a:t>
          </a:r>
          <a:r>
            <a:rPr lang="en-US" sz="1100" smtClean="0"/>
            <a:t>Chart</a:t>
          </a:r>
          <a:endParaRPr lang="en-US" sz="1100"/>
        </a:p>
      </dgm:t>
    </dgm:pt>
    <dgm:pt modelId="{0E51A391-7DDE-46A5-AC6E-724ECA9D543B}" type="parTrans" cxnId="{A6BB1E98-97A2-4A4B-B858-B6FC38E34D4F}">
      <dgm:prSet/>
      <dgm:spPr/>
      <dgm:t>
        <a:bodyPr/>
        <a:lstStyle/>
        <a:p>
          <a:endParaRPr lang="en-US"/>
        </a:p>
      </dgm:t>
    </dgm:pt>
    <dgm:pt modelId="{BE7C7033-B8B9-4ABA-B1EE-93DCF7BD6394}" type="sibTrans" cxnId="{A6BB1E98-97A2-4A4B-B858-B6FC38E34D4F}">
      <dgm:prSet/>
      <dgm:spPr/>
      <dgm:t>
        <a:bodyPr/>
        <a:lstStyle/>
        <a:p>
          <a:endParaRPr lang="en-US"/>
        </a:p>
      </dgm:t>
    </dgm:pt>
    <dgm:pt modelId="{B818006B-900F-4EE1-A141-2AE97E0F7EA1}">
      <dgm:prSet custT="1"/>
      <dgm:spPr/>
      <dgm:t>
        <a:bodyPr/>
        <a:lstStyle/>
        <a:p>
          <a:pPr rtl="0">
            <a:lnSpc>
              <a:spcPct val="150000"/>
            </a:lnSpc>
          </a:pPr>
          <a:r>
            <a:rPr lang="en-US" sz="1100" b="0">
              <a:solidFill>
                <a:schemeClr val="tx1"/>
              </a:solidFill>
              <a:latin typeface="+mn-lt"/>
            </a:rPr>
            <a:t>Polymer components</a:t>
          </a:r>
        </a:p>
      </dgm:t>
    </dgm:pt>
    <dgm:pt modelId="{E57773BF-A042-4C89-BDBC-D531AE10BA60}" type="parTrans" cxnId="{359A80B2-9D5F-4C25-A02F-B83065BD0F48}">
      <dgm:prSet/>
      <dgm:spPr/>
      <dgm:t>
        <a:bodyPr/>
        <a:lstStyle/>
        <a:p>
          <a:endParaRPr lang="en-US"/>
        </a:p>
      </dgm:t>
    </dgm:pt>
    <dgm:pt modelId="{4CFC920A-2D88-4824-9511-E0500D3DC542}" type="sibTrans" cxnId="{359A80B2-9D5F-4C25-A02F-B83065BD0F48}">
      <dgm:prSet/>
      <dgm:spPr/>
      <dgm:t>
        <a:bodyPr/>
        <a:lstStyle/>
        <a:p>
          <a:endParaRPr lang="en-US"/>
        </a:p>
      </dgm:t>
    </dgm:pt>
    <dgm:pt modelId="{36028862-AD8B-4600-82CE-9EC37DCA45F1}">
      <dgm:prSet custT="1"/>
      <dgm:spPr/>
      <dgm:t>
        <a:bodyPr/>
        <a:lstStyle/>
        <a:p>
          <a:pPr rtl="0">
            <a:lnSpc>
              <a:spcPct val="150000"/>
            </a:lnSpc>
          </a:pPr>
          <a:r>
            <a:rPr lang="en-US" sz="1100" baseline="0">
              <a:solidFill>
                <a:schemeClr val="tx1"/>
              </a:solidFill>
              <a:latin typeface="+mn-lt"/>
              <a:ea typeface="+mn-ea"/>
              <a:cs typeface="+mn-cs"/>
            </a:rPr>
            <a:t>Blue prints List UI</a:t>
          </a:r>
          <a:endParaRPr lang="en-US" sz="1100" b="0">
            <a:solidFill>
              <a:schemeClr val="tx1"/>
            </a:solidFill>
            <a:latin typeface="+mn-lt"/>
          </a:endParaRPr>
        </a:p>
      </dgm:t>
    </dgm:pt>
    <dgm:pt modelId="{5F86C3F9-D3E4-47E0-B604-F6935BAFEF63}" type="parTrans" cxnId="{E8EF80BA-5D07-4BE6-AE0F-A91AB9747C99}">
      <dgm:prSet/>
      <dgm:spPr/>
      <dgm:t>
        <a:bodyPr/>
        <a:lstStyle/>
        <a:p>
          <a:endParaRPr lang="en-US"/>
        </a:p>
      </dgm:t>
    </dgm:pt>
    <dgm:pt modelId="{0C3FC6B9-5F36-41F7-870B-F6FAB6F2C41E}" type="sibTrans" cxnId="{E8EF80BA-5D07-4BE6-AE0F-A91AB9747C99}">
      <dgm:prSet/>
      <dgm:spPr/>
      <dgm:t>
        <a:bodyPr/>
        <a:lstStyle/>
        <a:p>
          <a:endParaRPr lang="en-US"/>
        </a:p>
      </dgm:t>
    </dgm:pt>
    <dgm:pt modelId="{A6F4D10A-CBF0-414D-9FDE-179F35EC406E}">
      <dgm:prSet custT="1"/>
      <dgm:spPr/>
      <dgm:t>
        <a:bodyPr/>
        <a:lstStyle/>
        <a:p>
          <a:pPr rtl="0">
            <a:lnSpc>
              <a:spcPct val="150000"/>
            </a:lnSpc>
          </a:pPr>
          <a:r>
            <a:rPr lang="en-US" sz="1100" baseline="0">
              <a:solidFill>
                <a:schemeClr val="tx1"/>
              </a:solidFill>
              <a:latin typeface="+mn-lt"/>
              <a:ea typeface="+mn-ea"/>
              <a:cs typeface="+mn-cs"/>
            </a:rPr>
            <a:t>Report List UI </a:t>
          </a:r>
          <a:endParaRPr lang="en-US" sz="1100" b="0">
            <a:solidFill>
              <a:schemeClr val="tx1"/>
            </a:solidFill>
            <a:latin typeface="+mn-lt"/>
          </a:endParaRPr>
        </a:p>
      </dgm:t>
    </dgm:pt>
    <dgm:pt modelId="{9E8C8798-CFB5-49C9-A34B-FB1EE267296C}" type="parTrans" cxnId="{D4B69798-CC13-48D8-9BA9-2C52EE67C946}">
      <dgm:prSet/>
      <dgm:spPr/>
      <dgm:t>
        <a:bodyPr/>
        <a:lstStyle/>
        <a:p>
          <a:endParaRPr lang="en-US"/>
        </a:p>
      </dgm:t>
    </dgm:pt>
    <dgm:pt modelId="{544495B3-8F33-468E-98AC-A7CC661471EC}" type="sibTrans" cxnId="{D4B69798-CC13-48D8-9BA9-2C52EE67C946}">
      <dgm:prSet/>
      <dgm:spPr/>
      <dgm:t>
        <a:bodyPr/>
        <a:lstStyle/>
        <a:p>
          <a:endParaRPr lang="en-US"/>
        </a:p>
      </dgm:t>
    </dgm:pt>
    <dgm:pt modelId="{28A6132E-163C-4DDA-B488-B03EAF2FAEB4}">
      <dgm:prSet custT="1"/>
      <dgm:spPr/>
      <dgm:t>
        <a:bodyPr/>
        <a:lstStyle/>
        <a:p>
          <a:pPr>
            <a:lnSpc>
              <a:spcPct val="150000"/>
            </a:lnSpc>
          </a:pPr>
          <a:r>
            <a:rPr lang="en-US" sz="1100" baseline="0" dirty="0" err="1" smtClean="0">
              <a:solidFill>
                <a:schemeClr val="tx1"/>
              </a:solidFill>
              <a:latin typeface="+mn-lt"/>
              <a:ea typeface="+mn-ea"/>
              <a:cs typeface="+mn-cs"/>
            </a:rPr>
            <a:t>Timeseries</a:t>
          </a:r>
          <a:r>
            <a:rPr lang="en-US" sz="1100" baseline="0" dirty="0" smtClean="0">
              <a:solidFill>
                <a:schemeClr val="tx1"/>
              </a:solidFill>
              <a:latin typeface="+mn-lt"/>
              <a:ea typeface="+mn-ea"/>
              <a:cs typeface="+mn-cs"/>
            </a:rPr>
            <a:t> MS</a:t>
          </a:r>
          <a:endParaRPr lang="en-US" sz="1100" baseline="0" dirty="0">
            <a:solidFill>
              <a:schemeClr val="tx1"/>
            </a:solidFill>
            <a:latin typeface="+mn-lt"/>
            <a:ea typeface="+mn-ea"/>
            <a:cs typeface="+mn-cs"/>
          </a:endParaRPr>
        </a:p>
      </dgm:t>
    </dgm:pt>
    <dgm:pt modelId="{A0107031-5F1A-41C7-97A5-E544411C31E8}" type="parTrans" cxnId="{CCFB0E8A-742C-4730-864F-6C28CDAB1866}">
      <dgm:prSet/>
      <dgm:spPr/>
      <dgm:t>
        <a:bodyPr/>
        <a:lstStyle/>
        <a:p>
          <a:endParaRPr lang="en-US"/>
        </a:p>
      </dgm:t>
    </dgm:pt>
    <dgm:pt modelId="{68B06D8A-D0D8-4527-9559-E22AB405D47C}" type="sibTrans" cxnId="{CCFB0E8A-742C-4730-864F-6C28CDAB1866}">
      <dgm:prSet/>
      <dgm:spPr/>
      <dgm:t>
        <a:bodyPr/>
        <a:lstStyle/>
        <a:p>
          <a:endParaRPr lang="en-US"/>
        </a:p>
      </dgm:t>
    </dgm:pt>
    <dgm:pt modelId="{A17D165D-4083-42A4-AD00-582CEF1A4E0B}">
      <dgm:prSet custT="1"/>
      <dgm:spPr/>
      <dgm:t>
        <a:bodyPr/>
        <a:lstStyle/>
        <a:p>
          <a:pPr>
            <a:lnSpc>
              <a:spcPct val="150000"/>
            </a:lnSpc>
          </a:pPr>
          <a:r>
            <a:rPr lang="en-US" sz="1100" baseline="0" smtClean="0">
              <a:solidFill>
                <a:schemeClr val="tx1"/>
              </a:solidFill>
              <a:latin typeface="+mn-lt"/>
              <a:ea typeface="+mn-ea"/>
              <a:cs typeface="+mn-cs"/>
            </a:rPr>
            <a:t>Asset </a:t>
          </a:r>
          <a:r>
            <a:rPr lang="en-US" sz="1100" baseline="0">
              <a:solidFill>
                <a:schemeClr val="tx1"/>
              </a:solidFill>
              <a:latin typeface="+mn-lt"/>
              <a:ea typeface="+mn-ea"/>
              <a:cs typeface="+mn-cs"/>
            </a:rPr>
            <a:t>Model MS</a:t>
          </a:r>
        </a:p>
      </dgm:t>
    </dgm:pt>
    <dgm:pt modelId="{ED5F7198-D278-4A49-8F32-80B4D143B07C}" type="parTrans" cxnId="{6ED42C22-A3F4-46C2-B38B-E3512BE75EBF}">
      <dgm:prSet/>
      <dgm:spPr/>
      <dgm:t>
        <a:bodyPr/>
        <a:lstStyle/>
        <a:p>
          <a:endParaRPr lang="en-US"/>
        </a:p>
      </dgm:t>
    </dgm:pt>
    <dgm:pt modelId="{1947906C-9E6E-4357-8BD0-358737FFEB6D}" type="sibTrans" cxnId="{6ED42C22-A3F4-46C2-B38B-E3512BE75EBF}">
      <dgm:prSet/>
      <dgm:spPr/>
      <dgm:t>
        <a:bodyPr/>
        <a:lstStyle/>
        <a:p>
          <a:endParaRPr lang="en-US"/>
        </a:p>
      </dgm:t>
    </dgm:pt>
    <dgm:pt modelId="{CCFC783B-D179-4F7F-9FD4-C0CDCC5D8441}">
      <dgm:prSet custT="1"/>
      <dgm:spPr/>
      <dgm:t>
        <a:bodyPr/>
        <a:lstStyle/>
        <a:p>
          <a:pPr>
            <a:lnSpc>
              <a:spcPct val="150000"/>
            </a:lnSpc>
          </a:pPr>
          <a:r>
            <a:rPr lang="en-US" sz="1100" b="0" smtClean="0">
              <a:solidFill>
                <a:schemeClr val="tx1"/>
              </a:solidFill>
              <a:latin typeface="+mn-lt"/>
            </a:rPr>
            <a:t>Report </a:t>
          </a:r>
          <a:r>
            <a:rPr lang="en-US" sz="1100" b="0">
              <a:solidFill>
                <a:schemeClr val="tx1"/>
              </a:solidFill>
              <a:latin typeface="+mn-lt"/>
            </a:rPr>
            <a:t>Lab</a:t>
          </a:r>
        </a:p>
      </dgm:t>
    </dgm:pt>
    <dgm:pt modelId="{89733257-459E-48DA-89D4-AE70463B8CF6}" type="parTrans" cxnId="{24C4BA73-E1B3-4385-8F9E-6BE6605C2DAD}">
      <dgm:prSet/>
      <dgm:spPr/>
      <dgm:t>
        <a:bodyPr/>
        <a:lstStyle/>
        <a:p>
          <a:endParaRPr lang="en-US"/>
        </a:p>
      </dgm:t>
    </dgm:pt>
    <dgm:pt modelId="{1843E56C-6715-4B88-B37B-3D0FB3F3FA2D}" type="sibTrans" cxnId="{24C4BA73-E1B3-4385-8F9E-6BE6605C2DAD}">
      <dgm:prSet/>
      <dgm:spPr/>
      <dgm:t>
        <a:bodyPr/>
        <a:lstStyle/>
        <a:p>
          <a:endParaRPr lang="en-US"/>
        </a:p>
      </dgm:t>
    </dgm:pt>
    <dgm:pt modelId="{6C6FD182-B6EB-4B74-8094-ADA7379A5893}">
      <dgm:prSet custT="1"/>
      <dgm:spPr/>
      <dgm:t>
        <a:bodyPr/>
        <a:lstStyle/>
        <a:p>
          <a:pPr>
            <a:lnSpc>
              <a:spcPct val="150000"/>
            </a:lnSpc>
          </a:pPr>
          <a:r>
            <a:rPr lang="en-US" sz="1100" baseline="0" smtClean="0">
              <a:solidFill>
                <a:schemeClr val="tx1"/>
              </a:solidFill>
              <a:latin typeface="+mn-lt"/>
              <a:ea typeface="+mn-ea"/>
              <a:cs typeface="+mn-cs"/>
            </a:rPr>
            <a:t>Blue </a:t>
          </a:r>
          <a:r>
            <a:rPr lang="en-US" sz="1100" baseline="0">
              <a:solidFill>
                <a:schemeClr val="tx1"/>
              </a:solidFill>
              <a:latin typeface="+mn-lt"/>
              <a:ea typeface="+mn-ea"/>
              <a:cs typeface="+mn-cs"/>
            </a:rPr>
            <a:t>prints List </a:t>
          </a:r>
        </a:p>
      </dgm:t>
    </dgm:pt>
    <dgm:pt modelId="{76BF56ED-4BFD-4D50-A5AC-2564C9B97EB2}" type="parTrans" cxnId="{25D41723-461B-446C-B094-82D78BCC8027}">
      <dgm:prSet/>
      <dgm:spPr/>
      <dgm:t>
        <a:bodyPr/>
        <a:lstStyle/>
        <a:p>
          <a:endParaRPr lang="en-US"/>
        </a:p>
      </dgm:t>
    </dgm:pt>
    <dgm:pt modelId="{1A899E22-9175-4F20-8D48-CAEBD16AFE87}" type="sibTrans" cxnId="{25D41723-461B-446C-B094-82D78BCC8027}">
      <dgm:prSet/>
      <dgm:spPr/>
      <dgm:t>
        <a:bodyPr/>
        <a:lstStyle/>
        <a:p>
          <a:endParaRPr lang="en-US"/>
        </a:p>
      </dgm:t>
    </dgm:pt>
    <dgm:pt modelId="{9DC8DAAE-BE83-4C47-993A-9483B87BA1CD}">
      <dgm:prSet custT="1"/>
      <dgm:spPr/>
      <dgm:t>
        <a:bodyPr/>
        <a:lstStyle/>
        <a:p>
          <a:pPr>
            <a:lnSpc>
              <a:spcPct val="150000"/>
            </a:lnSpc>
          </a:pPr>
          <a:r>
            <a:rPr lang="en-US" sz="1100" baseline="0" smtClean="0">
              <a:solidFill>
                <a:schemeClr val="tx1"/>
              </a:solidFill>
              <a:latin typeface="+mn-lt"/>
              <a:ea typeface="+mn-ea"/>
              <a:cs typeface="+mn-cs"/>
            </a:rPr>
            <a:t>Core Service</a:t>
          </a:r>
          <a:endParaRPr lang="en-US" sz="1100" baseline="0">
            <a:solidFill>
              <a:schemeClr val="tx1"/>
            </a:solidFill>
            <a:latin typeface="+mn-lt"/>
            <a:ea typeface="+mn-ea"/>
            <a:cs typeface="+mn-cs"/>
          </a:endParaRPr>
        </a:p>
      </dgm:t>
    </dgm:pt>
    <dgm:pt modelId="{93F06A7F-8720-4853-B97D-710C1CA4B743}" type="sibTrans" cxnId="{9DF0860A-9A06-42F8-92B6-B576864E9BBD}">
      <dgm:prSet/>
      <dgm:spPr/>
      <dgm:t>
        <a:bodyPr/>
        <a:lstStyle/>
        <a:p>
          <a:endParaRPr lang="en-US"/>
        </a:p>
      </dgm:t>
    </dgm:pt>
    <dgm:pt modelId="{BE2BD5C0-15A0-41FA-927E-0409C19C6F8B}" type="parTrans" cxnId="{9DF0860A-9A06-42F8-92B6-B576864E9BBD}">
      <dgm:prSet/>
      <dgm:spPr/>
      <dgm:t>
        <a:bodyPr/>
        <a:lstStyle/>
        <a:p>
          <a:endParaRPr lang="en-US"/>
        </a:p>
      </dgm:t>
    </dgm:pt>
    <dgm:pt modelId="{3FC14406-EB24-40C5-85E6-5B8C47F64C64}">
      <dgm:prSet custT="1"/>
      <dgm:spPr/>
      <dgm:t>
        <a:bodyPr/>
        <a:lstStyle/>
        <a:p>
          <a:pPr>
            <a:lnSpc>
              <a:spcPct val="150000"/>
            </a:lnSpc>
          </a:pPr>
          <a:r>
            <a:rPr lang="en-US" sz="1100" baseline="0" smtClean="0">
              <a:solidFill>
                <a:schemeClr val="tx1"/>
              </a:solidFill>
              <a:latin typeface="+mn-lt"/>
              <a:ea typeface="+mn-ea"/>
              <a:cs typeface="+mn-cs"/>
            </a:rPr>
            <a:t>Line Chart</a:t>
          </a:r>
          <a:endParaRPr lang="en-US" sz="1100" baseline="0">
            <a:solidFill>
              <a:schemeClr val="tx1"/>
            </a:solidFill>
            <a:latin typeface="+mn-lt"/>
            <a:ea typeface="+mn-ea"/>
            <a:cs typeface="+mn-cs"/>
          </a:endParaRPr>
        </a:p>
      </dgm:t>
    </dgm:pt>
    <dgm:pt modelId="{660C1B15-94FB-4BCE-B6DC-841CC04F552A}" type="parTrans" cxnId="{0E651D54-101A-4069-A2AD-92A950430716}">
      <dgm:prSet/>
      <dgm:spPr/>
      <dgm:t>
        <a:bodyPr/>
        <a:lstStyle/>
        <a:p>
          <a:endParaRPr lang="en-US"/>
        </a:p>
      </dgm:t>
    </dgm:pt>
    <dgm:pt modelId="{58992F5D-1128-49BF-B55D-C09A57BA827A}" type="sibTrans" cxnId="{0E651D54-101A-4069-A2AD-92A950430716}">
      <dgm:prSet/>
      <dgm:spPr/>
      <dgm:t>
        <a:bodyPr/>
        <a:lstStyle/>
        <a:p>
          <a:endParaRPr lang="en-US"/>
        </a:p>
      </dgm:t>
    </dgm:pt>
    <dgm:pt modelId="{F85AAD1C-7C87-402C-9171-DAF1033997C5}">
      <dgm:prSet custT="1"/>
      <dgm:spPr/>
      <dgm:t>
        <a:bodyPr/>
        <a:lstStyle/>
        <a:p>
          <a:pPr>
            <a:lnSpc>
              <a:spcPct val="150000"/>
            </a:lnSpc>
          </a:pPr>
          <a:r>
            <a:rPr lang="en-US" sz="1100" baseline="0" dirty="0" smtClean="0">
              <a:solidFill>
                <a:schemeClr val="tx1"/>
              </a:solidFill>
              <a:latin typeface="+mn-lt"/>
              <a:ea typeface="+mn-ea"/>
              <a:cs typeface="+mn-cs"/>
            </a:rPr>
            <a:t>Bar Chart</a:t>
          </a:r>
          <a:endParaRPr lang="en-US" sz="1100" baseline="0" dirty="0">
            <a:solidFill>
              <a:schemeClr val="tx1"/>
            </a:solidFill>
            <a:latin typeface="+mn-lt"/>
            <a:ea typeface="+mn-ea"/>
            <a:cs typeface="+mn-cs"/>
          </a:endParaRPr>
        </a:p>
      </dgm:t>
    </dgm:pt>
    <dgm:pt modelId="{D910174D-B8BC-4D9A-973D-096ED7383B17}" type="parTrans" cxnId="{983FA9FB-07B6-4179-A5E1-4034A754C721}">
      <dgm:prSet/>
      <dgm:spPr/>
      <dgm:t>
        <a:bodyPr/>
        <a:lstStyle/>
        <a:p>
          <a:endParaRPr lang="en-US"/>
        </a:p>
      </dgm:t>
    </dgm:pt>
    <dgm:pt modelId="{12CFB052-27CB-4266-951A-A629B5C0BD4C}" type="sibTrans" cxnId="{983FA9FB-07B6-4179-A5E1-4034A754C721}">
      <dgm:prSet/>
      <dgm:spPr/>
      <dgm:t>
        <a:bodyPr/>
        <a:lstStyle/>
        <a:p>
          <a:endParaRPr lang="en-US"/>
        </a:p>
      </dgm:t>
    </dgm:pt>
    <dgm:pt modelId="{7BD53D6E-6F65-489E-BF0A-3C64EECB33FE}">
      <dgm:prSet custT="1"/>
      <dgm:spPr/>
      <dgm:t>
        <a:bodyPr/>
        <a:lstStyle/>
        <a:p>
          <a:pPr>
            <a:lnSpc>
              <a:spcPct val="150000"/>
            </a:lnSpc>
          </a:pPr>
          <a:r>
            <a:rPr lang="en-US" sz="1100" smtClean="0"/>
            <a:t>Bar Chart</a:t>
          </a:r>
          <a:endParaRPr lang="en-US" sz="1100"/>
        </a:p>
      </dgm:t>
    </dgm:pt>
    <dgm:pt modelId="{89B5D254-8F24-4012-9DD6-F8138B0B112D}" type="parTrans" cxnId="{E0A8E24D-9FCD-42D1-8B31-48502717D8C4}">
      <dgm:prSet/>
      <dgm:spPr/>
      <dgm:t>
        <a:bodyPr/>
        <a:lstStyle/>
        <a:p>
          <a:endParaRPr lang="en-US"/>
        </a:p>
      </dgm:t>
    </dgm:pt>
    <dgm:pt modelId="{BBA7C446-58BE-4A03-9EF6-768DF9F64C7E}" type="sibTrans" cxnId="{E0A8E24D-9FCD-42D1-8B31-48502717D8C4}">
      <dgm:prSet/>
      <dgm:spPr/>
      <dgm:t>
        <a:bodyPr/>
        <a:lstStyle/>
        <a:p>
          <a:endParaRPr lang="en-US"/>
        </a:p>
      </dgm:t>
    </dgm:pt>
    <dgm:pt modelId="{9B6A1204-0E80-4AB0-B345-3D8B469CEC53}">
      <dgm:prSet custT="1"/>
      <dgm:spPr/>
      <dgm:t>
        <a:bodyPr/>
        <a:lstStyle/>
        <a:p>
          <a:pPr>
            <a:lnSpc>
              <a:spcPct val="150000"/>
            </a:lnSpc>
          </a:pPr>
          <a:r>
            <a:rPr lang="en-US" sz="1100" smtClean="0"/>
            <a:t>Review of Test plan and Test cases</a:t>
          </a:r>
          <a:endParaRPr lang="en-US" sz="1100"/>
        </a:p>
      </dgm:t>
    </dgm:pt>
    <dgm:pt modelId="{8CC12D5E-3F80-466E-A561-79EF4A118BC1}" type="parTrans" cxnId="{8F8428E2-AF02-4813-8D0A-16A5A4970572}">
      <dgm:prSet/>
      <dgm:spPr/>
      <dgm:t>
        <a:bodyPr/>
        <a:lstStyle/>
        <a:p>
          <a:endParaRPr lang="en-US"/>
        </a:p>
      </dgm:t>
    </dgm:pt>
    <dgm:pt modelId="{69DD04B8-B7E3-4136-A688-5032724BD68D}" type="sibTrans" cxnId="{8F8428E2-AF02-4813-8D0A-16A5A4970572}">
      <dgm:prSet/>
      <dgm:spPr/>
      <dgm:t>
        <a:bodyPr/>
        <a:lstStyle/>
        <a:p>
          <a:endParaRPr lang="en-US"/>
        </a:p>
      </dgm:t>
    </dgm:pt>
    <dgm:pt modelId="{6BEADE90-5DAE-4A82-B09F-D1E19C63B83C}" type="pres">
      <dgm:prSet presAssocID="{F040B57F-00AB-479D-B2B4-F5494C260B63}" presName="rootnode" presStyleCnt="0">
        <dgm:presLayoutVars>
          <dgm:chMax/>
          <dgm:chPref/>
          <dgm:dir/>
          <dgm:animLvl val="lvl"/>
        </dgm:presLayoutVars>
      </dgm:prSet>
      <dgm:spPr/>
      <dgm:t>
        <a:bodyPr/>
        <a:lstStyle/>
        <a:p>
          <a:endParaRPr lang="en-US"/>
        </a:p>
      </dgm:t>
    </dgm:pt>
    <dgm:pt modelId="{C1FE755A-D51A-4276-BB22-6B4E64C7BEF3}" type="pres">
      <dgm:prSet presAssocID="{57CEFBE2-932C-486F-9716-A1689CB2B5E6}" presName="composite" presStyleCnt="0"/>
      <dgm:spPr/>
    </dgm:pt>
    <dgm:pt modelId="{0A606897-E9EE-43C9-A1D0-3083674A5645}" type="pres">
      <dgm:prSet presAssocID="{57CEFBE2-932C-486F-9716-A1689CB2B5E6}" presName="LShape" presStyleLbl="alignNode1" presStyleIdx="0" presStyleCnt="7"/>
      <dgm:spPr/>
    </dgm:pt>
    <dgm:pt modelId="{A279A22C-705A-4488-8A05-EB4F2E33868B}" type="pres">
      <dgm:prSet presAssocID="{57CEFBE2-932C-486F-9716-A1689CB2B5E6}" presName="ParentText" presStyleLbl="revTx" presStyleIdx="0" presStyleCnt="4">
        <dgm:presLayoutVars>
          <dgm:chMax val="0"/>
          <dgm:chPref val="0"/>
          <dgm:bulletEnabled val="1"/>
        </dgm:presLayoutVars>
      </dgm:prSet>
      <dgm:spPr/>
      <dgm:t>
        <a:bodyPr/>
        <a:lstStyle/>
        <a:p>
          <a:endParaRPr lang="en-US"/>
        </a:p>
      </dgm:t>
    </dgm:pt>
    <dgm:pt modelId="{6D738C93-5ECA-461D-A423-4D33B631C53D}" type="pres">
      <dgm:prSet presAssocID="{57CEFBE2-932C-486F-9716-A1689CB2B5E6}" presName="Triangle" presStyleLbl="alignNode1" presStyleIdx="1" presStyleCnt="7"/>
      <dgm:spPr/>
    </dgm:pt>
    <dgm:pt modelId="{7277CDFA-0AA1-497E-958F-C1E3BC195AEB}" type="pres">
      <dgm:prSet presAssocID="{8BC9775C-CA48-44F2-96F8-309413BBFABD}" presName="sibTrans" presStyleCnt="0"/>
      <dgm:spPr/>
    </dgm:pt>
    <dgm:pt modelId="{E9AF0C15-F9F8-4B1E-8B11-8A04714AE72E}" type="pres">
      <dgm:prSet presAssocID="{8BC9775C-CA48-44F2-96F8-309413BBFABD}" presName="space" presStyleCnt="0"/>
      <dgm:spPr/>
    </dgm:pt>
    <dgm:pt modelId="{F1BD7A97-CEA0-4A3E-8C36-EEEAF7841ACF}" type="pres">
      <dgm:prSet presAssocID="{8E5C4273-E870-44E8-BEBC-F63D9A0CED2D}" presName="composite" presStyleCnt="0"/>
      <dgm:spPr/>
    </dgm:pt>
    <dgm:pt modelId="{5069D7DF-A65E-4274-BB6D-8BCD377039AD}" type="pres">
      <dgm:prSet presAssocID="{8E5C4273-E870-44E8-BEBC-F63D9A0CED2D}" presName="LShape" presStyleLbl="alignNode1" presStyleIdx="2" presStyleCnt="7"/>
      <dgm:spPr/>
    </dgm:pt>
    <dgm:pt modelId="{B8AF67EE-6DEA-48B1-80B2-6302CD68A9B3}" type="pres">
      <dgm:prSet presAssocID="{8E5C4273-E870-44E8-BEBC-F63D9A0CED2D}" presName="ParentText" presStyleLbl="revTx" presStyleIdx="1" presStyleCnt="4">
        <dgm:presLayoutVars>
          <dgm:chMax val="0"/>
          <dgm:chPref val="0"/>
          <dgm:bulletEnabled val="1"/>
        </dgm:presLayoutVars>
      </dgm:prSet>
      <dgm:spPr/>
      <dgm:t>
        <a:bodyPr/>
        <a:lstStyle/>
        <a:p>
          <a:endParaRPr lang="en-US"/>
        </a:p>
      </dgm:t>
    </dgm:pt>
    <dgm:pt modelId="{C7864C46-5FE0-4AC0-A3DB-7C4749E8C3C9}" type="pres">
      <dgm:prSet presAssocID="{8E5C4273-E870-44E8-BEBC-F63D9A0CED2D}" presName="Triangle" presStyleLbl="alignNode1" presStyleIdx="3" presStyleCnt="7"/>
      <dgm:spPr/>
    </dgm:pt>
    <dgm:pt modelId="{609D02F1-2C63-406D-A44D-BD4A9E6E0424}" type="pres">
      <dgm:prSet presAssocID="{FCFEC5AC-B6FE-4561-A4D8-27A4E51AE542}" presName="sibTrans" presStyleCnt="0"/>
      <dgm:spPr/>
    </dgm:pt>
    <dgm:pt modelId="{1A74546F-F472-40AB-8C20-8B2BDDAF1951}" type="pres">
      <dgm:prSet presAssocID="{FCFEC5AC-B6FE-4561-A4D8-27A4E51AE542}" presName="space" presStyleCnt="0"/>
      <dgm:spPr/>
    </dgm:pt>
    <dgm:pt modelId="{DE8DFEFF-3226-4DD8-B31D-599F63E40FBF}" type="pres">
      <dgm:prSet presAssocID="{920873C0-8E8A-4E33-BF7B-4173146EE505}" presName="composite" presStyleCnt="0"/>
      <dgm:spPr/>
    </dgm:pt>
    <dgm:pt modelId="{E2432C80-3611-4CFC-B79F-22EEA8FFAA0A}" type="pres">
      <dgm:prSet presAssocID="{920873C0-8E8A-4E33-BF7B-4173146EE505}" presName="LShape" presStyleLbl="alignNode1" presStyleIdx="4" presStyleCnt="7"/>
      <dgm:spPr/>
    </dgm:pt>
    <dgm:pt modelId="{F8110ACD-00F8-408A-BAE5-0C8C0786D3D0}" type="pres">
      <dgm:prSet presAssocID="{920873C0-8E8A-4E33-BF7B-4173146EE505}" presName="ParentText" presStyleLbl="revTx" presStyleIdx="2" presStyleCnt="4">
        <dgm:presLayoutVars>
          <dgm:chMax val="0"/>
          <dgm:chPref val="0"/>
          <dgm:bulletEnabled val="1"/>
        </dgm:presLayoutVars>
      </dgm:prSet>
      <dgm:spPr/>
      <dgm:t>
        <a:bodyPr/>
        <a:lstStyle/>
        <a:p>
          <a:endParaRPr lang="en-US"/>
        </a:p>
      </dgm:t>
    </dgm:pt>
    <dgm:pt modelId="{68D6E864-D36D-4D25-99C0-97D1BF95BB05}" type="pres">
      <dgm:prSet presAssocID="{920873C0-8E8A-4E33-BF7B-4173146EE505}" presName="Triangle" presStyleLbl="alignNode1" presStyleIdx="5" presStyleCnt="7"/>
      <dgm:spPr/>
    </dgm:pt>
    <dgm:pt modelId="{52DD34B4-1604-4081-A7D1-28596BCE3A1A}" type="pres">
      <dgm:prSet presAssocID="{C131D9C6-C86D-4D4E-9131-24D4A0D8AF30}" presName="sibTrans" presStyleCnt="0"/>
      <dgm:spPr/>
    </dgm:pt>
    <dgm:pt modelId="{9BF92428-FF72-4902-956F-4B0D2F0B708B}" type="pres">
      <dgm:prSet presAssocID="{C131D9C6-C86D-4D4E-9131-24D4A0D8AF30}" presName="space" presStyleCnt="0"/>
      <dgm:spPr/>
    </dgm:pt>
    <dgm:pt modelId="{188F2267-1AE9-46B5-8D97-993D2D2A880F}" type="pres">
      <dgm:prSet presAssocID="{9A59173B-06DA-4006-8683-A0EE408AB7E2}" presName="composite" presStyleCnt="0"/>
      <dgm:spPr/>
    </dgm:pt>
    <dgm:pt modelId="{65AAB4BB-6D9F-4533-81B6-EB48EE6FAABB}" type="pres">
      <dgm:prSet presAssocID="{9A59173B-06DA-4006-8683-A0EE408AB7E2}" presName="LShape" presStyleLbl="alignNode1" presStyleIdx="6" presStyleCnt="7"/>
      <dgm:spPr/>
    </dgm:pt>
    <dgm:pt modelId="{0459ACC2-1617-4F0E-9A9A-1F68FACAD176}" type="pres">
      <dgm:prSet presAssocID="{9A59173B-06DA-4006-8683-A0EE408AB7E2}" presName="ParentText" presStyleLbl="revTx" presStyleIdx="3" presStyleCnt="4">
        <dgm:presLayoutVars>
          <dgm:chMax val="0"/>
          <dgm:chPref val="0"/>
          <dgm:bulletEnabled val="1"/>
        </dgm:presLayoutVars>
      </dgm:prSet>
      <dgm:spPr/>
      <dgm:t>
        <a:bodyPr/>
        <a:lstStyle/>
        <a:p>
          <a:endParaRPr lang="en-US"/>
        </a:p>
      </dgm:t>
    </dgm:pt>
  </dgm:ptLst>
  <dgm:cxnLst>
    <dgm:cxn modelId="{0E651D54-101A-4069-A2AD-92A950430716}" srcId="{5BB1DB7C-7BA6-47EB-84D6-7DE7A30D4082}" destId="{3FC14406-EB24-40C5-85E6-5B8C47F64C64}" srcOrd="0" destOrd="0" parTransId="{660C1B15-94FB-4BCE-B6DC-841CC04F552A}" sibTransId="{58992F5D-1128-49BF-B55D-C09A57BA827A}"/>
    <dgm:cxn modelId="{7201F1EF-685F-4DF5-8D4C-4E5E191D381E}" type="presOf" srcId="{27CF1F81-20D6-4D2E-AEFF-2440AE793E80}" destId="{F8110ACD-00F8-408A-BAE5-0C8C0786D3D0}" srcOrd="0" destOrd="2" presId="urn:microsoft.com/office/officeart/2009/3/layout/StepUpProcess"/>
    <dgm:cxn modelId="{EBB00FD3-82A8-4901-BB6A-FD19238FA52D}" type="presOf" srcId="{849E6DF3-ADAC-446F-A3F7-2D19386B95EA}" destId="{A279A22C-705A-4488-8A05-EB4F2E33868B}" srcOrd="0" destOrd="2" presId="urn:microsoft.com/office/officeart/2009/3/layout/StepUpProcess"/>
    <dgm:cxn modelId="{CAEF046F-2982-4893-A4B4-9A319EE13031}" type="presOf" srcId="{57CEFBE2-932C-486F-9716-A1689CB2B5E6}" destId="{A279A22C-705A-4488-8A05-EB4F2E33868B}" srcOrd="0" destOrd="0" presId="urn:microsoft.com/office/officeart/2009/3/layout/StepUpProcess"/>
    <dgm:cxn modelId="{B0574D45-4AD1-49D3-AB18-D366AD7C46A5}" type="presOf" srcId="{7331A6E6-A520-414B-AE58-EA944916FF93}" destId="{F8110ACD-00F8-408A-BAE5-0C8C0786D3D0}" srcOrd="0" destOrd="1" presId="urn:microsoft.com/office/officeart/2009/3/layout/StepUpProcess"/>
    <dgm:cxn modelId="{8F8428E2-AF02-4813-8D0A-16A5A4970572}" srcId="{9A59173B-06DA-4006-8683-A0EE408AB7E2}" destId="{9B6A1204-0E80-4AB0-B345-3D8B469CEC53}" srcOrd="1" destOrd="0" parTransId="{8CC12D5E-3F80-466E-A561-79EF4A118BC1}" sibTransId="{69DD04B8-B7E3-4136-A688-5032724BD68D}"/>
    <dgm:cxn modelId="{27B9DAFA-31B0-44C4-A76F-51C97B9BD96C}" srcId="{57CEFBE2-932C-486F-9716-A1689CB2B5E6}" destId="{849E6DF3-ADAC-446F-A3F7-2D19386B95EA}" srcOrd="1" destOrd="0" parTransId="{1FE56D0A-A64D-4194-88F1-C959584A4C28}" sibTransId="{50E45BA8-94AA-46C9-8AF7-B0EF13B3C7A2}"/>
    <dgm:cxn modelId="{898DF697-EEF9-4D62-B404-219826094D3F}" type="presOf" srcId="{94F4B87B-DBEC-4FD2-9DF1-116C3B618500}" destId="{B8AF67EE-6DEA-48B1-80B2-6302CD68A9B3}" srcOrd="0" destOrd="5" presId="urn:microsoft.com/office/officeart/2009/3/layout/StepUpProcess"/>
    <dgm:cxn modelId="{9FA44853-6B4D-44B3-8116-4349CE10B6FA}" srcId="{920873C0-8E8A-4E33-BF7B-4173146EE505}" destId="{27CF1F81-20D6-4D2E-AEFF-2440AE793E80}" srcOrd="1" destOrd="0" parTransId="{2001BC54-A33C-411F-8A75-21229405EB49}" sibTransId="{8ECE0084-FE41-4640-B882-D2B53F1A0286}"/>
    <dgm:cxn modelId="{24C4BA73-E1B3-4385-8F9E-6BE6605C2DAD}" srcId="{849E6DF3-ADAC-446F-A3F7-2D19386B95EA}" destId="{CCFC783B-D179-4F7F-9FD4-C0CDCC5D8441}" srcOrd="0" destOrd="0" parTransId="{89733257-459E-48DA-89D4-AE70463B8CF6}" sibTransId="{1843E56C-6715-4B88-B37B-3D0FB3F3FA2D}"/>
    <dgm:cxn modelId="{6B3BE4A4-5204-4D7E-B604-80CB3DC36D45}" srcId="{F040B57F-00AB-479D-B2B4-F5494C260B63}" destId="{920873C0-8E8A-4E33-BF7B-4173146EE505}" srcOrd="2" destOrd="0" parTransId="{51D46806-88D3-4B88-B0A5-CDD33EB76E7F}" sibTransId="{C131D9C6-C86D-4D4E-9131-24D4A0D8AF30}"/>
    <dgm:cxn modelId="{0AAE02AE-88E7-4FDA-9948-A7CE8445A96C}" type="presOf" srcId="{6C6FD182-B6EB-4B74-8094-ADA7379A5893}" destId="{B8AF67EE-6DEA-48B1-80B2-6302CD68A9B3}" srcOrd="0" destOrd="4" presId="urn:microsoft.com/office/officeart/2009/3/layout/StepUpProcess"/>
    <dgm:cxn modelId="{FA541587-D881-480C-A030-5227BDC56494}" type="presOf" srcId="{984A289F-634A-400D-8B45-8A274861E9AD}" destId="{A279A22C-705A-4488-8A05-EB4F2E33868B}" srcOrd="0" destOrd="6" presId="urn:microsoft.com/office/officeart/2009/3/layout/StepUpProcess"/>
    <dgm:cxn modelId="{11659E70-EE62-4C19-BFB2-F2E6A57DEC91}" type="presOf" srcId="{A17D165D-4083-42A4-AD00-582CEF1A4E0B}" destId="{B8AF67EE-6DEA-48B1-80B2-6302CD68A9B3}" srcOrd="0" destOrd="8" presId="urn:microsoft.com/office/officeart/2009/3/layout/StepUpProcess"/>
    <dgm:cxn modelId="{50C77833-4EFE-42F4-BB10-8791539C4079}" type="presOf" srcId="{B818006B-900F-4EE1-A141-2AE97E0F7EA1}" destId="{F8110ACD-00F8-408A-BAE5-0C8C0786D3D0}" srcOrd="0" destOrd="5" presId="urn:microsoft.com/office/officeart/2009/3/layout/StepUpProcess"/>
    <dgm:cxn modelId="{2EB8A01E-5C15-484F-972A-F3F5C369FAB8}" srcId="{849E6DF3-ADAC-446F-A3F7-2D19386B95EA}" destId="{9834C253-F03D-40C3-8F32-A45BA153CFFC}" srcOrd="2" destOrd="0" parTransId="{0DE2109D-C49B-4F9B-A076-36B780EEAC12}" sibTransId="{1E8B13F3-B695-41FC-8A59-CEB83F387783}"/>
    <dgm:cxn modelId="{A6BB1E98-97A2-4A4B-B858-B6FC38E34D4F}" srcId="{920873C0-8E8A-4E33-BF7B-4173146EE505}" destId="{52E56941-D126-43F5-B591-BA795800DED4}" srcOrd="2" destOrd="0" parTransId="{0E51A391-7DDE-46A5-AC6E-724ECA9D543B}" sibTransId="{BE7C7033-B8B9-4ABA-B1EE-93DCF7BD6394}"/>
    <dgm:cxn modelId="{CCFB0E8A-742C-4730-864F-6C28CDAB1866}" srcId="{9DC8DAAE-BE83-4C47-993A-9483B87BA1CD}" destId="{28A6132E-163C-4DDA-B488-B03EAF2FAEB4}" srcOrd="0" destOrd="0" parTransId="{A0107031-5F1A-41C7-97A5-E544411C31E8}" sibTransId="{68B06D8A-D0D8-4527-9559-E22AB405D47C}"/>
    <dgm:cxn modelId="{07CDB820-A63F-4284-AF51-3D9A7AAD59A9}" type="presOf" srcId="{F85AAD1C-7C87-402C-9171-DAF1033997C5}" destId="{B8AF67EE-6DEA-48B1-80B2-6302CD68A9B3}" srcOrd="0" destOrd="3" presId="urn:microsoft.com/office/officeart/2009/3/layout/StepUpProcess"/>
    <dgm:cxn modelId="{983FA9FB-07B6-4179-A5E1-4034A754C721}" srcId="{5BB1DB7C-7BA6-47EB-84D6-7DE7A30D4082}" destId="{F85AAD1C-7C87-402C-9171-DAF1033997C5}" srcOrd="1" destOrd="0" parTransId="{D910174D-B8BC-4D9A-973D-096ED7383B17}" sibTransId="{12CFB052-27CB-4266-951A-A629B5C0BD4C}"/>
    <dgm:cxn modelId="{9DF0860A-9A06-42F8-92B6-B576864E9BBD}" srcId="{5BB1DB7C-7BA6-47EB-84D6-7DE7A30D4082}" destId="{9DC8DAAE-BE83-4C47-993A-9483B87BA1CD}" srcOrd="4" destOrd="0" parTransId="{BE2BD5C0-15A0-41FA-927E-0409C19C6F8B}" sibTransId="{93F06A7F-8720-4853-B97D-710C1CA4B743}"/>
    <dgm:cxn modelId="{DFEB00B3-6268-484F-8891-D6C85D4CB1A4}" type="presOf" srcId="{9A59173B-06DA-4006-8683-A0EE408AB7E2}" destId="{0459ACC2-1617-4F0E-9A9A-1F68FACAD176}" srcOrd="0" destOrd="0" presId="urn:microsoft.com/office/officeart/2009/3/layout/StepUpProcess"/>
    <dgm:cxn modelId="{A4E6354D-13D4-4C5B-851C-AF7431580CFF}" type="presOf" srcId="{703EE4B4-7B12-4097-A912-8468919E3FFE}" destId="{0459ACC2-1617-4F0E-9A9A-1F68FACAD176}" srcOrd="0" destOrd="1" presId="urn:microsoft.com/office/officeart/2009/3/layout/StepUpProcess"/>
    <dgm:cxn modelId="{C20B6499-FC7A-41E1-BD78-628CEEA2942A}" srcId="{57CEFBE2-932C-486F-9716-A1689CB2B5E6}" destId="{9A94CD4D-21E3-4C5C-A4A3-908D529E46FA}" srcOrd="0" destOrd="0" parTransId="{BE361B19-5FE3-437F-9823-CB3B87160893}" sibTransId="{A349C4B0-002A-4CA5-A08C-BE1C8BFF9F09}"/>
    <dgm:cxn modelId="{230E9699-6C6D-4668-9D07-ACD340D60E8F}" type="presOf" srcId="{52E56941-D126-43F5-B591-BA795800DED4}" destId="{F8110ACD-00F8-408A-BAE5-0C8C0786D3D0}" srcOrd="0" destOrd="3" presId="urn:microsoft.com/office/officeart/2009/3/layout/StepUpProcess"/>
    <dgm:cxn modelId="{BB941559-2F35-4DA2-AF88-734F0CAC76F3}" type="presOf" srcId="{9A94CD4D-21E3-4C5C-A4A3-908D529E46FA}" destId="{A279A22C-705A-4488-8A05-EB4F2E33868B}" srcOrd="0" destOrd="1" presId="urn:microsoft.com/office/officeart/2009/3/layout/StepUpProcess"/>
    <dgm:cxn modelId="{517682FD-590A-42BD-99A2-D861C9FAF834}" type="presOf" srcId="{9B6A1204-0E80-4AB0-B345-3D8B469CEC53}" destId="{0459ACC2-1617-4F0E-9A9A-1F68FACAD176}" srcOrd="0" destOrd="2" presId="urn:microsoft.com/office/officeart/2009/3/layout/StepUpProcess"/>
    <dgm:cxn modelId="{44D1FFA8-DEF3-465F-9B77-1D8ED35EBB0D}" type="presOf" srcId="{9834C253-F03D-40C3-8F32-A45BA153CFFC}" destId="{A279A22C-705A-4488-8A05-EB4F2E33868B}" srcOrd="0" destOrd="5" presId="urn:microsoft.com/office/officeart/2009/3/layout/StepUpProcess"/>
    <dgm:cxn modelId="{FE0FA10C-98BC-4C2C-9AF0-A0CE10AB6289}" srcId="{F040B57F-00AB-479D-B2B4-F5494C260B63}" destId="{57CEFBE2-932C-486F-9716-A1689CB2B5E6}" srcOrd="0" destOrd="0" parTransId="{726A72DD-F91D-4399-B33E-09EDC3ECCB5F}" sibTransId="{8BC9775C-CA48-44F2-96F8-309413BBFABD}"/>
    <dgm:cxn modelId="{15A7323C-F772-4A6B-AABE-B756A1569BFF}" srcId="{F040B57F-00AB-479D-B2B4-F5494C260B63}" destId="{9A59173B-06DA-4006-8683-A0EE408AB7E2}" srcOrd="3" destOrd="0" parTransId="{8CDC3B0B-92B5-4FAC-B053-D12B8436DF83}" sibTransId="{27D699FB-31E1-4D57-85BF-DDC1CC923CD8}"/>
    <dgm:cxn modelId="{8F1571FA-3C4C-4173-911A-F59A0F801760}" type="presOf" srcId="{A6F4D10A-CBF0-414D-9FDE-179F35EC406E}" destId="{F8110ACD-00F8-408A-BAE5-0C8C0786D3D0}" srcOrd="0" destOrd="7" presId="urn:microsoft.com/office/officeart/2009/3/layout/StepUpProcess"/>
    <dgm:cxn modelId="{25D41723-461B-446C-B094-82D78BCC8027}" srcId="{5BB1DB7C-7BA6-47EB-84D6-7DE7A30D4082}" destId="{6C6FD182-B6EB-4B74-8094-ADA7379A5893}" srcOrd="2" destOrd="0" parTransId="{76BF56ED-4BFD-4D50-A5AC-2564C9B97EB2}" sibTransId="{1A899E22-9175-4F20-8D48-CAEBD16AFE87}"/>
    <dgm:cxn modelId="{8E3E3B6F-B769-4FCC-ACC2-753A6AC92EA3}" type="presOf" srcId="{7BD53D6E-6F65-489E-BF0A-3C64EECB33FE}" destId="{F8110ACD-00F8-408A-BAE5-0C8C0786D3D0}" srcOrd="0" destOrd="4" presId="urn:microsoft.com/office/officeart/2009/3/layout/StepUpProcess"/>
    <dgm:cxn modelId="{6ED42C22-A3F4-46C2-B38B-E3512BE75EBF}" srcId="{9DC8DAAE-BE83-4C47-993A-9483B87BA1CD}" destId="{A17D165D-4083-42A4-AD00-582CEF1A4E0B}" srcOrd="1" destOrd="0" parTransId="{ED5F7198-D278-4A49-8F32-80B4D143B07C}" sibTransId="{1947906C-9E6E-4357-8BD0-358737FFEB6D}"/>
    <dgm:cxn modelId="{A18B9A4D-6613-4412-9F94-AC6D2309F09D}" type="presOf" srcId="{5BB1DB7C-7BA6-47EB-84D6-7DE7A30D4082}" destId="{B8AF67EE-6DEA-48B1-80B2-6302CD68A9B3}" srcOrd="0" destOrd="1" presId="urn:microsoft.com/office/officeart/2009/3/layout/StepUpProcess"/>
    <dgm:cxn modelId="{463978F8-6A14-4CCF-BDCA-AF9924228824}" srcId="{9A59173B-06DA-4006-8683-A0EE408AB7E2}" destId="{703EE4B4-7B12-4097-A912-8468919E3FFE}" srcOrd="0" destOrd="0" parTransId="{CCA763CF-738B-4B26-AF70-2B2850C6B302}" sibTransId="{E6492888-CFEC-47F2-A147-5EB1E0BF6C97}"/>
    <dgm:cxn modelId="{A7979807-E1E2-44D2-8020-D8F403A73375}" srcId="{849E6DF3-ADAC-446F-A3F7-2D19386B95EA}" destId="{1F0540F6-6275-43A3-A216-A01F2D2E21BB}" srcOrd="1" destOrd="0" parTransId="{8576B91C-BE0B-4443-B035-38546585593D}" sibTransId="{7B4E9EB4-1815-492B-B2D9-7ED77B9089D8}"/>
    <dgm:cxn modelId="{01D7BAE4-282A-49AF-8D2F-2F86910EA72E}" type="presOf" srcId="{920873C0-8E8A-4E33-BF7B-4173146EE505}" destId="{F8110ACD-00F8-408A-BAE5-0C8C0786D3D0}" srcOrd="0" destOrd="0" presId="urn:microsoft.com/office/officeart/2009/3/layout/StepUpProcess"/>
    <dgm:cxn modelId="{3A1E2147-C727-4B1B-8A77-B52B00B3B4D5}" type="presOf" srcId="{F040B57F-00AB-479D-B2B4-F5494C260B63}" destId="{6BEADE90-5DAE-4A82-B09F-D1E19C63B83C}" srcOrd="0" destOrd="0" presId="urn:microsoft.com/office/officeart/2009/3/layout/StepUpProcess"/>
    <dgm:cxn modelId="{D5817A7E-5AEF-40BB-AB66-A787B50A317B}" srcId="{5BB1DB7C-7BA6-47EB-84D6-7DE7A30D4082}" destId="{94F4B87B-DBEC-4FD2-9DF1-116C3B618500}" srcOrd="3" destOrd="0" parTransId="{8A79979D-926E-4A5D-A65B-7F22F90AA787}" sibTransId="{73430A25-F8E7-44B9-869F-8E26FB1C0AE9}"/>
    <dgm:cxn modelId="{ADDD82C9-65E4-4D63-B60B-C1222FA88280}" type="presOf" srcId="{3FC14406-EB24-40C5-85E6-5B8C47F64C64}" destId="{B8AF67EE-6DEA-48B1-80B2-6302CD68A9B3}" srcOrd="0" destOrd="2" presId="urn:microsoft.com/office/officeart/2009/3/layout/StepUpProcess"/>
    <dgm:cxn modelId="{5302724F-45A6-462D-96B2-2D6204D282FF}" srcId="{8E5C4273-E870-44E8-BEBC-F63D9A0CED2D}" destId="{5BB1DB7C-7BA6-47EB-84D6-7DE7A30D4082}" srcOrd="0" destOrd="0" parTransId="{35828AEF-2D6F-4B7F-8ACB-54C867CCA80A}" sibTransId="{656CB3E4-E592-425E-BEDA-5F630118424A}"/>
    <dgm:cxn modelId="{E8EF80BA-5D07-4BE6-AE0F-A91AB9747C99}" srcId="{920873C0-8E8A-4E33-BF7B-4173146EE505}" destId="{36028862-AD8B-4600-82CE-9EC37DCA45F1}" srcOrd="5" destOrd="0" parTransId="{5F86C3F9-D3E4-47E0-B604-F6935BAFEF63}" sibTransId="{0C3FC6B9-5F36-41F7-870B-F6FAB6F2C41E}"/>
    <dgm:cxn modelId="{359A80B2-9D5F-4C25-A02F-B83065BD0F48}" srcId="{920873C0-8E8A-4E33-BF7B-4173146EE505}" destId="{B818006B-900F-4EE1-A141-2AE97E0F7EA1}" srcOrd="4" destOrd="0" parTransId="{E57773BF-A042-4C89-BDBC-D531AE10BA60}" sibTransId="{4CFC920A-2D88-4824-9511-E0500D3DC542}"/>
    <dgm:cxn modelId="{83889A63-36BD-47A5-88CA-0AC0A3676BB2}" srcId="{849E6DF3-ADAC-446F-A3F7-2D19386B95EA}" destId="{984A289F-634A-400D-8B45-8A274861E9AD}" srcOrd="3" destOrd="0" parTransId="{C1107FC7-D2E3-4149-B5A8-92B9BBBA895C}" sibTransId="{5D83669D-BA20-4DF9-BDE6-5B0F472EE0D9}"/>
    <dgm:cxn modelId="{CB29DD89-E6BF-495A-B7EE-4B51BE60E454}" type="presOf" srcId="{CCFC783B-D179-4F7F-9FD4-C0CDCC5D8441}" destId="{A279A22C-705A-4488-8A05-EB4F2E33868B}" srcOrd="0" destOrd="3" presId="urn:microsoft.com/office/officeart/2009/3/layout/StepUpProcess"/>
    <dgm:cxn modelId="{D4B69798-CC13-48D8-9BA9-2C52EE67C946}" srcId="{920873C0-8E8A-4E33-BF7B-4173146EE505}" destId="{A6F4D10A-CBF0-414D-9FDE-179F35EC406E}" srcOrd="6" destOrd="0" parTransId="{9E8C8798-CFB5-49C9-A34B-FB1EE267296C}" sibTransId="{544495B3-8F33-468E-98AC-A7CC661471EC}"/>
    <dgm:cxn modelId="{E0A8E24D-9FCD-42D1-8B31-48502717D8C4}" srcId="{920873C0-8E8A-4E33-BF7B-4173146EE505}" destId="{7BD53D6E-6F65-489E-BF0A-3C64EECB33FE}" srcOrd="3" destOrd="0" parTransId="{89B5D254-8F24-4012-9DD6-F8138B0B112D}" sibTransId="{BBA7C446-58BE-4A03-9EF6-768DF9F64C7E}"/>
    <dgm:cxn modelId="{0A0E356A-F268-483E-80F9-42931978E08A}" type="presOf" srcId="{36028862-AD8B-4600-82CE-9EC37DCA45F1}" destId="{F8110ACD-00F8-408A-BAE5-0C8C0786D3D0}" srcOrd="0" destOrd="6" presId="urn:microsoft.com/office/officeart/2009/3/layout/StepUpProcess"/>
    <dgm:cxn modelId="{9DED10C7-F804-48E9-8B68-C7F252178BC0}" type="presOf" srcId="{9DC8DAAE-BE83-4C47-993A-9483B87BA1CD}" destId="{B8AF67EE-6DEA-48B1-80B2-6302CD68A9B3}" srcOrd="0" destOrd="6" presId="urn:microsoft.com/office/officeart/2009/3/layout/StepUpProcess"/>
    <dgm:cxn modelId="{92F5EA3A-FD8B-46DB-910B-2C2C0E005E83}" srcId="{920873C0-8E8A-4E33-BF7B-4173146EE505}" destId="{7331A6E6-A520-414B-AE58-EA944916FF93}" srcOrd="0" destOrd="0" parTransId="{91AF4076-17A4-4C6F-B407-F10CF2588C06}" sibTransId="{2524E664-3D7D-4375-BC48-A44821C2588E}"/>
    <dgm:cxn modelId="{76B65581-8B13-41C4-9571-0CEFE0130CEE}" type="presOf" srcId="{28A6132E-163C-4DDA-B488-B03EAF2FAEB4}" destId="{B8AF67EE-6DEA-48B1-80B2-6302CD68A9B3}" srcOrd="0" destOrd="7" presId="urn:microsoft.com/office/officeart/2009/3/layout/StepUpProcess"/>
    <dgm:cxn modelId="{393F56D6-74F6-4EBB-AA25-E7D4EF266E70}" srcId="{F040B57F-00AB-479D-B2B4-F5494C260B63}" destId="{8E5C4273-E870-44E8-BEBC-F63D9A0CED2D}" srcOrd="1" destOrd="0" parTransId="{9674C6A2-6281-4626-980B-0D3A6C9729AB}" sibTransId="{FCFEC5AC-B6FE-4561-A4D8-27A4E51AE542}"/>
    <dgm:cxn modelId="{3F8EFBFF-D944-4F60-A17E-2E8B71CEB8A9}" type="presOf" srcId="{8E5C4273-E870-44E8-BEBC-F63D9A0CED2D}" destId="{B8AF67EE-6DEA-48B1-80B2-6302CD68A9B3}" srcOrd="0" destOrd="0" presId="urn:microsoft.com/office/officeart/2009/3/layout/StepUpProcess"/>
    <dgm:cxn modelId="{4197817C-F896-497C-8CD7-9BCEDF9E0547}" type="presOf" srcId="{1F0540F6-6275-43A3-A216-A01F2D2E21BB}" destId="{A279A22C-705A-4488-8A05-EB4F2E33868B}" srcOrd="0" destOrd="4" presId="urn:microsoft.com/office/officeart/2009/3/layout/StepUpProcess"/>
    <dgm:cxn modelId="{DAD33A65-34C8-4191-A2A7-9204C6BFD53D}" type="presParOf" srcId="{6BEADE90-5DAE-4A82-B09F-D1E19C63B83C}" destId="{C1FE755A-D51A-4276-BB22-6B4E64C7BEF3}" srcOrd="0" destOrd="0" presId="urn:microsoft.com/office/officeart/2009/3/layout/StepUpProcess"/>
    <dgm:cxn modelId="{058FE080-22D5-4249-ACDF-19502C4DCB9D}" type="presParOf" srcId="{C1FE755A-D51A-4276-BB22-6B4E64C7BEF3}" destId="{0A606897-E9EE-43C9-A1D0-3083674A5645}" srcOrd="0" destOrd="0" presId="urn:microsoft.com/office/officeart/2009/3/layout/StepUpProcess"/>
    <dgm:cxn modelId="{7D91FF37-0E42-4143-A08B-6C08F4AC046E}" type="presParOf" srcId="{C1FE755A-D51A-4276-BB22-6B4E64C7BEF3}" destId="{A279A22C-705A-4488-8A05-EB4F2E33868B}" srcOrd="1" destOrd="0" presId="urn:microsoft.com/office/officeart/2009/3/layout/StepUpProcess"/>
    <dgm:cxn modelId="{46A9D6DA-A03E-489C-81C1-2191BBAC4D16}" type="presParOf" srcId="{C1FE755A-D51A-4276-BB22-6B4E64C7BEF3}" destId="{6D738C93-5ECA-461D-A423-4D33B631C53D}" srcOrd="2" destOrd="0" presId="urn:microsoft.com/office/officeart/2009/3/layout/StepUpProcess"/>
    <dgm:cxn modelId="{01808A1D-B7E1-47F7-8BED-74E04B363C26}" type="presParOf" srcId="{6BEADE90-5DAE-4A82-B09F-D1E19C63B83C}" destId="{7277CDFA-0AA1-497E-958F-C1E3BC195AEB}" srcOrd="1" destOrd="0" presId="urn:microsoft.com/office/officeart/2009/3/layout/StepUpProcess"/>
    <dgm:cxn modelId="{401BCBF0-2858-49BC-BD64-F70694C2D19C}" type="presParOf" srcId="{7277CDFA-0AA1-497E-958F-C1E3BC195AEB}" destId="{E9AF0C15-F9F8-4B1E-8B11-8A04714AE72E}" srcOrd="0" destOrd="0" presId="urn:microsoft.com/office/officeart/2009/3/layout/StepUpProcess"/>
    <dgm:cxn modelId="{5B430F97-92FC-419F-A0FA-BD7CD72E90C0}" type="presParOf" srcId="{6BEADE90-5DAE-4A82-B09F-D1E19C63B83C}" destId="{F1BD7A97-CEA0-4A3E-8C36-EEEAF7841ACF}" srcOrd="2" destOrd="0" presId="urn:microsoft.com/office/officeart/2009/3/layout/StepUpProcess"/>
    <dgm:cxn modelId="{F0BC3183-F9C8-488B-82AE-681337F3D0C7}" type="presParOf" srcId="{F1BD7A97-CEA0-4A3E-8C36-EEEAF7841ACF}" destId="{5069D7DF-A65E-4274-BB6D-8BCD377039AD}" srcOrd="0" destOrd="0" presId="urn:microsoft.com/office/officeart/2009/3/layout/StepUpProcess"/>
    <dgm:cxn modelId="{FD842D08-A656-4618-926F-E5DCEF3B8E83}" type="presParOf" srcId="{F1BD7A97-CEA0-4A3E-8C36-EEEAF7841ACF}" destId="{B8AF67EE-6DEA-48B1-80B2-6302CD68A9B3}" srcOrd="1" destOrd="0" presId="urn:microsoft.com/office/officeart/2009/3/layout/StepUpProcess"/>
    <dgm:cxn modelId="{1482BE5F-FFA4-4A8F-BEF7-7E96E679A392}" type="presParOf" srcId="{F1BD7A97-CEA0-4A3E-8C36-EEEAF7841ACF}" destId="{C7864C46-5FE0-4AC0-A3DB-7C4749E8C3C9}" srcOrd="2" destOrd="0" presId="urn:microsoft.com/office/officeart/2009/3/layout/StepUpProcess"/>
    <dgm:cxn modelId="{29780835-A2FD-4177-8021-9ACDFFA17B17}" type="presParOf" srcId="{6BEADE90-5DAE-4A82-B09F-D1E19C63B83C}" destId="{609D02F1-2C63-406D-A44D-BD4A9E6E0424}" srcOrd="3" destOrd="0" presId="urn:microsoft.com/office/officeart/2009/3/layout/StepUpProcess"/>
    <dgm:cxn modelId="{32767D68-BF2A-4F23-94EF-9DE5E3F4C373}" type="presParOf" srcId="{609D02F1-2C63-406D-A44D-BD4A9E6E0424}" destId="{1A74546F-F472-40AB-8C20-8B2BDDAF1951}" srcOrd="0" destOrd="0" presId="urn:microsoft.com/office/officeart/2009/3/layout/StepUpProcess"/>
    <dgm:cxn modelId="{2E2D74D1-E9DA-4B90-9E40-209FB47FDDF8}" type="presParOf" srcId="{6BEADE90-5DAE-4A82-B09F-D1E19C63B83C}" destId="{DE8DFEFF-3226-4DD8-B31D-599F63E40FBF}" srcOrd="4" destOrd="0" presId="urn:microsoft.com/office/officeart/2009/3/layout/StepUpProcess"/>
    <dgm:cxn modelId="{E6B26ADA-6138-4132-87C6-DB98D76F8B5B}" type="presParOf" srcId="{DE8DFEFF-3226-4DD8-B31D-599F63E40FBF}" destId="{E2432C80-3611-4CFC-B79F-22EEA8FFAA0A}" srcOrd="0" destOrd="0" presId="urn:microsoft.com/office/officeart/2009/3/layout/StepUpProcess"/>
    <dgm:cxn modelId="{24317F3D-4480-4241-837D-D6959A41BFBC}" type="presParOf" srcId="{DE8DFEFF-3226-4DD8-B31D-599F63E40FBF}" destId="{F8110ACD-00F8-408A-BAE5-0C8C0786D3D0}" srcOrd="1" destOrd="0" presId="urn:microsoft.com/office/officeart/2009/3/layout/StepUpProcess"/>
    <dgm:cxn modelId="{0E92259C-41A1-4E25-B654-47CDFF83DF70}" type="presParOf" srcId="{DE8DFEFF-3226-4DD8-B31D-599F63E40FBF}" destId="{68D6E864-D36D-4D25-99C0-97D1BF95BB05}" srcOrd="2" destOrd="0" presId="urn:microsoft.com/office/officeart/2009/3/layout/StepUpProcess"/>
    <dgm:cxn modelId="{BE9CBC18-3907-42D3-9BF7-A72E2F7A1BA5}" type="presParOf" srcId="{6BEADE90-5DAE-4A82-B09F-D1E19C63B83C}" destId="{52DD34B4-1604-4081-A7D1-28596BCE3A1A}" srcOrd="5" destOrd="0" presId="urn:microsoft.com/office/officeart/2009/3/layout/StepUpProcess"/>
    <dgm:cxn modelId="{FC7F7DAC-813C-4215-96E5-9F253366FA51}" type="presParOf" srcId="{52DD34B4-1604-4081-A7D1-28596BCE3A1A}" destId="{9BF92428-FF72-4902-956F-4B0D2F0B708B}" srcOrd="0" destOrd="0" presId="urn:microsoft.com/office/officeart/2009/3/layout/StepUpProcess"/>
    <dgm:cxn modelId="{0FF2E635-C244-40BE-94EF-BB28B877C176}" type="presParOf" srcId="{6BEADE90-5DAE-4A82-B09F-D1E19C63B83C}" destId="{188F2267-1AE9-46B5-8D97-993D2D2A880F}" srcOrd="6" destOrd="0" presId="urn:microsoft.com/office/officeart/2009/3/layout/StepUpProcess"/>
    <dgm:cxn modelId="{B544B207-4BEF-4E25-9B14-1A5C4B83F8A8}" type="presParOf" srcId="{188F2267-1AE9-46B5-8D97-993D2D2A880F}" destId="{65AAB4BB-6D9F-4533-81B6-EB48EE6FAABB}" srcOrd="0" destOrd="0" presId="urn:microsoft.com/office/officeart/2009/3/layout/StepUpProcess"/>
    <dgm:cxn modelId="{06211DC3-3E19-42D8-9CA6-E4289D23CC7F}" type="presParOf" srcId="{188F2267-1AE9-46B5-8D97-993D2D2A880F}" destId="{0459ACC2-1617-4F0E-9A9A-1F68FACAD176}"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040B57F-00AB-479D-B2B4-F5494C260B63}"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57CEFBE2-932C-486F-9716-A1689CB2B5E6}">
      <dgm:prSet phldrT="[Text]" custT="1"/>
      <dgm:spPr/>
      <dgm:t>
        <a:bodyPr/>
        <a:lstStyle/>
        <a:p>
          <a:pPr>
            <a:lnSpc>
              <a:spcPct val="90000"/>
            </a:lnSpc>
          </a:pPr>
          <a:r>
            <a:rPr lang="en-US" sz="1200" b="1">
              <a:solidFill>
                <a:schemeClr val="tx1"/>
              </a:solidFill>
              <a:latin typeface="+mn-lt"/>
            </a:rPr>
            <a:t>Reporting Micro Services Phase -2</a:t>
          </a:r>
          <a:endParaRPr lang="en-US" sz="1600" b="1">
            <a:solidFill>
              <a:schemeClr val="tx1"/>
            </a:solidFill>
            <a:latin typeface="+mn-lt"/>
          </a:endParaRPr>
        </a:p>
      </dgm:t>
    </dgm:pt>
    <dgm:pt modelId="{726A72DD-F91D-4399-B33E-09EDC3ECCB5F}" type="parTrans" cxnId="{FE0FA10C-98BC-4C2C-9AF0-A0CE10AB6289}">
      <dgm:prSet/>
      <dgm:spPr/>
      <dgm:t>
        <a:bodyPr/>
        <a:lstStyle/>
        <a:p>
          <a:endParaRPr lang="en-US"/>
        </a:p>
      </dgm:t>
    </dgm:pt>
    <dgm:pt modelId="{8BC9775C-CA48-44F2-96F8-309413BBFABD}" type="sibTrans" cxnId="{FE0FA10C-98BC-4C2C-9AF0-A0CE10AB6289}">
      <dgm:prSet/>
      <dgm:spPr/>
      <dgm:t>
        <a:bodyPr/>
        <a:lstStyle/>
        <a:p>
          <a:endParaRPr lang="en-US"/>
        </a:p>
      </dgm:t>
    </dgm:pt>
    <dgm:pt modelId="{600A388C-1FBB-4D5B-93ED-33CD30C34BB4}">
      <dgm:prSet custT="1"/>
      <dgm:spPr/>
      <dgm:t>
        <a:bodyPr/>
        <a:lstStyle/>
        <a:p>
          <a:pPr>
            <a:lnSpc>
              <a:spcPct val="90000"/>
            </a:lnSpc>
          </a:pPr>
          <a:r>
            <a:rPr lang="en-US" sz="1200" b="1">
              <a:solidFill>
                <a:schemeClr val="tx1"/>
              </a:solidFill>
              <a:latin typeface="+mn-lt"/>
            </a:rPr>
            <a:t>Developing Polymer components Phase -2</a:t>
          </a:r>
        </a:p>
      </dgm:t>
    </dgm:pt>
    <dgm:pt modelId="{CBAFFA22-D5B4-472A-83D7-6860D57D4D49}" type="parTrans" cxnId="{25228A0F-43A0-4E1B-B9A1-C8F382C37A3B}">
      <dgm:prSet/>
      <dgm:spPr/>
      <dgm:t>
        <a:bodyPr/>
        <a:lstStyle/>
        <a:p>
          <a:endParaRPr lang="en-US"/>
        </a:p>
      </dgm:t>
    </dgm:pt>
    <dgm:pt modelId="{99F267F1-AF66-4B17-96B6-E2F95A533203}" type="sibTrans" cxnId="{25228A0F-43A0-4E1B-B9A1-C8F382C37A3B}">
      <dgm:prSet/>
      <dgm:spPr/>
      <dgm:t>
        <a:bodyPr/>
        <a:lstStyle/>
        <a:p>
          <a:endParaRPr lang="en-US"/>
        </a:p>
      </dgm:t>
    </dgm:pt>
    <dgm:pt modelId="{B50F06CF-F135-49E4-965C-1009651EF6A9}">
      <dgm:prSet custT="1"/>
      <dgm:spPr/>
      <dgm:t>
        <a:bodyPr/>
        <a:lstStyle/>
        <a:p>
          <a:pPr>
            <a:lnSpc>
              <a:spcPct val="150000"/>
            </a:lnSpc>
          </a:pPr>
          <a:r>
            <a:rPr lang="en-US" sz="1100" b="0" dirty="0">
              <a:solidFill>
                <a:schemeClr val="tx1"/>
              </a:solidFill>
              <a:latin typeface="+mn-lt"/>
            </a:rPr>
            <a:t>Pie chart</a:t>
          </a:r>
        </a:p>
      </dgm:t>
    </dgm:pt>
    <dgm:pt modelId="{665E360A-9501-4FF0-8ADB-3036B543F3B9}" type="parTrans" cxnId="{C0BFC7AE-AEF6-48DC-9541-DA15A046D32E}">
      <dgm:prSet/>
      <dgm:spPr/>
      <dgm:t>
        <a:bodyPr/>
        <a:lstStyle/>
        <a:p>
          <a:endParaRPr lang="en-US"/>
        </a:p>
      </dgm:t>
    </dgm:pt>
    <dgm:pt modelId="{EF2B09B1-89DE-4791-A1E8-B4D7A150E4EC}" type="sibTrans" cxnId="{C0BFC7AE-AEF6-48DC-9541-DA15A046D32E}">
      <dgm:prSet/>
      <dgm:spPr/>
      <dgm:t>
        <a:bodyPr/>
        <a:lstStyle/>
        <a:p>
          <a:endParaRPr lang="en-US"/>
        </a:p>
      </dgm:t>
    </dgm:pt>
    <dgm:pt modelId="{B91A7D8C-D5CB-4911-B717-58F1998A2B7E}">
      <dgm:prSet custT="1"/>
      <dgm:spPr/>
      <dgm:t>
        <a:bodyPr/>
        <a:lstStyle/>
        <a:p>
          <a:pPr>
            <a:lnSpc>
              <a:spcPct val="150000"/>
            </a:lnSpc>
          </a:pPr>
          <a:r>
            <a:rPr lang="en-US" sz="1100" b="0">
              <a:solidFill>
                <a:schemeClr val="tx1"/>
              </a:solidFill>
              <a:latin typeface="+mn-lt"/>
            </a:rPr>
            <a:t>Vertical Bar chart</a:t>
          </a:r>
        </a:p>
      </dgm:t>
    </dgm:pt>
    <dgm:pt modelId="{4263367E-FCA4-4A09-8288-55F59C0D5C7A}" type="parTrans" cxnId="{992A3DC5-F65E-4548-9F21-990E8A7715EA}">
      <dgm:prSet/>
      <dgm:spPr/>
      <dgm:t>
        <a:bodyPr/>
        <a:lstStyle/>
        <a:p>
          <a:endParaRPr lang="en-US"/>
        </a:p>
      </dgm:t>
    </dgm:pt>
    <dgm:pt modelId="{30FFA63C-C0CD-40CA-9E86-C42E99644492}" type="sibTrans" cxnId="{992A3DC5-F65E-4548-9F21-990E8A7715EA}">
      <dgm:prSet/>
      <dgm:spPr/>
      <dgm:t>
        <a:bodyPr/>
        <a:lstStyle/>
        <a:p>
          <a:endParaRPr lang="en-US"/>
        </a:p>
      </dgm:t>
    </dgm:pt>
    <dgm:pt modelId="{3F4511A2-9BB1-4439-81E2-AB4C830B84B7}">
      <dgm:prSet custT="1"/>
      <dgm:spPr/>
      <dgm:t>
        <a:bodyPr/>
        <a:lstStyle/>
        <a:p>
          <a:pPr>
            <a:lnSpc>
              <a:spcPct val="150000"/>
            </a:lnSpc>
          </a:pPr>
          <a:r>
            <a:rPr lang="en-US" sz="1100" b="0" smtClean="0">
              <a:solidFill>
                <a:schemeClr val="tx1"/>
              </a:solidFill>
              <a:latin typeface="+mn-lt"/>
            </a:rPr>
            <a:t>Basic Data </a:t>
          </a:r>
          <a:r>
            <a:rPr lang="en-US" sz="1100" b="0">
              <a:solidFill>
                <a:schemeClr val="tx1"/>
              </a:solidFill>
              <a:latin typeface="+mn-lt"/>
            </a:rPr>
            <a:t>Table</a:t>
          </a:r>
        </a:p>
      </dgm:t>
    </dgm:pt>
    <dgm:pt modelId="{08D79939-FB4E-4455-B814-77A1E2271B8A}" type="parTrans" cxnId="{8D457898-6DDE-4415-BFD3-B782BA1A0BCC}">
      <dgm:prSet/>
      <dgm:spPr/>
      <dgm:t>
        <a:bodyPr/>
        <a:lstStyle/>
        <a:p>
          <a:endParaRPr lang="en-US"/>
        </a:p>
      </dgm:t>
    </dgm:pt>
    <dgm:pt modelId="{FE0780E5-9EF6-415D-B8A7-34E38088CBB7}" type="sibTrans" cxnId="{8D457898-6DDE-4415-BFD3-B782BA1A0BCC}">
      <dgm:prSet/>
      <dgm:spPr/>
      <dgm:t>
        <a:bodyPr/>
        <a:lstStyle/>
        <a:p>
          <a:endParaRPr lang="en-US"/>
        </a:p>
      </dgm:t>
    </dgm:pt>
    <dgm:pt modelId="{C83520A1-EF8E-42C4-9C18-E96D6F770A62}">
      <dgm:prSet phldrT="[Text]" custT="1"/>
      <dgm:spPr/>
      <dgm:t>
        <a:bodyPr/>
        <a:lstStyle/>
        <a:p>
          <a:pPr>
            <a:lnSpc>
              <a:spcPct val="150000"/>
            </a:lnSpc>
          </a:pPr>
          <a:r>
            <a:rPr lang="en-US" sz="1100" b="0">
              <a:solidFill>
                <a:schemeClr val="tx1"/>
              </a:solidFill>
              <a:latin typeface="+mn-lt"/>
            </a:rPr>
            <a:t>Integration of UI and </a:t>
          </a:r>
          <a:r>
            <a:rPr lang="en-US" sz="1100" b="0" smtClean="0">
              <a:solidFill>
                <a:schemeClr val="tx1"/>
              </a:solidFill>
              <a:latin typeface="+mn-lt"/>
            </a:rPr>
            <a:t>Micro Services</a:t>
          </a:r>
          <a:endParaRPr lang="en-US" sz="1100" b="0">
            <a:solidFill>
              <a:schemeClr val="tx1"/>
            </a:solidFill>
            <a:latin typeface="+mn-lt"/>
          </a:endParaRPr>
        </a:p>
      </dgm:t>
    </dgm:pt>
    <dgm:pt modelId="{4A7DB1D0-EA76-4CC4-A27E-AD6EB980D1F0}" type="parTrans" cxnId="{3DA4C94E-2142-498A-88D9-84DA3B8352E8}">
      <dgm:prSet/>
      <dgm:spPr/>
      <dgm:t>
        <a:bodyPr/>
        <a:lstStyle/>
        <a:p>
          <a:endParaRPr lang="en-US"/>
        </a:p>
      </dgm:t>
    </dgm:pt>
    <dgm:pt modelId="{6154F7BA-9882-4277-87FC-D588AB6166D1}" type="sibTrans" cxnId="{3DA4C94E-2142-498A-88D9-84DA3B8352E8}">
      <dgm:prSet/>
      <dgm:spPr/>
      <dgm:t>
        <a:bodyPr/>
        <a:lstStyle/>
        <a:p>
          <a:endParaRPr lang="en-US"/>
        </a:p>
      </dgm:t>
    </dgm:pt>
    <dgm:pt modelId="{15847FC3-8ED9-4FC8-8E39-F5A4DE9151BE}">
      <dgm:prSet custT="1"/>
      <dgm:spPr/>
      <dgm:t>
        <a:bodyPr/>
        <a:lstStyle/>
        <a:p>
          <a:pPr>
            <a:lnSpc>
              <a:spcPct val="150000"/>
            </a:lnSpc>
          </a:pPr>
          <a:r>
            <a:rPr lang="en-US" sz="1100" b="0">
              <a:solidFill>
                <a:schemeClr val="tx1"/>
              </a:solidFill>
              <a:latin typeface="+mn-lt"/>
            </a:rPr>
            <a:t>Security &amp; Authentication</a:t>
          </a:r>
        </a:p>
      </dgm:t>
    </dgm:pt>
    <dgm:pt modelId="{E83AFDEC-3EE2-4B60-85B7-228C815AC414}" type="parTrans" cxnId="{B769A42C-24BB-4BC5-BD51-9EF7C69254A0}">
      <dgm:prSet/>
      <dgm:spPr/>
      <dgm:t>
        <a:bodyPr/>
        <a:lstStyle/>
        <a:p>
          <a:endParaRPr lang="en-US"/>
        </a:p>
      </dgm:t>
    </dgm:pt>
    <dgm:pt modelId="{C91CC834-BFDE-4025-BFDC-7A6EF5FD7FEC}" type="sibTrans" cxnId="{B769A42C-24BB-4BC5-BD51-9EF7C69254A0}">
      <dgm:prSet/>
      <dgm:spPr/>
      <dgm:t>
        <a:bodyPr/>
        <a:lstStyle/>
        <a:p>
          <a:endParaRPr lang="en-US"/>
        </a:p>
      </dgm:t>
    </dgm:pt>
    <dgm:pt modelId="{229BC68F-4B42-40C0-AFD3-829206EDDBEA}">
      <dgm:prSet custT="1"/>
      <dgm:spPr/>
      <dgm:t>
        <a:bodyPr/>
        <a:lstStyle/>
        <a:p>
          <a:pPr>
            <a:lnSpc>
              <a:spcPct val="150000"/>
            </a:lnSpc>
          </a:pPr>
          <a:r>
            <a:rPr lang="en-US" sz="1100" b="0" smtClean="0">
              <a:solidFill>
                <a:schemeClr val="tx1"/>
              </a:solidFill>
              <a:latin typeface="+mn-lt"/>
            </a:rPr>
            <a:t>Polymer components for Pie and Data table</a:t>
          </a:r>
          <a:endParaRPr lang="en-US" sz="1100" b="0">
            <a:solidFill>
              <a:schemeClr val="tx1"/>
            </a:solidFill>
            <a:latin typeface="+mn-lt"/>
          </a:endParaRPr>
        </a:p>
      </dgm:t>
    </dgm:pt>
    <dgm:pt modelId="{6A08A49B-9BC9-466A-8684-0FFF0E670DBB}" type="parTrans" cxnId="{D78978D6-E342-4AD3-AB66-416D76B42759}">
      <dgm:prSet/>
      <dgm:spPr/>
      <dgm:t>
        <a:bodyPr/>
        <a:lstStyle/>
        <a:p>
          <a:endParaRPr lang="en-US"/>
        </a:p>
      </dgm:t>
    </dgm:pt>
    <dgm:pt modelId="{41DDC0DC-C8CA-4884-941D-217DB12D5E4C}" type="sibTrans" cxnId="{D78978D6-E342-4AD3-AB66-416D76B42759}">
      <dgm:prSet/>
      <dgm:spPr/>
      <dgm:t>
        <a:bodyPr/>
        <a:lstStyle/>
        <a:p>
          <a:endParaRPr lang="en-US"/>
        </a:p>
      </dgm:t>
    </dgm:pt>
    <dgm:pt modelId="{D1C56517-499C-4DB0-895B-4A392D4ABD87}">
      <dgm:prSet custT="1"/>
      <dgm:spPr/>
      <dgm:t>
        <a:bodyPr/>
        <a:lstStyle/>
        <a:p>
          <a:pPr>
            <a:lnSpc>
              <a:spcPct val="150000"/>
            </a:lnSpc>
          </a:pPr>
          <a:r>
            <a:rPr lang="en-US" sz="1100" b="0" i="0" u="none" dirty="0" smtClean="0"/>
            <a:t>Porting AM &amp; TS Data  via upload scripts</a:t>
          </a:r>
          <a:endParaRPr lang="en-US" sz="1100" b="0" dirty="0">
            <a:solidFill>
              <a:schemeClr val="tx1"/>
            </a:solidFill>
            <a:latin typeface="+mn-lt"/>
          </a:endParaRPr>
        </a:p>
      </dgm:t>
    </dgm:pt>
    <dgm:pt modelId="{F8C72DF0-4EB0-42CE-A653-9B56C7E07F57}" type="parTrans" cxnId="{D054229B-B300-4AAD-9AA6-444773E310D5}">
      <dgm:prSet/>
      <dgm:spPr/>
      <dgm:t>
        <a:bodyPr/>
        <a:lstStyle/>
        <a:p>
          <a:endParaRPr lang="en-US"/>
        </a:p>
      </dgm:t>
    </dgm:pt>
    <dgm:pt modelId="{A954919E-2FCF-4758-8DD5-9A291C165638}" type="sibTrans" cxnId="{D054229B-B300-4AAD-9AA6-444773E310D5}">
      <dgm:prSet/>
      <dgm:spPr/>
      <dgm:t>
        <a:bodyPr/>
        <a:lstStyle/>
        <a:p>
          <a:endParaRPr lang="en-US"/>
        </a:p>
      </dgm:t>
    </dgm:pt>
    <dgm:pt modelId="{C9C671FC-B918-4F02-AD9B-2CE1468B462B}">
      <dgm:prSet custT="1"/>
      <dgm:spPr/>
      <dgm:t>
        <a:bodyPr/>
        <a:lstStyle/>
        <a:p>
          <a:pPr rtl="0">
            <a:lnSpc>
              <a:spcPct val="150000"/>
            </a:lnSpc>
          </a:pPr>
          <a:r>
            <a:rPr lang="en-US" sz="1100" b="0" baseline="0" smtClean="0">
              <a:solidFill>
                <a:schemeClr val="tx1"/>
              </a:solidFill>
              <a:latin typeface="+mn-lt"/>
            </a:rPr>
            <a:t>API framework</a:t>
          </a:r>
          <a:endParaRPr lang="en-US" sz="1100" b="0">
            <a:solidFill>
              <a:schemeClr val="tx1"/>
            </a:solidFill>
            <a:latin typeface="+mn-lt"/>
          </a:endParaRPr>
        </a:p>
      </dgm:t>
    </dgm:pt>
    <dgm:pt modelId="{BCC86514-2F5C-4F6A-A69B-8B64BCED26F4}" type="parTrans" cxnId="{0CF44412-3AA4-46F6-A0D3-78C6DCAC44E3}">
      <dgm:prSet/>
      <dgm:spPr/>
      <dgm:t>
        <a:bodyPr/>
        <a:lstStyle/>
        <a:p>
          <a:endParaRPr lang="en-US"/>
        </a:p>
      </dgm:t>
    </dgm:pt>
    <dgm:pt modelId="{4162F555-1B9D-4B03-84E1-C5FF741A91A2}" type="sibTrans" cxnId="{0CF44412-3AA4-46F6-A0D3-78C6DCAC44E3}">
      <dgm:prSet/>
      <dgm:spPr/>
      <dgm:t>
        <a:bodyPr/>
        <a:lstStyle/>
        <a:p>
          <a:endParaRPr lang="en-US"/>
        </a:p>
      </dgm:t>
    </dgm:pt>
    <dgm:pt modelId="{CDDE2461-826E-4E26-A3BD-20843E7A8EC3}">
      <dgm:prSet custT="1"/>
      <dgm:spPr/>
      <dgm:t>
        <a:bodyPr/>
        <a:lstStyle/>
        <a:p>
          <a:pPr>
            <a:lnSpc>
              <a:spcPct val="150000"/>
            </a:lnSpc>
          </a:pPr>
          <a:r>
            <a:rPr lang="en-US" sz="1200" b="1" smtClean="0">
              <a:solidFill>
                <a:schemeClr val="tx1"/>
              </a:solidFill>
              <a:latin typeface="+mn-lt"/>
            </a:rPr>
            <a:t>QA Deliverable</a:t>
          </a:r>
          <a:endParaRPr lang="en-US" sz="1200" b="1">
            <a:solidFill>
              <a:schemeClr val="tx1"/>
            </a:solidFill>
            <a:latin typeface="+mn-lt"/>
          </a:endParaRPr>
        </a:p>
      </dgm:t>
    </dgm:pt>
    <dgm:pt modelId="{B0C9CA33-DF0D-45E5-A2DB-735D9F129C8A}" type="parTrans" cxnId="{F603242B-D35B-45C3-A26E-2388796F2966}">
      <dgm:prSet/>
      <dgm:spPr/>
      <dgm:t>
        <a:bodyPr/>
        <a:lstStyle/>
        <a:p>
          <a:endParaRPr lang="en-US"/>
        </a:p>
      </dgm:t>
    </dgm:pt>
    <dgm:pt modelId="{966324B6-CD10-4F1D-AEDA-42AEC37580A9}" type="sibTrans" cxnId="{F603242B-D35B-45C3-A26E-2388796F2966}">
      <dgm:prSet/>
      <dgm:spPr/>
      <dgm:t>
        <a:bodyPr/>
        <a:lstStyle/>
        <a:p>
          <a:endParaRPr lang="en-US"/>
        </a:p>
      </dgm:t>
    </dgm:pt>
    <dgm:pt modelId="{54CDB0E0-C12B-40BC-B96F-9AF4829FF5F9}">
      <dgm:prSet custT="1"/>
      <dgm:spPr/>
      <dgm:t>
        <a:bodyPr/>
        <a:lstStyle/>
        <a:p>
          <a:pPr>
            <a:lnSpc>
              <a:spcPct val="150000"/>
            </a:lnSpc>
          </a:pPr>
          <a:r>
            <a:rPr lang="en-US" sz="1100" dirty="0" smtClean="0"/>
            <a:t>Test case document</a:t>
          </a:r>
          <a:endParaRPr lang="en-US" sz="1100" b="0" dirty="0">
            <a:solidFill>
              <a:schemeClr val="tx1"/>
            </a:solidFill>
            <a:latin typeface="+mn-lt"/>
          </a:endParaRPr>
        </a:p>
      </dgm:t>
    </dgm:pt>
    <dgm:pt modelId="{15F7821F-EFAF-4B76-9F77-216AC53ED82B}" type="parTrans" cxnId="{737ED5E2-0413-45BA-9ED5-934C799D55A5}">
      <dgm:prSet/>
      <dgm:spPr/>
      <dgm:t>
        <a:bodyPr/>
        <a:lstStyle/>
        <a:p>
          <a:endParaRPr lang="en-US"/>
        </a:p>
      </dgm:t>
    </dgm:pt>
    <dgm:pt modelId="{7DAAE920-A89B-4971-8692-A031351AAD05}" type="sibTrans" cxnId="{737ED5E2-0413-45BA-9ED5-934C799D55A5}">
      <dgm:prSet/>
      <dgm:spPr/>
      <dgm:t>
        <a:bodyPr/>
        <a:lstStyle/>
        <a:p>
          <a:endParaRPr lang="en-US"/>
        </a:p>
      </dgm:t>
    </dgm:pt>
    <dgm:pt modelId="{6A7DFD6C-B977-40FB-B657-A918CF860B09}">
      <dgm:prSet custT="1"/>
      <dgm:spPr/>
      <dgm:t>
        <a:bodyPr/>
        <a:lstStyle/>
        <a:p>
          <a:pPr>
            <a:lnSpc>
              <a:spcPct val="150000"/>
            </a:lnSpc>
          </a:pPr>
          <a:r>
            <a:rPr lang="en-US" sz="1100" smtClean="0"/>
            <a:t>Test result document </a:t>
          </a:r>
          <a:endParaRPr lang="en-US" sz="1100"/>
        </a:p>
      </dgm:t>
    </dgm:pt>
    <dgm:pt modelId="{A525194A-7DAD-411B-B011-3EAF69E15F06}" type="parTrans" cxnId="{C2B19B4C-6D63-47A5-A653-9F84FBA39CB2}">
      <dgm:prSet/>
      <dgm:spPr/>
      <dgm:t>
        <a:bodyPr/>
        <a:lstStyle/>
        <a:p>
          <a:endParaRPr lang="en-US"/>
        </a:p>
      </dgm:t>
    </dgm:pt>
    <dgm:pt modelId="{E1973F3F-D599-42F2-85ED-BF1EDC0470A2}" type="sibTrans" cxnId="{C2B19B4C-6D63-47A5-A653-9F84FBA39CB2}">
      <dgm:prSet/>
      <dgm:spPr/>
      <dgm:t>
        <a:bodyPr/>
        <a:lstStyle/>
        <a:p>
          <a:endParaRPr lang="en-US"/>
        </a:p>
      </dgm:t>
    </dgm:pt>
    <dgm:pt modelId="{7B50F6E6-6F1A-4392-B57F-3AE85AE2B2EF}">
      <dgm:prSet custT="1"/>
      <dgm:spPr/>
      <dgm:t>
        <a:bodyPr/>
        <a:lstStyle/>
        <a:p>
          <a:pPr>
            <a:lnSpc>
              <a:spcPct val="150000"/>
            </a:lnSpc>
          </a:pPr>
          <a:r>
            <a:rPr lang="en-US" sz="1100" dirty="0" smtClean="0"/>
            <a:t>Test evaluation summary report for functional testing </a:t>
          </a:r>
          <a:endParaRPr lang="en-US" sz="1100" dirty="0"/>
        </a:p>
      </dgm:t>
    </dgm:pt>
    <dgm:pt modelId="{E4A7B6D0-086F-4F49-ABB1-D8FB4F61D821}" type="parTrans" cxnId="{B6205BF5-4572-4DB7-9215-CB9AD8BADD23}">
      <dgm:prSet/>
      <dgm:spPr/>
      <dgm:t>
        <a:bodyPr/>
        <a:lstStyle/>
        <a:p>
          <a:endParaRPr lang="en-US"/>
        </a:p>
      </dgm:t>
    </dgm:pt>
    <dgm:pt modelId="{D50EE19A-9211-4926-8A70-8729637E60A0}" type="sibTrans" cxnId="{B6205BF5-4572-4DB7-9215-CB9AD8BADD23}">
      <dgm:prSet/>
      <dgm:spPr/>
      <dgm:t>
        <a:bodyPr/>
        <a:lstStyle/>
        <a:p>
          <a:endParaRPr lang="en-US"/>
        </a:p>
      </dgm:t>
    </dgm:pt>
    <dgm:pt modelId="{EFF3D1ED-8635-4390-BD7F-7C06D8E2A1B4}">
      <dgm:prSet custT="1"/>
      <dgm:spPr/>
      <dgm:t>
        <a:bodyPr/>
        <a:lstStyle/>
        <a:p>
          <a:pPr>
            <a:lnSpc>
              <a:spcPct val="150000"/>
            </a:lnSpc>
          </a:pPr>
          <a:r>
            <a:rPr lang="en-US" sz="1100" smtClean="0"/>
            <a:t>API testing</a:t>
          </a:r>
          <a:endParaRPr lang="en-US" sz="1100"/>
        </a:p>
      </dgm:t>
    </dgm:pt>
    <dgm:pt modelId="{749B8AE3-3EA9-4090-AD5E-2615577F0F58}" type="parTrans" cxnId="{01D79BA2-C195-40C5-A3EB-1E028278389C}">
      <dgm:prSet/>
      <dgm:spPr/>
      <dgm:t>
        <a:bodyPr/>
        <a:lstStyle/>
        <a:p>
          <a:endParaRPr lang="en-US"/>
        </a:p>
      </dgm:t>
    </dgm:pt>
    <dgm:pt modelId="{57CA6080-C519-4E50-802D-B27FEE7E366F}" type="sibTrans" cxnId="{01D79BA2-C195-40C5-A3EB-1E028278389C}">
      <dgm:prSet/>
      <dgm:spPr/>
      <dgm:t>
        <a:bodyPr/>
        <a:lstStyle/>
        <a:p>
          <a:endParaRPr lang="en-US"/>
        </a:p>
      </dgm:t>
    </dgm:pt>
    <dgm:pt modelId="{91C71888-2730-41DC-890E-BE51A310191A}">
      <dgm:prSet custT="1"/>
      <dgm:spPr/>
      <dgm:t>
        <a:bodyPr/>
        <a:lstStyle/>
        <a:p>
          <a:pPr rtl="0">
            <a:lnSpc>
              <a:spcPct val="150000"/>
            </a:lnSpc>
          </a:pPr>
          <a:r>
            <a:rPr lang="en-US" sz="1100" b="0" smtClean="0">
              <a:solidFill>
                <a:schemeClr val="tx1"/>
              </a:solidFill>
              <a:latin typeface="+mn-lt"/>
            </a:rPr>
            <a:t>Publishing &amp; Integrating Postgres MS</a:t>
          </a:r>
          <a:endParaRPr lang="en-US" sz="1100" b="0">
            <a:solidFill>
              <a:schemeClr val="tx1"/>
            </a:solidFill>
            <a:latin typeface="+mn-lt"/>
          </a:endParaRPr>
        </a:p>
      </dgm:t>
    </dgm:pt>
    <dgm:pt modelId="{238615A2-67F9-4A02-8C2F-4B4C65E652A9}" type="parTrans" cxnId="{EB8936A5-7FCF-4414-8CB0-FA3429D2597F}">
      <dgm:prSet/>
      <dgm:spPr/>
      <dgm:t>
        <a:bodyPr/>
        <a:lstStyle/>
        <a:p>
          <a:endParaRPr lang="en-US"/>
        </a:p>
      </dgm:t>
    </dgm:pt>
    <dgm:pt modelId="{290474B2-A41D-4270-B9A6-E1E68927D4F1}" type="sibTrans" cxnId="{EB8936A5-7FCF-4414-8CB0-FA3429D2597F}">
      <dgm:prSet/>
      <dgm:spPr/>
      <dgm:t>
        <a:bodyPr/>
        <a:lstStyle/>
        <a:p>
          <a:endParaRPr lang="en-US"/>
        </a:p>
      </dgm:t>
    </dgm:pt>
    <dgm:pt modelId="{6BEADE90-5DAE-4A82-B09F-D1E19C63B83C}" type="pres">
      <dgm:prSet presAssocID="{F040B57F-00AB-479D-B2B4-F5494C260B63}" presName="rootnode" presStyleCnt="0">
        <dgm:presLayoutVars>
          <dgm:chMax/>
          <dgm:chPref/>
          <dgm:dir/>
          <dgm:animLvl val="lvl"/>
        </dgm:presLayoutVars>
      </dgm:prSet>
      <dgm:spPr/>
      <dgm:t>
        <a:bodyPr/>
        <a:lstStyle/>
        <a:p>
          <a:endParaRPr lang="en-US"/>
        </a:p>
      </dgm:t>
    </dgm:pt>
    <dgm:pt modelId="{C1FE755A-D51A-4276-BB22-6B4E64C7BEF3}" type="pres">
      <dgm:prSet presAssocID="{57CEFBE2-932C-486F-9716-A1689CB2B5E6}" presName="composite" presStyleCnt="0"/>
      <dgm:spPr/>
    </dgm:pt>
    <dgm:pt modelId="{0A606897-E9EE-43C9-A1D0-3083674A5645}" type="pres">
      <dgm:prSet presAssocID="{57CEFBE2-932C-486F-9716-A1689CB2B5E6}" presName="LShape" presStyleLbl="alignNode1" presStyleIdx="0" presStyleCnt="5"/>
      <dgm:spPr/>
    </dgm:pt>
    <dgm:pt modelId="{A279A22C-705A-4488-8A05-EB4F2E33868B}" type="pres">
      <dgm:prSet presAssocID="{57CEFBE2-932C-486F-9716-A1689CB2B5E6}" presName="ParentText" presStyleLbl="revTx" presStyleIdx="0" presStyleCnt="3">
        <dgm:presLayoutVars>
          <dgm:chMax val="0"/>
          <dgm:chPref val="0"/>
          <dgm:bulletEnabled val="1"/>
        </dgm:presLayoutVars>
      </dgm:prSet>
      <dgm:spPr/>
      <dgm:t>
        <a:bodyPr/>
        <a:lstStyle/>
        <a:p>
          <a:endParaRPr lang="en-US"/>
        </a:p>
      </dgm:t>
    </dgm:pt>
    <dgm:pt modelId="{6D738C93-5ECA-461D-A423-4D33B631C53D}" type="pres">
      <dgm:prSet presAssocID="{57CEFBE2-932C-486F-9716-A1689CB2B5E6}" presName="Triangle" presStyleLbl="alignNode1" presStyleIdx="1" presStyleCnt="5"/>
      <dgm:spPr/>
    </dgm:pt>
    <dgm:pt modelId="{7277CDFA-0AA1-497E-958F-C1E3BC195AEB}" type="pres">
      <dgm:prSet presAssocID="{8BC9775C-CA48-44F2-96F8-309413BBFABD}" presName="sibTrans" presStyleCnt="0"/>
      <dgm:spPr/>
    </dgm:pt>
    <dgm:pt modelId="{E9AF0C15-F9F8-4B1E-8B11-8A04714AE72E}" type="pres">
      <dgm:prSet presAssocID="{8BC9775C-CA48-44F2-96F8-309413BBFABD}" presName="space" presStyleCnt="0"/>
      <dgm:spPr/>
    </dgm:pt>
    <dgm:pt modelId="{CDE590CB-0CA7-4596-B393-6DB3AA9B33AB}" type="pres">
      <dgm:prSet presAssocID="{600A388C-1FBB-4D5B-93ED-33CD30C34BB4}" presName="composite" presStyleCnt="0"/>
      <dgm:spPr/>
    </dgm:pt>
    <dgm:pt modelId="{48722660-578C-466B-92AF-2C371869DAE9}" type="pres">
      <dgm:prSet presAssocID="{600A388C-1FBB-4D5B-93ED-33CD30C34BB4}" presName="LShape" presStyleLbl="alignNode1" presStyleIdx="2" presStyleCnt="5"/>
      <dgm:spPr/>
    </dgm:pt>
    <dgm:pt modelId="{CD41F7E4-D34F-4BC3-A223-09D52C8604A9}" type="pres">
      <dgm:prSet presAssocID="{600A388C-1FBB-4D5B-93ED-33CD30C34BB4}" presName="ParentText" presStyleLbl="revTx" presStyleIdx="1" presStyleCnt="3">
        <dgm:presLayoutVars>
          <dgm:chMax val="0"/>
          <dgm:chPref val="0"/>
          <dgm:bulletEnabled val="1"/>
        </dgm:presLayoutVars>
      </dgm:prSet>
      <dgm:spPr/>
      <dgm:t>
        <a:bodyPr/>
        <a:lstStyle/>
        <a:p>
          <a:endParaRPr lang="en-US"/>
        </a:p>
      </dgm:t>
    </dgm:pt>
    <dgm:pt modelId="{5CB064A2-7704-4F25-B66C-405EC91E6FB8}" type="pres">
      <dgm:prSet presAssocID="{600A388C-1FBB-4D5B-93ED-33CD30C34BB4}" presName="Triangle" presStyleLbl="alignNode1" presStyleIdx="3" presStyleCnt="5"/>
      <dgm:spPr/>
    </dgm:pt>
    <dgm:pt modelId="{B7A635A3-CB0F-4F9C-AC0A-6FEAD92FA5ED}" type="pres">
      <dgm:prSet presAssocID="{99F267F1-AF66-4B17-96B6-E2F95A533203}" presName="sibTrans" presStyleCnt="0"/>
      <dgm:spPr/>
    </dgm:pt>
    <dgm:pt modelId="{2C514FA0-2D2B-4544-A14C-B11810AA31D8}" type="pres">
      <dgm:prSet presAssocID="{99F267F1-AF66-4B17-96B6-E2F95A533203}" presName="space" presStyleCnt="0"/>
      <dgm:spPr/>
    </dgm:pt>
    <dgm:pt modelId="{A8BEDF3E-E01A-427D-B662-07C3B46A7352}" type="pres">
      <dgm:prSet presAssocID="{CDDE2461-826E-4E26-A3BD-20843E7A8EC3}" presName="composite" presStyleCnt="0"/>
      <dgm:spPr/>
    </dgm:pt>
    <dgm:pt modelId="{2BF75E3D-ED6C-433E-91D6-1DC907B01D9C}" type="pres">
      <dgm:prSet presAssocID="{CDDE2461-826E-4E26-A3BD-20843E7A8EC3}" presName="LShape" presStyleLbl="alignNode1" presStyleIdx="4" presStyleCnt="5"/>
      <dgm:spPr/>
    </dgm:pt>
    <dgm:pt modelId="{32791D7A-6DD8-4D03-BA2E-A0D7446E8ED7}" type="pres">
      <dgm:prSet presAssocID="{CDDE2461-826E-4E26-A3BD-20843E7A8EC3}" presName="ParentText" presStyleLbl="revTx" presStyleIdx="2" presStyleCnt="3">
        <dgm:presLayoutVars>
          <dgm:chMax val="0"/>
          <dgm:chPref val="0"/>
          <dgm:bulletEnabled val="1"/>
        </dgm:presLayoutVars>
      </dgm:prSet>
      <dgm:spPr/>
      <dgm:t>
        <a:bodyPr/>
        <a:lstStyle/>
        <a:p>
          <a:endParaRPr lang="en-US"/>
        </a:p>
      </dgm:t>
    </dgm:pt>
  </dgm:ptLst>
  <dgm:cxnLst>
    <dgm:cxn modelId="{01D79BA2-C195-40C5-A3EB-1E028278389C}" srcId="{CDDE2461-826E-4E26-A3BD-20843E7A8EC3}" destId="{EFF3D1ED-8635-4390-BD7F-7C06D8E2A1B4}" srcOrd="3" destOrd="0" parTransId="{749B8AE3-3EA9-4090-AD5E-2615577F0F58}" sibTransId="{57CA6080-C519-4E50-802D-B27FEE7E366F}"/>
    <dgm:cxn modelId="{979656A2-F8EB-44F2-9E66-47A15EC95B0C}" type="presOf" srcId="{600A388C-1FBB-4D5B-93ED-33CD30C34BB4}" destId="{CD41F7E4-D34F-4BC3-A223-09D52C8604A9}" srcOrd="0" destOrd="0" presId="urn:microsoft.com/office/officeart/2009/3/layout/StepUpProcess"/>
    <dgm:cxn modelId="{D78978D6-E342-4AD3-AB66-416D76B42759}" srcId="{600A388C-1FBB-4D5B-93ED-33CD30C34BB4}" destId="{229BC68F-4B42-40C0-AFD3-829206EDDBEA}" srcOrd="2" destOrd="0" parTransId="{6A08A49B-9BC9-466A-8684-0FFF0E670DBB}" sibTransId="{41DDC0DC-C8CA-4884-941D-217DB12D5E4C}"/>
    <dgm:cxn modelId="{7CADC482-3C55-4646-848C-E616FA62EFCE}" type="presOf" srcId="{C9C671FC-B918-4F02-AD9B-2CE1468B462B}" destId="{A279A22C-705A-4488-8A05-EB4F2E33868B}" srcOrd="0" destOrd="5" presId="urn:microsoft.com/office/officeart/2009/3/layout/StepUpProcess"/>
    <dgm:cxn modelId="{52085944-98E5-4A58-A4FB-1EC0B5736438}" type="presOf" srcId="{C83520A1-EF8E-42C4-9C18-E96D6F770A62}" destId="{CD41F7E4-D34F-4BC3-A223-09D52C8604A9}" srcOrd="0" destOrd="1" presId="urn:microsoft.com/office/officeart/2009/3/layout/StepUpProcess"/>
    <dgm:cxn modelId="{D054229B-B300-4AAD-9AA6-444773E310D5}" srcId="{57CEFBE2-932C-486F-9716-A1689CB2B5E6}" destId="{D1C56517-499C-4DB0-895B-4A392D4ABD87}" srcOrd="3" destOrd="0" parTransId="{F8C72DF0-4EB0-42CE-A653-9B56C7E07F57}" sibTransId="{A954919E-2FCF-4758-8DD5-9A291C165638}"/>
    <dgm:cxn modelId="{57C2A89F-BCD5-49AE-B0FA-09B30A21FEFD}" type="presOf" srcId="{F040B57F-00AB-479D-B2B4-F5494C260B63}" destId="{6BEADE90-5DAE-4A82-B09F-D1E19C63B83C}" srcOrd="0" destOrd="0" presId="urn:microsoft.com/office/officeart/2009/3/layout/StepUpProcess"/>
    <dgm:cxn modelId="{0F0D8D4C-3C03-4E95-AC7A-0D4DA7F3C7C3}" type="presOf" srcId="{D1C56517-499C-4DB0-895B-4A392D4ABD87}" destId="{A279A22C-705A-4488-8A05-EB4F2E33868B}" srcOrd="0" destOrd="4" presId="urn:microsoft.com/office/officeart/2009/3/layout/StepUpProcess"/>
    <dgm:cxn modelId="{7CD6879D-0385-4C9E-83C7-91265F8E47AA}" type="presOf" srcId="{3F4511A2-9BB1-4439-81E2-AB4C830B84B7}" destId="{A279A22C-705A-4488-8A05-EB4F2E33868B}" srcOrd="0" destOrd="3" presId="urn:microsoft.com/office/officeart/2009/3/layout/StepUpProcess"/>
    <dgm:cxn modelId="{8BE72F2F-B073-451B-9A08-5E2918CF8D07}" type="presOf" srcId="{6A7DFD6C-B977-40FB-B657-A918CF860B09}" destId="{32791D7A-6DD8-4D03-BA2E-A0D7446E8ED7}" srcOrd="0" destOrd="2" presId="urn:microsoft.com/office/officeart/2009/3/layout/StepUpProcess"/>
    <dgm:cxn modelId="{25228A0F-43A0-4E1B-B9A1-C8F382C37A3B}" srcId="{F040B57F-00AB-479D-B2B4-F5494C260B63}" destId="{600A388C-1FBB-4D5B-93ED-33CD30C34BB4}" srcOrd="1" destOrd="0" parTransId="{CBAFFA22-D5B4-472A-83D7-6860D57D4D49}" sibTransId="{99F267F1-AF66-4B17-96B6-E2F95A533203}"/>
    <dgm:cxn modelId="{737ED5E2-0413-45BA-9ED5-934C799D55A5}" srcId="{CDDE2461-826E-4E26-A3BD-20843E7A8EC3}" destId="{54CDB0E0-C12B-40BC-B96F-9AF4829FF5F9}" srcOrd="0" destOrd="0" parTransId="{15F7821F-EFAF-4B76-9F77-216AC53ED82B}" sibTransId="{7DAAE920-A89B-4971-8692-A031351AAD05}"/>
    <dgm:cxn modelId="{F512DE96-4284-4BB8-A043-47124205E8D5}" type="presOf" srcId="{15847FC3-8ED9-4FC8-8E39-F5A4DE9151BE}" destId="{CD41F7E4-D34F-4BC3-A223-09D52C8604A9}" srcOrd="0" destOrd="2" presId="urn:microsoft.com/office/officeart/2009/3/layout/StepUpProcess"/>
    <dgm:cxn modelId="{992A3DC5-F65E-4548-9F21-990E8A7715EA}" srcId="{57CEFBE2-932C-486F-9716-A1689CB2B5E6}" destId="{B91A7D8C-D5CB-4911-B717-58F1998A2B7E}" srcOrd="1" destOrd="0" parTransId="{4263367E-FCA4-4A09-8288-55F59C0D5C7A}" sibTransId="{30FFA63C-C0CD-40CA-9E86-C42E99644492}"/>
    <dgm:cxn modelId="{F603242B-D35B-45C3-A26E-2388796F2966}" srcId="{F040B57F-00AB-479D-B2B4-F5494C260B63}" destId="{CDDE2461-826E-4E26-A3BD-20843E7A8EC3}" srcOrd="2" destOrd="0" parTransId="{B0C9CA33-DF0D-45E5-A2DB-735D9F129C8A}" sibTransId="{966324B6-CD10-4F1D-AEDA-42AEC37580A9}"/>
    <dgm:cxn modelId="{152326CB-2EE0-473E-80A7-DA2A2075C19D}" type="presOf" srcId="{54CDB0E0-C12B-40BC-B96F-9AF4829FF5F9}" destId="{32791D7A-6DD8-4D03-BA2E-A0D7446E8ED7}" srcOrd="0" destOrd="1" presId="urn:microsoft.com/office/officeart/2009/3/layout/StepUpProcess"/>
    <dgm:cxn modelId="{47A296C8-B2EF-42E7-9AF5-05AA1483C361}" type="presOf" srcId="{91C71888-2730-41DC-890E-BE51A310191A}" destId="{A279A22C-705A-4488-8A05-EB4F2E33868B}" srcOrd="0" destOrd="6" presId="urn:microsoft.com/office/officeart/2009/3/layout/StepUpProcess"/>
    <dgm:cxn modelId="{0CF44412-3AA4-46F6-A0D3-78C6DCAC44E3}" srcId="{57CEFBE2-932C-486F-9716-A1689CB2B5E6}" destId="{C9C671FC-B918-4F02-AD9B-2CE1468B462B}" srcOrd="4" destOrd="0" parTransId="{BCC86514-2F5C-4F6A-A69B-8B64BCED26F4}" sibTransId="{4162F555-1B9D-4B03-84E1-C5FF741A91A2}"/>
    <dgm:cxn modelId="{70FCCDE8-1CE2-4EAB-B1FD-848DA9E57BAD}" type="presOf" srcId="{B50F06CF-F135-49E4-965C-1009651EF6A9}" destId="{A279A22C-705A-4488-8A05-EB4F2E33868B}" srcOrd="0" destOrd="1" presId="urn:microsoft.com/office/officeart/2009/3/layout/StepUpProcess"/>
    <dgm:cxn modelId="{3DA4C94E-2142-498A-88D9-84DA3B8352E8}" srcId="{600A388C-1FBB-4D5B-93ED-33CD30C34BB4}" destId="{C83520A1-EF8E-42C4-9C18-E96D6F770A62}" srcOrd="0" destOrd="0" parTransId="{4A7DB1D0-EA76-4CC4-A27E-AD6EB980D1F0}" sibTransId="{6154F7BA-9882-4277-87FC-D588AB6166D1}"/>
    <dgm:cxn modelId="{B6205BF5-4572-4DB7-9215-CB9AD8BADD23}" srcId="{CDDE2461-826E-4E26-A3BD-20843E7A8EC3}" destId="{7B50F6E6-6F1A-4392-B57F-3AE85AE2B2EF}" srcOrd="2" destOrd="0" parTransId="{E4A7B6D0-086F-4F49-ABB1-D8FB4F61D821}" sibTransId="{D50EE19A-9211-4926-8A70-8729637E60A0}"/>
    <dgm:cxn modelId="{4114DFBE-8ED9-4A59-A483-947FA13DE876}" type="presOf" srcId="{EFF3D1ED-8635-4390-BD7F-7C06D8E2A1B4}" destId="{32791D7A-6DD8-4D03-BA2E-A0D7446E8ED7}" srcOrd="0" destOrd="4" presId="urn:microsoft.com/office/officeart/2009/3/layout/StepUpProcess"/>
    <dgm:cxn modelId="{EB8936A5-7FCF-4414-8CB0-FA3429D2597F}" srcId="{57CEFBE2-932C-486F-9716-A1689CB2B5E6}" destId="{91C71888-2730-41DC-890E-BE51A310191A}" srcOrd="5" destOrd="0" parTransId="{238615A2-67F9-4A02-8C2F-4B4C65E652A9}" sibTransId="{290474B2-A41D-4270-B9A6-E1E68927D4F1}"/>
    <dgm:cxn modelId="{FE0FA10C-98BC-4C2C-9AF0-A0CE10AB6289}" srcId="{F040B57F-00AB-479D-B2B4-F5494C260B63}" destId="{57CEFBE2-932C-486F-9716-A1689CB2B5E6}" srcOrd="0" destOrd="0" parTransId="{726A72DD-F91D-4399-B33E-09EDC3ECCB5F}" sibTransId="{8BC9775C-CA48-44F2-96F8-309413BBFABD}"/>
    <dgm:cxn modelId="{3C18F32C-150E-4312-94CC-87E6C8DA33E9}" type="presOf" srcId="{57CEFBE2-932C-486F-9716-A1689CB2B5E6}" destId="{A279A22C-705A-4488-8A05-EB4F2E33868B}" srcOrd="0" destOrd="0" presId="urn:microsoft.com/office/officeart/2009/3/layout/StepUpProcess"/>
    <dgm:cxn modelId="{1A3241DE-667D-4447-B8AF-E1F83F5BF548}" type="presOf" srcId="{7B50F6E6-6F1A-4392-B57F-3AE85AE2B2EF}" destId="{32791D7A-6DD8-4D03-BA2E-A0D7446E8ED7}" srcOrd="0" destOrd="3" presId="urn:microsoft.com/office/officeart/2009/3/layout/StepUpProcess"/>
    <dgm:cxn modelId="{B769A42C-24BB-4BC5-BD51-9EF7C69254A0}" srcId="{600A388C-1FBB-4D5B-93ED-33CD30C34BB4}" destId="{15847FC3-8ED9-4FC8-8E39-F5A4DE9151BE}" srcOrd="1" destOrd="0" parTransId="{E83AFDEC-3EE2-4B60-85B7-228C815AC414}" sibTransId="{C91CC834-BFDE-4025-BFDC-7A6EF5FD7FEC}"/>
    <dgm:cxn modelId="{C0BFC7AE-AEF6-48DC-9541-DA15A046D32E}" srcId="{57CEFBE2-932C-486F-9716-A1689CB2B5E6}" destId="{B50F06CF-F135-49E4-965C-1009651EF6A9}" srcOrd="0" destOrd="0" parTransId="{665E360A-9501-4FF0-8ADB-3036B543F3B9}" sibTransId="{EF2B09B1-89DE-4791-A1E8-B4D7A150E4EC}"/>
    <dgm:cxn modelId="{C2B19B4C-6D63-47A5-A653-9F84FBA39CB2}" srcId="{CDDE2461-826E-4E26-A3BD-20843E7A8EC3}" destId="{6A7DFD6C-B977-40FB-B657-A918CF860B09}" srcOrd="1" destOrd="0" parTransId="{A525194A-7DAD-411B-B011-3EAF69E15F06}" sibTransId="{E1973F3F-D599-42F2-85ED-BF1EDC0470A2}"/>
    <dgm:cxn modelId="{8D457898-6DDE-4415-BFD3-B782BA1A0BCC}" srcId="{57CEFBE2-932C-486F-9716-A1689CB2B5E6}" destId="{3F4511A2-9BB1-4439-81E2-AB4C830B84B7}" srcOrd="2" destOrd="0" parTransId="{08D79939-FB4E-4455-B814-77A1E2271B8A}" sibTransId="{FE0780E5-9EF6-415D-B8A7-34E38088CBB7}"/>
    <dgm:cxn modelId="{7E08D52E-EB5A-43F8-AF45-021628D7F033}" type="presOf" srcId="{B91A7D8C-D5CB-4911-B717-58F1998A2B7E}" destId="{A279A22C-705A-4488-8A05-EB4F2E33868B}" srcOrd="0" destOrd="2" presId="urn:microsoft.com/office/officeart/2009/3/layout/StepUpProcess"/>
    <dgm:cxn modelId="{07B458EB-3E00-4843-83C3-D11C9AD524CA}" type="presOf" srcId="{CDDE2461-826E-4E26-A3BD-20843E7A8EC3}" destId="{32791D7A-6DD8-4D03-BA2E-A0D7446E8ED7}" srcOrd="0" destOrd="0" presId="urn:microsoft.com/office/officeart/2009/3/layout/StepUpProcess"/>
    <dgm:cxn modelId="{A329894C-D8D7-40BD-8F83-9F0B18AFFC83}" type="presOf" srcId="{229BC68F-4B42-40C0-AFD3-829206EDDBEA}" destId="{CD41F7E4-D34F-4BC3-A223-09D52C8604A9}" srcOrd="0" destOrd="3" presId="urn:microsoft.com/office/officeart/2009/3/layout/StepUpProcess"/>
    <dgm:cxn modelId="{FFD1CBB7-709A-4A1F-8064-E657B0DE3688}" type="presParOf" srcId="{6BEADE90-5DAE-4A82-B09F-D1E19C63B83C}" destId="{C1FE755A-D51A-4276-BB22-6B4E64C7BEF3}" srcOrd="0" destOrd="0" presId="urn:microsoft.com/office/officeart/2009/3/layout/StepUpProcess"/>
    <dgm:cxn modelId="{A04153A2-43E7-4538-80CE-FAF6D8FBC359}" type="presParOf" srcId="{C1FE755A-D51A-4276-BB22-6B4E64C7BEF3}" destId="{0A606897-E9EE-43C9-A1D0-3083674A5645}" srcOrd="0" destOrd="0" presId="urn:microsoft.com/office/officeart/2009/3/layout/StepUpProcess"/>
    <dgm:cxn modelId="{DE951A7B-956E-4F31-9F82-55DEB36B0FCF}" type="presParOf" srcId="{C1FE755A-D51A-4276-BB22-6B4E64C7BEF3}" destId="{A279A22C-705A-4488-8A05-EB4F2E33868B}" srcOrd="1" destOrd="0" presId="urn:microsoft.com/office/officeart/2009/3/layout/StepUpProcess"/>
    <dgm:cxn modelId="{E109795E-6A55-4A54-A6E7-C2B07D7B6540}" type="presParOf" srcId="{C1FE755A-D51A-4276-BB22-6B4E64C7BEF3}" destId="{6D738C93-5ECA-461D-A423-4D33B631C53D}" srcOrd="2" destOrd="0" presId="urn:microsoft.com/office/officeart/2009/3/layout/StepUpProcess"/>
    <dgm:cxn modelId="{7484593F-D06A-4BA0-947E-C13911A02187}" type="presParOf" srcId="{6BEADE90-5DAE-4A82-B09F-D1E19C63B83C}" destId="{7277CDFA-0AA1-497E-958F-C1E3BC195AEB}" srcOrd="1" destOrd="0" presId="urn:microsoft.com/office/officeart/2009/3/layout/StepUpProcess"/>
    <dgm:cxn modelId="{45647562-D9D0-4E30-A3ED-1E3BCCF1203B}" type="presParOf" srcId="{7277CDFA-0AA1-497E-958F-C1E3BC195AEB}" destId="{E9AF0C15-F9F8-4B1E-8B11-8A04714AE72E}" srcOrd="0" destOrd="0" presId="urn:microsoft.com/office/officeart/2009/3/layout/StepUpProcess"/>
    <dgm:cxn modelId="{F73ECD54-8470-450B-A61A-28C7946AA6F4}" type="presParOf" srcId="{6BEADE90-5DAE-4A82-B09F-D1E19C63B83C}" destId="{CDE590CB-0CA7-4596-B393-6DB3AA9B33AB}" srcOrd="2" destOrd="0" presId="urn:microsoft.com/office/officeart/2009/3/layout/StepUpProcess"/>
    <dgm:cxn modelId="{19C25911-BEED-48F9-8A89-80D366A0B475}" type="presParOf" srcId="{CDE590CB-0CA7-4596-B393-6DB3AA9B33AB}" destId="{48722660-578C-466B-92AF-2C371869DAE9}" srcOrd="0" destOrd="0" presId="urn:microsoft.com/office/officeart/2009/3/layout/StepUpProcess"/>
    <dgm:cxn modelId="{EDD54BF4-A43C-4CDB-AFA2-48696251A8F2}" type="presParOf" srcId="{CDE590CB-0CA7-4596-B393-6DB3AA9B33AB}" destId="{CD41F7E4-D34F-4BC3-A223-09D52C8604A9}" srcOrd="1" destOrd="0" presId="urn:microsoft.com/office/officeart/2009/3/layout/StepUpProcess"/>
    <dgm:cxn modelId="{71C2B9A8-8265-4DC4-B3B5-0D86FE8AB993}" type="presParOf" srcId="{CDE590CB-0CA7-4596-B393-6DB3AA9B33AB}" destId="{5CB064A2-7704-4F25-B66C-405EC91E6FB8}" srcOrd="2" destOrd="0" presId="urn:microsoft.com/office/officeart/2009/3/layout/StepUpProcess"/>
    <dgm:cxn modelId="{C9790292-89D0-4528-BA56-6AA0204993AB}" type="presParOf" srcId="{6BEADE90-5DAE-4A82-B09F-D1E19C63B83C}" destId="{B7A635A3-CB0F-4F9C-AC0A-6FEAD92FA5ED}" srcOrd="3" destOrd="0" presId="urn:microsoft.com/office/officeart/2009/3/layout/StepUpProcess"/>
    <dgm:cxn modelId="{7109C71B-B4D4-4668-8CC4-1E8DBDC86808}" type="presParOf" srcId="{B7A635A3-CB0F-4F9C-AC0A-6FEAD92FA5ED}" destId="{2C514FA0-2D2B-4544-A14C-B11810AA31D8}" srcOrd="0" destOrd="0" presId="urn:microsoft.com/office/officeart/2009/3/layout/StepUpProcess"/>
    <dgm:cxn modelId="{E905C0C8-6CD2-49B8-8E2C-DCA5B6D3F73B}" type="presParOf" srcId="{6BEADE90-5DAE-4A82-B09F-D1E19C63B83C}" destId="{A8BEDF3E-E01A-427D-B662-07C3B46A7352}" srcOrd="4" destOrd="0" presId="urn:microsoft.com/office/officeart/2009/3/layout/StepUpProcess"/>
    <dgm:cxn modelId="{882E68DB-0757-40C6-81C5-B2D096C6141A}" type="presParOf" srcId="{A8BEDF3E-E01A-427D-B662-07C3B46A7352}" destId="{2BF75E3D-ED6C-433E-91D6-1DC907B01D9C}" srcOrd="0" destOrd="0" presId="urn:microsoft.com/office/officeart/2009/3/layout/StepUpProcess"/>
    <dgm:cxn modelId="{1E8EC7D9-437D-4A98-9053-1B6C06F355AB}" type="presParOf" srcId="{A8BEDF3E-E01A-427D-B662-07C3B46A7352}" destId="{32791D7A-6DD8-4D03-BA2E-A0D7446E8ED7}"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040B57F-00AB-479D-B2B4-F5494C260B63}"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57CEFBE2-932C-486F-9716-A1689CB2B5E6}">
      <dgm:prSet phldrT="[Text]" custT="1"/>
      <dgm:spPr/>
      <dgm:t>
        <a:bodyPr/>
        <a:lstStyle/>
        <a:p>
          <a:pPr lvl="0" algn="l" defTabSz="533400">
            <a:lnSpc>
              <a:spcPct val="90000"/>
            </a:lnSpc>
            <a:spcBef>
              <a:spcPct val="0"/>
            </a:spcBef>
            <a:spcAft>
              <a:spcPct val="35000"/>
            </a:spcAft>
          </a:pPr>
          <a:r>
            <a:rPr lang="en-US" sz="1200" b="1" dirty="0">
              <a:solidFill>
                <a:schemeClr val="tx1"/>
              </a:solidFill>
              <a:latin typeface="+mn-lt"/>
            </a:rPr>
            <a:t>Reportin</a:t>
          </a:r>
          <a:r>
            <a:rPr lang="en-US" sz="1200" b="1" baseline="0" dirty="0">
              <a:solidFill>
                <a:schemeClr val="tx1"/>
              </a:solidFill>
              <a:latin typeface="+mn-lt"/>
            </a:rPr>
            <a:t>g Microservices Phase – 3</a:t>
          </a:r>
          <a:endParaRPr lang="en-US" sz="1200" b="1" dirty="0">
            <a:solidFill>
              <a:schemeClr val="tx1"/>
            </a:solidFill>
            <a:latin typeface="+mn-lt"/>
          </a:endParaRPr>
        </a:p>
      </dgm:t>
    </dgm:pt>
    <dgm:pt modelId="{726A72DD-F91D-4399-B33E-09EDC3ECCB5F}" type="parTrans" cxnId="{FE0FA10C-98BC-4C2C-9AF0-A0CE10AB6289}">
      <dgm:prSet/>
      <dgm:spPr/>
      <dgm:t>
        <a:bodyPr/>
        <a:lstStyle/>
        <a:p>
          <a:endParaRPr lang="en-US"/>
        </a:p>
      </dgm:t>
    </dgm:pt>
    <dgm:pt modelId="{8BC9775C-CA48-44F2-96F8-309413BBFABD}" type="sibTrans" cxnId="{FE0FA10C-98BC-4C2C-9AF0-A0CE10AB6289}">
      <dgm:prSet/>
      <dgm:spPr/>
      <dgm:t>
        <a:bodyPr/>
        <a:lstStyle/>
        <a:p>
          <a:endParaRPr lang="en-US"/>
        </a:p>
      </dgm:t>
    </dgm:pt>
    <dgm:pt modelId="{08816339-CF61-4382-A3F6-54DB70621AE2}">
      <dgm:prSet custT="1"/>
      <dgm:spPr/>
      <dgm:t>
        <a:bodyPr/>
        <a:lstStyle/>
        <a:p>
          <a:pPr rtl="0">
            <a:lnSpc>
              <a:spcPct val="90000"/>
            </a:lnSpc>
          </a:pPr>
          <a:r>
            <a:rPr lang="en-US" sz="1200" b="1" dirty="0" smtClean="0">
              <a:solidFill>
                <a:schemeClr val="tx1"/>
              </a:solidFill>
              <a:latin typeface="+mn-lt"/>
            </a:rPr>
            <a:t>Reports Other MicroServices</a:t>
          </a:r>
        </a:p>
      </dgm:t>
    </dgm:pt>
    <dgm:pt modelId="{FE003834-848C-4D15-AE94-7A4109B91A01}" type="parTrans" cxnId="{911FB487-F187-4A37-B791-0A16564C4832}">
      <dgm:prSet/>
      <dgm:spPr/>
      <dgm:t>
        <a:bodyPr/>
        <a:lstStyle/>
        <a:p>
          <a:endParaRPr lang="en-US"/>
        </a:p>
      </dgm:t>
    </dgm:pt>
    <dgm:pt modelId="{C786AECC-8FEB-42B3-9EF9-C59D28EF708F}" type="sibTrans" cxnId="{911FB487-F187-4A37-B791-0A16564C4832}">
      <dgm:prSet/>
      <dgm:spPr/>
      <dgm:t>
        <a:bodyPr/>
        <a:lstStyle/>
        <a:p>
          <a:endParaRPr lang="en-US"/>
        </a:p>
      </dgm:t>
    </dgm:pt>
    <dgm:pt modelId="{7C67BF68-6282-42FD-A3E5-4B22EB74BD2D}">
      <dgm:prSet custT="1"/>
      <dgm:spPr/>
      <dgm:t>
        <a:bodyPr/>
        <a:lstStyle/>
        <a:p>
          <a:pPr rtl="0"/>
          <a:r>
            <a:rPr lang="en-US" sz="1200" b="1">
              <a:solidFill>
                <a:schemeClr val="tx1"/>
              </a:solidFill>
              <a:latin typeface="+mn-lt"/>
            </a:rPr>
            <a:t>Design </a:t>
          </a:r>
          <a:r>
            <a:rPr lang="en-US" sz="1200" b="1" smtClean="0">
              <a:solidFill>
                <a:schemeClr val="tx1"/>
              </a:solidFill>
              <a:latin typeface="+mn-lt"/>
            </a:rPr>
            <a:t>and Architecture</a:t>
          </a:r>
          <a:endParaRPr lang="en-US" sz="1200" b="1" baseline="0">
            <a:solidFill>
              <a:schemeClr val="tx1"/>
            </a:solidFill>
            <a:latin typeface="+mn-lt"/>
            <a:ea typeface="+mn-ea"/>
            <a:cs typeface="+mn-cs"/>
          </a:endParaRPr>
        </a:p>
      </dgm:t>
    </dgm:pt>
    <dgm:pt modelId="{01840BBC-2509-4969-B683-36E49EDE158A}" type="parTrans" cxnId="{97801DE6-EA68-435A-8BF8-95E480105C6E}">
      <dgm:prSet/>
      <dgm:spPr/>
      <dgm:t>
        <a:bodyPr/>
        <a:lstStyle/>
        <a:p>
          <a:endParaRPr lang="en-US"/>
        </a:p>
      </dgm:t>
    </dgm:pt>
    <dgm:pt modelId="{767417FF-E316-46FD-A910-894F4D836CB9}" type="sibTrans" cxnId="{97801DE6-EA68-435A-8BF8-95E480105C6E}">
      <dgm:prSet/>
      <dgm:spPr/>
      <dgm:t>
        <a:bodyPr/>
        <a:lstStyle/>
        <a:p>
          <a:endParaRPr lang="en-US"/>
        </a:p>
      </dgm:t>
    </dgm:pt>
    <dgm:pt modelId="{F129877B-4646-4D93-B1F1-F06C1FCCE60B}">
      <dgm:prSet phldrT="[Text]" custT="1"/>
      <dgm:spPr/>
      <dgm:t>
        <a:bodyPr/>
        <a:lstStyle/>
        <a:p>
          <a:pPr marL="57150" lvl="1" indent="0" algn="l" defTabSz="488950">
            <a:lnSpc>
              <a:spcPct val="150000"/>
            </a:lnSpc>
            <a:spcBef>
              <a:spcPct val="0"/>
            </a:spcBef>
            <a:spcAft>
              <a:spcPct val="15000"/>
            </a:spcAft>
            <a:buNone/>
          </a:pPr>
          <a:r>
            <a:rPr lang="en-US" sz="1100" b="0" dirty="0" smtClean="0">
              <a:solidFill>
                <a:schemeClr val="tx1"/>
              </a:solidFill>
              <a:latin typeface="+mn-lt"/>
            </a:rPr>
            <a:t>Advanced Line chart 80%</a:t>
          </a:r>
          <a:endParaRPr lang="en-US" sz="1100" b="0" dirty="0">
            <a:solidFill>
              <a:schemeClr val="tx1"/>
            </a:solidFill>
            <a:latin typeface="+mn-lt"/>
          </a:endParaRPr>
        </a:p>
      </dgm:t>
    </dgm:pt>
    <dgm:pt modelId="{9DEBAB35-1EEC-416B-B3B5-2E20815284E6}" type="parTrans" cxnId="{391ADC9F-ADBA-4C56-A2B5-CBD14633930D}">
      <dgm:prSet/>
      <dgm:spPr/>
      <dgm:t>
        <a:bodyPr/>
        <a:lstStyle/>
        <a:p>
          <a:endParaRPr lang="en-US"/>
        </a:p>
      </dgm:t>
    </dgm:pt>
    <dgm:pt modelId="{8AA197F4-0D2D-426E-8910-215B8D365C32}" type="sibTrans" cxnId="{391ADC9F-ADBA-4C56-A2B5-CBD14633930D}">
      <dgm:prSet/>
      <dgm:spPr/>
      <dgm:t>
        <a:bodyPr/>
        <a:lstStyle/>
        <a:p>
          <a:endParaRPr lang="en-US"/>
        </a:p>
      </dgm:t>
    </dgm:pt>
    <dgm:pt modelId="{A9F64D6E-EC42-4140-ACA1-5FAD8C2F39FF}">
      <dgm:prSet phldrT="[Text]" custT="1"/>
      <dgm:spPr/>
      <dgm:t>
        <a:bodyPr/>
        <a:lstStyle/>
        <a:p>
          <a:pPr marL="57150" lvl="1" indent="0" algn="l" defTabSz="488950" rtl="0">
            <a:lnSpc>
              <a:spcPct val="150000"/>
            </a:lnSpc>
            <a:spcBef>
              <a:spcPct val="0"/>
            </a:spcBef>
            <a:spcAft>
              <a:spcPct val="15000"/>
            </a:spcAft>
            <a:buNone/>
          </a:pPr>
          <a:r>
            <a:rPr lang="en-US" sz="1100" b="0" dirty="0" smtClean="0">
              <a:solidFill>
                <a:schemeClr val="tx1"/>
              </a:solidFill>
              <a:latin typeface="+mn-lt"/>
            </a:rPr>
            <a:t>CP chart 100%</a:t>
          </a:r>
          <a:endParaRPr lang="en-US" sz="1100" b="0" dirty="0">
            <a:solidFill>
              <a:schemeClr val="tx1"/>
            </a:solidFill>
            <a:latin typeface="+mn-lt"/>
          </a:endParaRPr>
        </a:p>
      </dgm:t>
    </dgm:pt>
    <dgm:pt modelId="{9F11AA4E-B2FE-414D-87EC-A7580FA0460D}" type="parTrans" cxnId="{D832C873-5989-4525-9FD0-9C3F5043082C}">
      <dgm:prSet/>
      <dgm:spPr/>
      <dgm:t>
        <a:bodyPr/>
        <a:lstStyle/>
        <a:p>
          <a:endParaRPr lang="en-US"/>
        </a:p>
      </dgm:t>
    </dgm:pt>
    <dgm:pt modelId="{37BD509B-7DF6-483D-BB04-A6507CA0DDD9}" type="sibTrans" cxnId="{D832C873-5989-4525-9FD0-9C3F5043082C}">
      <dgm:prSet/>
      <dgm:spPr/>
      <dgm:t>
        <a:bodyPr/>
        <a:lstStyle/>
        <a:p>
          <a:endParaRPr lang="en-US"/>
        </a:p>
      </dgm:t>
    </dgm:pt>
    <dgm:pt modelId="{D3D96778-7470-42A2-A53E-015F2E9F0EF3}">
      <dgm:prSet custT="1"/>
      <dgm:spPr/>
      <dgm:t>
        <a:bodyPr/>
        <a:lstStyle/>
        <a:p>
          <a:pPr marL="57150" lvl="1" indent="0" algn="l" defTabSz="488950" rtl="0">
            <a:lnSpc>
              <a:spcPct val="150000"/>
            </a:lnSpc>
            <a:spcBef>
              <a:spcPct val="0"/>
            </a:spcBef>
            <a:spcAft>
              <a:spcPct val="15000"/>
            </a:spcAft>
            <a:buNone/>
          </a:pPr>
          <a:r>
            <a:rPr lang="en-US" sz="1100" b="0" baseline="0" dirty="0" smtClean="0">
              <a:solidFill>
                <a:schemeClr val="tx1"/>
              </a:solidFill>
              <a:latin typeface="+mn-lt"/>
            </a:rPr>
            <a:t>Image Services 100%</a:t>
          </a:r>
          <a:endParaRPr lang="en-US" sz="1100" b="0" baseline="0" dirty="0">
            <a:solidFill>
              <a:schemeClr val="tx1"/>
            </a:solidFill>
            <a:latin typeface="+mn-lt"/>
          </a:endParaRPr>
        </a:p>
      </dgm:t>
    </dgm:pt>
    <dgm:pt modelId="{3F4838DC-14C2-4BDE-B2FC-0AEB90B84CBB}" type="parTrans" cxnId="{3D9A1544-3FB2-4CBD-A140-A4A0A5E2C17C}">
      <dgm:prSet/>
      <dgm:spPr/>
      <dgm:t>
        <a:bodyPr/>
        <a:lstStyle/>
        <a:p>
          <a:endParaRPr lang="en-US"/>
        </a:p>
      </dgm:t>
    </dgm:pt>
    <dgm:pt modelId="{0B3B2183-6AFA-427C-9D33-06E9BF667667}" type="sibTrans" cxnId="{3D9A1544-3FB2-4CBD-A140-A4A0A5E2C17C}">
      <dgm:prSet/>
      <dgm:spPr/>
      <dgm:t>
        <a:bodyPr/>
        <a:lstStyle/>
        <a:p>
          <a:endParaRPr lang="en-US"/>
        </a:p>
      </dgm:t>
    </dgm:pt>
    <dgm:pt modelId="{6E6471F3-883C-45F3-A0CB-F16589163030}">
      <dgm:prSet custT="1"/>
      <dgm:spPr/>
      <dgm:t>
        <a:bodyPr/>
        <a:lstStyle/>
        <a:p>
          <a:pPr marL="57150" lvl="1" indent="0" algn="l" defTabSz="488950" rtl="0">
            <a:lnSpc>
              <a:spcPct val="150000"/>
            </a:lnSpc>
            <a:spcBef>
              <a:spcPct val="0"/>
            </a:spcBef>
            <a:spcAft>
              <a:spcPct val="15000"/>
            </a:spcAft>
            <a:buNone/>
          </a:pPr>
          <a:r>
            <a:rPr lang="en-US" sz="1100" b="0" dirty="0" smtClean="0">
              <a:solidFill>
                <a:schemeClr val="tx1"/>
              </a:solidFill>
              <a:latin typeface="+mn-lt"/>
            </a:rPr>
            <a:t>Loading Blue prints 80%</a:t>
          </a:r>
          <a:endParaRPr lang="en-US" sz="1100" b="0" baseline="0" dirty="0">
            <a:solidFill>
              <a:schemeClr val="tx1"/>
            </a:solidFill>
            <a:latin typeface="+mn-lt"/>
          </a:endParaRPr>
        </a:p>
      </dgm:t>
    </dgm:pt>
    <dgm:pt modelId="{430C19FE-A394-4B86-BD38-5A10897E661D}" type="parTrans" cxnId="{0FF98071-8D9A-43E8-BA4E-AB31D59D68F2}">
      <dgm:prSet/>
      <dgm:spPr/>
      <dgm:t>
        <a:bodyPr/>
        <a:lstStyle/>
        <a:p>
          <a:endParaRPr lang="en-US"/>
        </a:p>
      </dgm:t>
    </dgm:pt>
    <dgm:pt modelId="{E2746A01-9077-4B8E-835B-BB737A811195}" type="sibTrans" cxnId="{0FF98071-8D9A-43E8-BA4E-AB31D59D68F2}">
      <dgm:prSet/>
      <dgm:spPr/>
      <dgm:t>
        <a:bodyPr/>
        <a:lstStyle/>
        <a:p>
          <a:endParaRPr lang="en-US"/>
        </a:p>
      </dgm:t>
    </dgm:pt>
    <dgm:pt modelId="{2F5327FE-4502-49EB-A318-3466E445C224}">
      <dgm:prSet custT="1"/>
      <dgm:spPr/>
      <dgm:t>
        <a:bodyPr/>
        <a:lstStyle/>
        <a:p>
          <a:pPr lvl="0" algn="l" defTabSz="533400" rtl="0">
            <a:lnSpc>
              <a:spcPct val="90000"/>
            </a:lnSpc>
            <a:spcBef>
              <a:spcPct val="0"/>
            </a:spcBef>
            <a:spcAft>
              <a:spcPct val="35000"/>
            </a:spcAft>
          </a:pPr>
          <a:r>
            <a:rPr lang="en-US" sz="1200" b="1" smtClean="0">
              <a:solidFill>
                <a:schemeClr val="tx1"/>
              </a:solidFill>
              <a:latin typeface="+mn-lt"/>
            </a:rPr>
            <a:t>Developing Polymer components Phase -3</a:t>
          </a:r>
          <a:endParaRPr lang="en-US" sz="1200" b="1" baseline="0">
            <a:solidFill>
              <a:schemeClr val="tx1"/>
            </a:solidFill>
            <a:latin typeface="+mn-lt"/>
            <a:ea typeface="+mn-ea"/>
            <a:cs typeface="+mn-cs"/>
          </a:endParaRPr>
        </a:p>
      </dgm:t>
    </dgm:pt>
    <dgm:pt modelId="{2C8EA078-C5B2-43F9-904C-44B540EB8DE3}" type="sibTrans" cxnId="{BC3F1EF9-C169-4D99-8151-CBB24C0754AD}">
      <dgm:prSet/>
      <dgm:spPr/>
      <dgm:t>
        <a:bodyPr/>
        <a:lstStyle/>
        <a:p>
          <a:endParaRPr lang="en-US"/>
        </a:p>
      </dgm:t>
    </dgm:pt>
    <dgm:pt modelId="{CA4A979A-0524-4CF5-88FB-D0E24CC09939}" type="parTrans" cxnId="{BC3F1EF9-C169-4D99-8151-CBB24C0754AD}">
      <dgm:prSet/>
      <dgm:spPr/>
      <dgm:t>
        <a:bodyPr/>
        <a:lstStyle/>
        <a:p>
          <a:endParaRPr lang="en-US"/>
        </a:p>
      </dgm:t>
    </dgm:pt>
    <dgm:pt modelId="{7FD1FF1A-BC81-4436-995E-14F695B7D331}">
      <dgm:prSet custT="1"/>
      <dgm:spPr/>
      <dgm:t>
        <a:bodyPr/>
        <a:lstStyle/>
        <a:p>
          <a:pPr>
            <a:lnSpc>
              <a:spcPct val="150000"/>
            </a:lnSpc>
          </a:pPr>
          <a:r>
            <a:rPr lang="en-US" sz="1100" baseline="0" dirty="0" smtClean="0">
              <a:solidFill>
                <a:schemeClr val="tx1"/>
              </a:solidFill>
              <a:latin typeface="+mn-lt"/>
              <a:ea typeface="+mn-ea"/>
              <a:cs typeface="+mn-cs"/>
            </a:rPr>
            <a:t>Maintain Report History 100%</a:t>
          </a:r>
          <a:endParaRPr lang="en-US" sz="1100" baseline="0" dirty="0">
            <a:solidFill>
              <a:schemeClr val="tx1"/>
            </a:solidFill>
            <a:latin typeface="+mn-lt"/>
            <a:ea typeface="+mn-ea"/>
            <a:cs typeface="+mn-cs"/>
          </a:endParaRPr>
        </a:p>
      </dgm:t>
    </dgm:pt>
    <dgm:pt modelId="{BD93AE76-70A9-4F29-8282-F3B3E141FB58}" type="parTrans" cxnId="{5F96908B-F7F7-433F-A654-C5BA48EAF049}">
      <dgm:prSet/>
      <dgm:spPr/>
      <dgm:t>
        <a:bodyPr/>
        <a:lstStyle/>
        <a:p>
          <a:endParaRPr lang="en-US"/>
        </a:p>
      </dgm:t>
    </dgm:pt>
    <dgm:pt modelId="{0EC6E388-4A02-4C1F-9869-E1543115D484}" type="sibTrans" cxnId="{5F96908B-F7F7-433F-A654-C5BA48EAF049}">
      <dgm:prSet/>
      <dgm:spPr/>
      <dgm:t>
        <a:bodyPr/>
        <a:lstStyle/>
        <a:p>
          <a:endParaRPr lang="en-US"/>
        </a:p>
      </dgm:t>
    </dgm:pt>
    <dgm:pt modelId="{59D59805-7DD8-4D7D-833D-D1346B67F269}">
      <dgm:prSet custT="1"/>
      <dgm:spPr/>
      <dgm:t>
        <a:bodyPr/>
        <a:lstStyle/>
        <a:p>
          <a:pPr>
            <a:lnSpc>
              <a:spcPct val="150000"/>
            </a:lnSpc>
          </a:pPr>
          <a:r>
            <a:rPr lang="en-US" sz="1100" baseline="0" dirty="0" smtClean="0">
              <a:solidFill>
                <a:schemeClr val="tx1"/>
              </a:solidFill>
              <a:latin typeface="+mn-lt"/>
              <a:ea typeface="+mn-ea"/>
              <a:cs typeface="+mn-cs"/>
            </a:rPr>
            <a:t>Preview PDF 100%</a:t>
          </a:r>
          <a:endParaRPr lang="en-US" sz="1100" baseline="0" dirty="0">
            <a:solidFill>
              <a:schemeClr val="tx1"/>
            </a:solidFill>
            <a:latin typeface="+mn-lt"/>
            <a:ea typeface="+mn-ea"/>
            <a:cs typeface="+mn-cs"/>
          </a:endParaRPr>
        </a:p>
      </dgm:t>
    </dgm:pt>
    <dgm:pt modelId="{FFC84D0E-401F-45C3-9B57-2186BC9A95D9}" type="parTrans" cxnId="{83CE989F-BA61-422E-868E-DCB01D49D766}">
      <dgm:prSet/>
      <dgm:spPr/>
      <dgm:t>
        <a:bodyPr/>
        <a:lstStyle/>
        <a:p>
          <a:endParaRPr lang="en-US"/>
        </a:p>
      </dgm:t>
    </dgm:pt>
    <dgm:pt modelId="{DBA127B4-15C6-445F-BBC8-54FACE6FE4A8}" type="sibTrans" cxnId="{83CE989F-BA61-422E-868E-DCB01D49D766}">
      <dgm:prSet/>
      <dgm:spPr/>
      <dgm:t>
        <a:bodyPr/>
        <a:lstStyle/>
        <a:p>
          <a:endParaRPr lang="en-US"/>
        </a:p>
      </dgm:t>
    </dgm:pt>
    <dgm:pt modelId="{D29C301B-19EC-46EB-967B-90B8631699AF}">
      <dgm:prSet custT="1"/>
      <dgm:spPr/>
      <dgm:t>
        <a:bodyPr/>
        <a:lstStyle/>
        <a:p>
          <a:pPr rtl="0">
            <a:lnSpc>
              <a:spcPct val="150000"/>
            </a:lnSpc>
          </a:pPr>
          <a:r>
            <a:rPr lang="en-US" sz="1100" baseline="0" dirty="0" smtClean="0">
              <a:solidFill>
                <a:schemeClr val="tx1"/>
              </a:solidFill>
              <a:latin typeface="+mn-lt"/>
              <a:ea typeface="+mn-ea"/>
              <a:cs typeface="+mn-cs"/>
            </a:rPr>
            <a:t>Scheduler Services 100%</a:t>
          </a:r>
          <a:endParaRPr lang="en-US" sz="1100" b="0" dirty="0">
            <a:solidFill>
              <a:schemeClr val="tx1"/>
            </a:solidFill>
            <a:latin typeface="+mn-lt"/>
          </a:endParaRPr>
        </a:p>
      </dgm:t>
    </dgm:pt>
    <dgm:pt modelId="{4EE652F0-E1F8-46AC-8CE1-4ECDBB6DA62F}" type="sibTrans" cxnId="{3C889854-F1E5-450B-9A9D-3A6EEA5B0904}">
      <dgm:prSet/>
      <dgm:spPr/>
      <dgm:t>
        <a:bodyPr/>
        <a:lstStyle/>
        <a:p>
          <a:endParaRPr lang="en-US"/>
        </a:p>
      </dgm:t>
    </dgm:pt>
    <dgm:pt modelId="{07837D99-D2DD-4133-B83E-0356C1DA7E20}" type="parTrans" cxnId="{3C889854-F1E5-450B-9A9D-3A6EEA5B0904}">
      <dgm:prSet/>
      <dgm:spPr/>
      <dgm:t>
        <a:bodyPr/>
        <a:lstStyle/>
        <a:p>
          <a:endParaRPr lang="en-US"/>
        </a:p>
      </dgm:t>
    </dgm:pt>
    <dgm:pt modelId="{9A62B5D3-5363-4A8A-802C-9230641C7784}">
      <dgm:prSet custT="1"/>
      <dgm:spPr/>
      <dgm:t>
        <a:bodyPr/>
        <a:lstStyle/>
        <a:p>
          <a:pPr marL="57150" lvl="1" indent="0" algn="l" defTabSz="488950" rtl="0">
            <a:lnSpc>
              <a:spcPct val="150000"/>
            </a:lnSpc>
            <a:spcBef>
              <a:spcPct val="0"/>
            </a:spcBef>
            <a:spcAft>
              <a:spcPct val="15000"/>
            </a:spcAft>
            <a:buNone/>
          </a:pPr>
          <a:r>
            <a:rPr lang="en-US" sz="1100" baseline="0" dirty="0" smtClean="0">
              <a:solidFill>
                <a:schemeClr val="tx1"/>
              </a:solidFill>
              <a:latin typeface="+mn-lt"/>
              <a:ea typeface="+mn-ea"/>
              <a:cs typeface="+mn-cs"/>
            </a:rPr>
            <a:t>Scheduler UI 100%</a:t>
          </a:r>
          <a:endParaRPr lang="en-US" sz="1100" b="0" baseline="0" dirty="0">
            <a:solidFill>
              <a:schemeClr val="tx1"/>
            </a:solidFill>
            <a:latin typeface="+mn-lt"/>
            <a:ea typeface="+mn-ea"/>
            <a:cs typeface="+mn-cs"/>
          </a:endParaRPr>
        </a:p>
      </dgm:t>
    </dgm:pt>
    <dgm:pt modelId="{5D54661B-2F9A-4FAA-B888-C4E875681B99}" type="parTrans" cxnId="{3BE732D2-F938-42E9-B089-EC0761388A19}">
      <dgm:prSet/>
      <dgm:spPr/>
      <dgm:t>
        <a:bodyPr/>
        <a:lstStyle/>
        <a:p>
          <a:endParaRPr lang="en-US"/>
        </a:p>
      </dgm:t>
    </dgm:pt>
    <dgm:pt modelId="{64F257E3-8702-4BEA-A6B3-E4A39DCBE662}" type="sibTrans" cxnId="{3BE732D2-F938-42E9-B089-EC0761388A19}">
      <dgm:prSet/>
      <dgm:spPr/>
      <dgm:t>
        <a:bodyPr/>
        <a:lstStyle/>
        <a:p>
          <a:endParaRPr lang="en-US"/>
        </a:p>
      </dgm:t>
    </dgm:pt>
    <dgm:pt modelId="{6EC90CC4-7F9B-4028-B6C3-27363083DDB0}">
      <dgm:prSet custT="1"/>
      <dgm:spPr/>
      <dgm:t>
        <a:bodyPr/>
        <a:lstStyle/>
        <a:p>
          <a:pPr marL="57150" lvl="1" indent="0" algn="l" defTabSz="488950" rtl="0">
            <a:lnSpc>
              <a:spcPct val="150000"/>
            </a:lnSpc>
            <a:spcBef>
              <a:spcPct val="0"/>
            </a:spcBef>
            <a:spcAft>
              <a:spcPct val="15000"/>
            </a:spcAft>
            <a:buNone/>
          </a:pPr>
          <a:r>
            <a:rPr lang="en-US" sz="1100" b="0" baseline="0" dirty="0" smtClean="0">
              <a:solidFill>
                <a:schemeClr val="tx1"/>
              </a:solidFill>
              <a:latin typeface="+mn-lt"/>
              <a:ea typeface="+mn-ea"/>
              <a:cs typeface="+mn-cs"/>
            </a:rPr>
            <a:t>Report History Listing 100%</a:t>
          </a:r>
          <a:endParaRPr lang="en-US" sz="1100" b="0" baseline="0" dirty="0">
            <a:solidFill>
              <a:schemeClr val="tx1"/>
            </a:solidFill>
            <a:latin typeface="+mn-lt"/>
            <a:ea typeface="+mn-ea"/>
            <a:cs typeface="+mn-cs"/>
          </a:endParaRPr>
        </a:p>
      </dgm:t>
    </dgm:pt>
    <dgm:pt modelId="{1EA516B2-89AA-4DDC-B226-8A945CAECEE5}" type="parTrans" cxnId="{7005048B-B2C5-4730-8551-321075576293}">
      <dgm:prSet/>
      <dgm:spPr/>
      <dgm:t>
        <a:bodyPr/>
        <a:lstStyle/>
        <a:p>
          <a:endParaRPr lang="en-US"/>
        </a:p>
      </dgm:t>
    </dgm:pt>
    <dgm:pt modelId="{C21860ED-24B0-4259-937F-38EF8C7E0830}" type="sibTrans" cxnId="{7005048B-B2C5-4730-8551-321075576293}">
      <dgm:prSet/>
      <dgm:spPr/>
      <dgm:t>
        <a:bodyPr/>
        <a:lstStyle/>
        <a:p>
          <a:endParaRPr lang="en-US"/>
        </a:p>
      </dgm:t>
    </dgm:pt>
    <dgm:pt modelId="{AEF46233-C66C-4AA9-A9EB-85789C36FA1B}">
      <dgm:prSet custT="1"/>
      <dgm:spPr/>
      <dgm:t>
        <a:bodyPr/>
        <a:lstStyle/>
        <a:p>
          <a:pPr rtl="0"/>
          <a:r>
            <a:rPr lang="en-US" sz="1200" b="0" baseline="0" dirty="0" smtClean="0">
              <a:solidFill>
                <a:schemeClr val="tx1"/>
              </a:solidFill>
              <a:latin typeface="+mn-lt"/>
              <a:ea typeface="+mn-ea"/>
              <a:cs typeface="+mn-cs"/>
            </a:rPr>
            <a:t>Data </a:t>
          </a:r>
          <a:r>
            <a:rPr lang="en-US" sz="1200" b="0" baseline="0" dirty="0">
              <a:solidFill>
                <a:schemeClr val="tx1"/>
              </a:solidFill>
              <a:latin typeface="+mn-lt"/>
              <a:ea typeface="+mn-ea"/>
              <a:cs typeface="+mn-cs"/>
            </a:rPr>
            <a:t>Abstraction </a:t>
          </a:r>
          <a:r>
            <a:rPr lang="en-US" sz="1200" b="0" baseline="0" dirty="0" smtClean="0">
              <a:solidFill>
                <a:schemeClr val="tx1"/>
              </a:solidFill>
              <a:latin typeface="+mn-lt"/>
              <a:ea typeface="+mn-ea"/>
              <a:cs typeface="+mn-cs"/>
            </a:rPr>
            <a:t>Layer 50%</a:t>
          </a:r>
          <a:endParaRPr lang="en-US" sz="1200" b="0" baseline="0" dirty="0">
            <a:solidFill>
              <a:schemeClr val="tx1"/>
            </a:solidFill>
            <a:latin typeface="+mn-lt"/>
            <a:ea typeface="+mn-ea"/>
            <a:cs typeface="+mn-cs"/>
          </a:endParaRPr>
        </a:p>
      </dgm:t>
    </dgm:pt>
    <dgm:pt modelId="{187D5B00-E001-4A80-85FE-EB0EA9D4C44A}" type="parTrans" cxnId="{ACBFAEE0-EFEC-475F-82E0-14ED3FC6B864}">
      <dgm:prSet/>
      <dgm:spPr/>
      <dgm:t>
        <a:bodyPr/>
        <a:lstStyle/>
        <a:p>
          <a:endParaRPr lang="en-US"/>
        </a:p>
      </dgm:t>
    </dgm:pt>
    <dgm:pt modelId="{C2576AF6-84F2-4730-AD9B-BE7E6BF81E47}" type="sibTrans" cxnId="{ACBFAEE0-EFEC-475F-82E0-14ED3FC6B864}">
      <dgm:prSet/>
      <dgm:spPr/>
      <dgm:t>
        <a:bodyPr/>
        <a:lstStyle/>
        <a:p>
          <a:endParaRPr lang="en-US"/>
        </a:p>
      </dgm:t>
    </dgm:pt>
    <dgm:pt modelId="{BDF04671-EA3E-4324-A651-1ECFF7622345}">
      <dgm:prSet custT="1"/>
      <dgm:spPr/>
      <dgm:t>
        <a:bodyPr/>
        <a:lstStyle/>
        <a:p>
          <a:pPr rtl="0"/>
          <a:r>
            <a:rPr lang="en-US" sz="1200" b="1" dirty="0" smtClean="0">
              <a:solidFill>
                <a:schemeClr val="tx1"/>
              </a:solidFill>
              <a:latin typeface="+mn-lt"/>
            </a:rPr>
            <a:t>QA Deliverable</a:t>
          </a:r>
          <a:endParaRPr lang="en-US" sz="1200" b="0" baseline="0" dirty="0">
            <a:solidFill>
              <a:schemeClr val="tx1"/>
            </a:solidFill>
            <a:latin typeface="+mn-lt"/>
            <a:ea typeface="+mn-ea"/>
            <a:cs typeface="+mn-cs"/>
          </a:endParaRPr>
        </a:p>
      </dgm:t>
    </dgm:pt>
    <dgm:pt modelId="{C1BAEAE9-0258-42EA-9FF0-E913E6798477}" type="parTrans" cxnId="{88CF66CA-0E24-440E-9E2F-19CCC0C64100}">
      <dgm:prSet/>
      <dgm:spPr/>
      <dgm:t>
        <a:bodyPr/>
        <a:lstStyle/>
        <a:p>
          <a:endParaRPr lang="en-US"/>
        </a:p>
      </dgm:t>
    </dgm:pt>
    <dgm:pt modelId="{BDFD02FC-75A6-4B94-A445-48614F366879}" type="sibTrans" cxnId="{88CF66CA-0E24-440E-9E2F-19CCC0C64100}">
      <dgm:prSet/>
      <dgm:spPr/>
      <dgm:t>
        <a:bodyPr/>
        <a:lstStyle/>
        <a:p>
          <a:endParaRPr lang="en-US"/>
        </a:p>
      </dgm:t>
    </dgm:pt>
    <dgm:pt modelId="{B1400EB3-8EB6-4A8C-AF75-4EC87DD7EA28}">
      <dgm:prSet custT="1"/>
      <dgm:spPr/>
      <dgm:t>
        <a:bodyPr/>
        <a:lstStyle/>
        <a:p>
          <a:r>
            <a:rPr lang="en-US" sz="1100" smtClean="0"/>
            <a:t>Test case document</a:t>
          </a:r>
          <a:endParaRPr lang="en-US" sz="1100" b="0">
            <a:solidFill>
              <a:schemeClr val="tx1"/>
            </a:solidFill>
            <a:latin typeface="+mn-lt"/>
          </a:endParaRPr>
        </a:p>
      </dgm:t>
    </dgm:pt>
    <dgm:pt modelId="{4D4DABAD-3A8E-4228-8201-C5348CE3A07F}" type="parTrans" cxnId="{FDDB593D-7BA2-4ED3-8BCE-CE7A311F5C75}">
      <dgm:prSet/>
      <dgm:spPr/>
      <dgm:t>
        <a:bodyPr/>
        <a:lstStyle/>
        <a:p>
          <a:endParaRPr lang="en-US"/>
        </a:p>
      </dgm:t>
    </dgm:pt>
    <dgm:pt modelId="{799440C8-4D58-49C7-9496-35C3370F7968}" type="sibTrans" cxnId="{FDDB593D-7BA2-4ED3-8BCE-CE7A311F5C75}">
      <dgm:prSet/>
      <dgm:spPr/>
      <dgm:t>
        <a:bodyPr/>
        <a:lstStyle/>
        <a:p>
          <a:endParaRPr lang="en-US"/>
        </a:p>
      </dgm:t>
    </dgm:pt>
    <dgm:pt modelId="{2CEBCFB1-009E-4639-95BF-120397A8D70C}">
      <dgm:prSet custT="1"/>
      <dgm:spPr/>
      <dgm:t>
        <a:bodyPr/>
        <a:lstStyle/>
        <a:p>
          <a:r>
            <a:rPr lang="en-US" sz="1100" smtClean="0"/>
            <a:t>Test result document </a:t>
          </a:r>
          <a:endParaRPr lang="en-US" sz="1100"/>
        </a:p>
      </dgm:t>
    </dgm:pt>
    <dgm:pt modelId="{6CC9F0EE-4B4F-413A-9E75-880795FCB639}" type="parTrans" cxnId="{5335D376-CBC1-468E-8EF1-0DD53ABA0975}">
      <dgm:prSet/>
      <dgm:spPr/>
      <dgm:t>
        <a:bodyPr/>
        <a:lstStyle/>
        <a:p>
          <a:endParaRPr lang="en-US"/>
        </a:p>
      </dgm:t>
    </dgm:pt>
    <dgm:pt modelId="{FA81AE14-E955-48C6-BFDB-29CB7FAF84EE}" type="sibTrans" cxnId="{5335D376-CBC1-468E-8EF1-0DD53ABA0975}">
      <dgm:prSet/>
      <dgm:spPr/>
      <dgm:t>
        <a:bodyPr/>
        <a:lstStyle/>
        <a:p>
          <a:endParaRPr lang="en-US"/>
        </a:p>
      </dgm:t>
    </dgm:pt>
    <dgm:pt modelId="{FA28E7AD-10F4-4BC8-BC8D-80D426FBD284}">
      <dgm:prSet custT="1"/>
      <dgm:spPr/>
      <dgm:t>
        <a:bodyPr/>
        <a:lstStyle/>
        <a:p>
          <a:r>
            <a:rPr lang="en-US" sz="1100" smtClean="0"/>
            <a:t>Test evaluation summary report for functional testing </a:t>
          </a:r>
          <a:endParaRPr lang="en-US" sz="1100"/>
        </a:p>
      </dgm:t>
    </dgm:pt>
    <dgm:pt modelId="{C45E82AD-DED1-4B79-83C6-557A7B591AF6}" type="parTrans" cxnId="{67A2D1E5-610E-42CE-91DC-C825261A1E79}">
      <dgm:prSet/>
      <dgm:spPr/>
      <dgm:t>
        <a:bodyPr/>
        <a:lstStyle/>
        <a:p>
          <a:endParaRPr lang="en-US"/>
        </a:p>
      </dgm:t>
    </dgm:pt>
    <dgm:pt modelId="{55828F9E-D062-4D75-8FCD-CF3932E87247}" type="sibTrans" cxnId="{67A2D1E5-610E-42CE-91DC-C825261A1E79}">
      <dgm:prSet/>
      <dgm:spPr/>
      <dgm:t>
        <a:bodyPr/>
        <a:lstStyle/>
        <a:p>
          <a:endParaRPr lang="en-US"/>
        </a:p>
      </dgm:t>
    </dgm:pt>
    <dgm:pt modelId="{DF6CF45C-E702-4859-8F9E-00D1F43A89EB}">
      <dgm:prSet custT="1"/>
      <dgm:spPr/>
      <dgm:t>
        <a:bodyPr/>
        <a:lstStyle/>
        <a:p>
          <a:r>
            <a:rPr lang="en-US" sz="1100" smtClean="0"/>
            <a:t>API testing</a:t>
          </a:r>
          <a:endParaRPr lang="en-US" sz="1100"/>
        </a:p>
      </dgm:t>
    </dgm:pt>
    <dgm:pt modelId="{31A65BDC-1E5F-45AA-802A-5E0759849019}" type="parTrans" cxnId="{11350760-ABD8-4A26-B09C-80E32CF31758}">
      <dgm:prSet/>
      <dgm:spPr/>
      <dgm:t>
        <a:bodyPr/>
        <a:lstStyle/>
        <a:p>
          <a:endParaRPr lang="en-US"/>
        </a:p>
      </dgm:t>
    </dgm:pt>
    <dgm:pt modelId="{856E72E2-43A6-4CCF-AA9E-6B9CD98D03BD}" type="sibTrans" cxnId="{11350760-ABD8-4A26-B09C-80E32CF31758}">
      <dgm:prSet/>
      <dgm:spPr/>
      <dgm:t>
        <a:bodyPr/>
        <a:lstStyle/>
        <a:p>
          <a:endParaRPr lang="en-US"/>
        </a:p>
      </dgm:t>
    </dgm:pt>
    <dgm:pt modelId="{630CEDBE-86B0-4646-88B0-1D8FDA0FE56A}">
      <dgm:prSet custT="1"/>
      <dgm:spPr/>
      <dgm:t>
        <a:bodyPr/>
        <a:lstStyle/>
        <a:p>
          <a:pPr>
            <a:lnSpc>
              <a:spcPct val="150000"/>
            </a:lnSpc>
          </a:pPr>
          <a:r>
            <a:rPr lang="en-US" sz="1100" baseline="0" dirty="0" smtClean="0">
              <a:solidFill>
                <a:schemeClr val="tx1"/>
              </a:solidFill>
              <a:latin typeface="+mn-lt"/>
              <a:ea typeface="+mn-ea"/>
              <a:cs typeface="+mn-cs"/>
            </a:rPr>
            <a:t>API Framework Implementation 80%</a:t>
          </a:r>
          <a:endParaRPr lang="en-US" sz="1100" baseline="0" dirty="0">
            <a:solidFill>
              <a:schemeClr val="tx1"/>
            </a:solidFill>
            <a:latin typeface="+mn-lt"/>
            <a:ea typeface="+mn-ea"/>
            <a:cs typeface="+mn-cs"/>
          </a:endParaRPr>
        </a:p>
      </dgm:t>
    </dgm:pt>
    <dgm:pt modelId="{A8D03F72-CB91-4DE5-94B8-3635C496F037}" type="parTrans" cxnId="{876D7AC7-D55F-4511-AF32-EC39450DA03F}">
      <dgm:prSet/>
      <dgm:spPr/>
      <dgm:t>
        <a:bodyPr/>
        <a:lstStyle/>
        <a:p>
          <a:endParaRPr lang="en-US"/>
        </a:p>
      </dgm:t>
    </dgm:pt>
    <dgm:pt modelId="{3BEB3103-DF9A-40C5-BFED-F4EC894BBE19}" type="sibTrans" cxnId="{876D7AC7-D55F-4511-AF32-EC39450DA03F}">
      <dgm:prSet/>
      <dgm:spPr/>
      <dgm:t>
        <a:bodyPr/>
        <a:lstStyle/>
        <a:p>
          <a:endParaRPr lang="en-US"/>
        </a:p>
      </dgm:t>
    </dgm:pt>
    <dgm:pt modelId="{94E057C2-8514-48DF-9AD1-80AC83034DB8}">
      <dgm:prSet custT="1"/>
      <dgm:spPr/>
      <dgm:t>
        <a:bodyPr/>
        <a:lstStyle/>
        <a:p>
          <a:pPr>
            <a:lnSpc>
              <a:spcPct val="150000"/>
            </a:lnSpc>
          </a:pPr>
          <a:r>
            <a:rPr lang="en-US" sz="1100" baseline="0" dirty="0" smtClean="0">
              <a:solidFill>
                <a:schemeClr val="tx1"/>
              </a:solidFill>
              <a:latin typeface="+mn-lt"/>
              <a:ea typeface="+mn-ea"/>
              <a:cs typeface="+mn-cs"/>
            </a:rPr>
            <a:t>MicroService for Blob Storage 100%</a:t>
          </a:r>
        </a:p>
      </dgm:t>
    </dgm:pt>
    <dgm:pt modelId="{668B9B16-EE24-4AAD-A84E-9AA2AFBB502C}" type="parTrans" cxnId="{D1929E47-CDD4-40EC-897E-30926079D790}">
      <dgm:prSet/>
      <dgm:spPr/>
      <dgm:t>
        <a:bodyPr/>
        <a:lstStyle/>
        <a:p>
          <a:endParaRPr lang="en-US"/>
        </a:p>
      </dgm:t>
    </dgm:pt>
    <dgm:pt modelId="{510F4E23-DFB9-450A-B2EF-4CB2058AE46F}" type="sibTrans" cxnId="{D1929E47-CDD4-40EC-897E-30926079D790}">
      <dgm:prSet/>
      <dgm:spPr/>
      <dgm:t>
        <a:bodyPr/>
        <a:lstStyle/>
        <a:p>
          <a:endParaRPr lang="en-US"/>
        </a:p>
      </dgm:t>
    </dgm:pt>
    <dgm:pt modelId="{6BEADE90-5DAE-4A82-B09F-D1E19C63B83C}" type="pres">
      <dgm:prSet presAssocID="{F040B57F-00AB-479D-B2B4-F5494C260B63}" presName="rootnode" presStyleCnt="0">
        <dgm:presLayoutVars>
          <dgm:chMax/>
          <dgm:chPref/>
          <dgm:dir/>
          <dgm:animLvl val="lvl"/>
        </dgm:presLayoutVars>
      </dgm:prSet>
      <dgm:spPr/>
      <dgm:t>
        <a:bodyPr/>
        <a:lstStyle/>
        <a:p>
          <a:endParaRPr lang="en-US"/>
        </a:p>
      </dgm:t>
    </dgm:pt>
    <dgm:pt modelId="{C1FE755A-D51A-4276-BB22-6B4E64C7BEF3}" type="pres">
      <dgm:prSet presAssocID="{57CEFBE2-932C-486F-9716-A1689CB2B5E6}" presName="composite" presStyleCnt="0"/>
      <dgm:spPr/>
    </dgm:pt>
    <dgm:pt modelId="{0A606897-E9EE-43C9-A1D0-3083674A5645}" type="pres">
      <dgm:prSet presAssocID="{57CEFBE2-932C-486F-9716-A1689CB2B5E6}" presName="LShape" presStyleLbl="alignNode1" presStyleIdx="0" presStyleCnt="9"/>
      <dgm:spPr/>
    </dgm:pt>
    <dgm:pt modelId="{A279A22C-705A-4488-8A05-EB4F2E33868B}" type="pres">
      <dgm:prSet presAssocID="{57CEFBE2-932C-486F-9716-A1689CB2B5E6}" presName="ParentText" presStyleLbl="revTx" presStyleIdx="0" presStyleCnt="5">
        <dgm:presLayoutVars>
          <dgm:chMax val="0"/>
          <dgm:chPref val="0"/>
          <dgm:bulletEnabled val="1"/>
        </dgm:presLayoutVars>
      </dgm:prSet>
      <dgm:spPr/>
      <dgm:t>
        <a:bodyPr/>
        <a:lstStyle/>
        <a:p>
          <a:endParaRPr lang="en-US"/>
        </a:p>
      </dgm:t>
    </dgm:pt>
    <dgm:pt modelId="{6D738C93-5ECA-461D-A423-4D33B631C53D}" type="pres">
      <dgm:prSet presAssocID="{57CEFBE2-932C-486F-9716-A1689CB2B5E6}" presName="Triangle" presStyleLbl="alignNode1" presStyleIdx="1" presStyleCnt="9"/>
      <dgm:spPr/>
    </dgm:pt>
    <dgm:pt modelId="{7277CDFA-0AA1-497E-958F-C1E3BC195AEB}" type="pres">
      <dgm:prSet presAssocID="{8BC9775C-CA48-44F2-96F8-309413BBFABD}" presName="sibTrans" presStyleCnt="0"/>
      <dgm:spPr/>
    </dgm:pt>
    <dgm:pt modelId="{E9AF0C15-F9F8-4B1E-8B11-8A04714AE72E}" type="pres">
      <dgm:prSet presAssocID="{8BC9775C-CA48-44F2-96F8-309413BBFABD}" presName="space" presStyleCnt="0"/>
      <dgm:spPr/>
    </dgm:pt>
    <dgm:pt modelId="{9FAA9290-F12E-42E1-8972-870FDC51DF18}" type="pres">
      <dgm:prSet presAssocID="{08816339-CF61-4382-A3F6-54DB70621AE2}" presName="composite" presStyleCnt="0"/>
      <dgm:spPr/>
    </dgm:pt>
    <dgm:pt modelId="{09E22787-AAFA-415F-B284-FA0DB5A6303A}" type="pres">
      <dgm:prSet presAssocID="{08816339-CF61-4382-A3F6-54DB70621AE2}" presName="LShape" presStyleLbl="alignNode1" presStyleIdx="2" presStyleCnt="9"/>
      <dgm:spPr/>
    </dgm:pt>
    <dgm:pt modelId="{E2EB430B-534B-4C5E-8D84-22048E2DB916}" type="pres">
      <dgm:prSet presAssocID="{08816339-CF61-4382-A3F6-54DB70621AE2}" presName="ParentText" presStyleLbl="revTx" presStyleIdx="1" presStyleCnt="5">
        <dgm:presLayoutVars>
          <dgm:chMax val="0"/>
          <dgm:chPref val="0"/>
          <dgm:bulletEnabled val="1"/>
        </dgm:presLayoutVars>
      </dgm:prSet>
      <dgm:spPr/>
      <dgm:t>
        <a:bodyPr/>
        <a:lstStyle/>
        <a:p>
          <a:endParaRPr lang="en-US"/>
        </a:p>
      </dgm:t>
    </dgm:pt>
    <dgm:pt modelId="{392D0365-1FD0-40B8-BEDA-ECF74F75D878}" type="pres">
      <dgm:prSet presAssocID="{08816339-CF61-4382-A3F6-54DB70621AE2}" presName="Triangle" presStyleLbl="alignNode1" presStyleIdx="3" presStyleCnt="9"/>
      <dgm:spPr/>
    </dgm:pt>
    <dgm:pt modelId="{20C8501A-4087-4E86-A191-A99B764BEAA6}" type="pres">
      <dgm:prSet presAssocID="{C786AECC-8FEB-42B3-9EF9-C59D28EF708F}" presName="sibTrans" presStyleCnt="0"/>
      <dgm:spPr/>
    </dgm:pt>
    <dgm:pt modelId="{63DE1044-67A4-4B04-867C-6C2B73CA801D}" type="pres">
      <dgm:prSet presAssocID="{C786AECC-8FEB-42B3-9EF9-C59D28EF708F}" presName="space" presStyleCnt="0"/>
      <dgm:spPr/>
    </dgm:pt>
    <dgm:pt modelId="{20CB23B0-27BB-458D-8D11-0D6700D9E542}" type="pres">
      <dgm:prSet presAssocID="{2F5327FE-4502-49EB-A318-3466E445C224}" presName="composite" presStyleCnt="0"/>
      <dgm:spPr/>
    </dgm:pt>
    <dgm:pt modelId="{1B7147F1-7694-4779-B67D-D9132A9B9721}" type="pres">
      <dgm:prSet presAssocID="{2F5327FE-4502-49EB-A318-3466E445C224}" presName="LShape" presStyleLbl="alignNode1" presStyleIdx="4" presStyleCnt="9"/>
      <dgm:spPr/>
    </dgm:pt>
    <dgm:pt modelId="{FEF35787-FC57-4AE8-B206-618266A8C926}" type="pres">
      <dgm:prSet presAssocID="{2F5327FE-4502-49EB-A318-3466E445C224}" presName="ParentText" presStyleLbl="revTx" presStyleIdx="2" presStyleCnt="5">
        <dgm:presLayoutVars>
          <dgm:chMax val="0"/>
          <dgm:chPref val="0"/>
          <dgm:bulletEnabled val="1"/>
        </dgm:presLayoutVars>
      </dgm:prSet>
      <dgm:spPr/>
      <dgm:t>
        <a:bodyPr/>
        <a:lstStyle/>
        <a:p>
          <a:endParaRPr lang="en-US"/>
        </a:p>
      </dgm:t>
    </dgm:pt>
    <dgm:pt modelId="{AF8DAD34-1C84-4180-A71A-DE6BFFAC531E}" type="pres">
      <dgm:prSet presAssocID="{2F5327FE-4502-49EB-A318-3466E445C224}" presName="Triangle" presStyleLbl="alignNode1" presStyleIdx="5" presStyleCnt="9"/>
      <dgm:spPr/>
    </dgm:pt>
    <dgm:pt modelId="{FE9963D7-7003-403D-8887-E79F24A60790}" type="pres">
      <dgm:prSet presAssocID="{2C8EA078-C5B2-43F9-904C-44B540EB8DE3}" presName="sibTrans" presStyleCnt="0"/>
      <dgm:spPr/>
    </dgm:pt>
    <dgm:pt modelId="{86431066-3AF4-48A9-9745-96E91F967AE0}" type="pres">
      <dgm:prSet presAssocID="{2C8EA078-C5B2-43F9-904C-44B540EB8DE3}" presName="space" presStyleCnt="0"/>
      <dgm:spPr/>
    </dgm:pt>
    <dgm:pt modelId="{A254DD21-C8C9-4FD6-B621-23E2044F7156}" type="pres">
      <dgm:prSet presAssocID="{7C67BF68-6282-42FD-A3E5-4B22EB74BD2D}" presName="composite" presStyleCnt="0"/>
      <dgm:spPr/>
    </dgm:pt>
    <dgm:pt modelId="{1D3AC4A8-B2D8-4484-A4A1-D1DA090CB005}" type="pres">
      <dgm:prSet presAssocID="{7C67BF68-6282-42FD-A3E5-4B22EB74BD2D}" presName="LShape" presStyleLbl="alignNode1" presStyleIdx="6" presStyleCnt="9"/>
      <dgm:spPr/>
    </dgm:pt>
    <dgm:pt modelId="{FC68AD06-3619-43B3-8812-BEBC08C5B857}" type="pres">
      <dgm:prSet presAssocID="{7C67BF68-6282-42FD-A3E5-4B22EB74BD2D}" presName="ParentText" presStyleLbl="revTx" presStyleIdx="3" presStyleCnt="5">
        <dgm:presLayoutVars>
          <dgm:chMax val="0"/>
          <dgm:chPref val="0"/>
          <dgm:bulletEnabled val="1"/>
        </dgm:presLayoutVars>
      </dgm:prSet>
      <dgm:spPr/>
      <dgm:t>
        <a:bodyPr/>
        <a:lstStyle/>
        <a:p>
          <a:endParaRPr lang="en-US"/>
        </a:p>
      </dgm:t>
    </dgm:pt>
    <dgm:pt modelId="{9DFC8F88-58EE-4C4B-A0C1-8EBF02261CC7}" type="pres">
      <dgm:prSet presAssocID="{7C67BF68-6282-42FD-A3E5-4B22EB74BD2D}" presName="Triangle" presStyleLbl="alignNode1" presStyleIdx="7" presStyleCnt="9"/>
      <dgm:spPr/>
    </dgm:pt>
    <dgm:pt modelId="{C87D4289-55D6-4868-A461-3F6E9B3472C1}" type="pres">
      <dgm:prSet presAssocID="{767417FF-E316-46FD-A910-894F4D836CB9}" presName="sibTrans" presStyleCnt="0"/>
      <dgm:spPr/>
    </dgm:pt>
    <dgm:pt modelId="{7EB5B486-0A57-4D46-8FE1-1166B14655ED}" type="pres">
      <dgm:prSet presAssocID="{767417FF-E316-46FD-A910-894F4D836CB9}" presName="space" presStyleCnt="0"/>
      <dgm:spPr/>
    </dgm:pt>
    <dgm:pt modelId="{AC289B12-EE88-4B2D-A06F-B77E8C6017D0}" type="pres">
      <dgm:prSet presAssocID="{BDF04671-EA3E-4324-A651-1ECFF7622345}" presName="composite" presStyleCnt="0"/>
      <dgm:spPr/>
    </dgm:pt>
    <dgm:pt modelId="{B0B3016B-1796-417F-B43E-9A5ABD918785}" type="pres">
      <dgm:prSet presAssocID="{BDF04671-EA3E-4324-A651-1ECFF7622345}" presName="LShape" presStyleLbl="alignNode1" presStyleIdx="8" presStyleCnt="9"/>
      <dgm:spPr/>
    </dgm:pt>
    <dgm:pt modelId="{F8D6043B-370E-4743-B1CA-77CBAE288DA2}" type="pres">
      <dgm:prSet presAssocID="{BDF04671-EA3E-4324-A651-1ECFF7622345}" presName="ParentText" presStyleLbl="revTx" presStyleIdx="4" presStyleCnt="5">
        <dgm:presLayoutVars>
          <dgm:chMax val="0"/>
          <dgm:chPref val="0"/>
          <dgm:bulletEnabled val="1"/>
        </dgm:presLayoutVars>
      </dgm:prSet>
      <dgm:spPr/>
      <dgm:t>
        <a:bodyPr/>
        <a:lstStyle/>
        <a:p>
          <a:endParaRPr lang="en-US"/>
        </a:p>
      </dgm:t>
    </dgm:pt>
  </dgm:ptLst>
  <dgm:cxnLst>
    <dgm:cxn modelId="{BC3F1EF9-C169-4D99-8151-CBB24C0754AD}" srcId="{F040B57F-00AB-479D-B2B4-F5494C260B63}" destId="{2F5327FE-4502-49EB-A318-3466E445C224}" srcOrd="2" destOrd="0" parTransId="{CA4A979A-0524-4CF5-88FB-D0E24CC09939}" sibTransId="{2C8EA078-C5B2-43F9-904C-44B540EB8DE3}"/>
    <dgm:cxn modelId="{FE0FA10C-98BC-4C2C-9AF0-A0CE10AB6289}" srcId="{F040B57F-00AB-479D-B2B4-F5494C260B63}" destId="{57CEFBE2-932C-486F-9716-A1689CB2B5E6}" srcOrd="0" destOrd="0" parTransId="{726A72DD-F91D-4399-B33E-09EDC3ECCB5F}" sibTransId="{8BC9775C-CA48-44F2-96F8-309413BBFABD}"/>
    <dgm:cxn modelId="{3BE732D2-F938-42E9-B089-EC0761388A19}" srcId="{2F5327FE-4502-49EB-A318-3466E445C224}" destId="{9A62B5D3-5363-4A8A-802C-9230641C7784}" srcOrd="0" destOrd="0" parTransId="{5D54661B-2F9A-4FAA-B888-C4E875681B99}" sibTransId="{64F257E3-8702-4BEA-A6B3-E4A39DCBE662}"/>
    <dgm:cxn modelId="{83CE989F-BA61-422E-868E-DCB01D49D766}" srcId="{08816339-CF61-4382-A3F6-54DB70621AE2}" destId="{59D59805-7DD8-4D7D-833D-D1346B67F269}" srcOrd="2" destOrd="0" parTransId="{FFC84D0E-401F-45C3-9B57-2186BC9A95D9}" sibTransId="{DBA127B4-15C6-445F-BBC8-54FACE6FE4A8}"/>
    <dgm:cxn modelId="{D49E4BBC-4A38-4C95-8520-8859E305DE58}" type="presOf" srcId="{FA28E7AD-10F4-4BC8-BC8D-80D426FBD284}" destId="{F8D6043B-370E-4743-B1CA-77CBAE288DA2}" srcOrd="0" destOrd="3" presId="urn:microsoft.com/office/officeart/2009/3/layout/StepUpProcess"/>
    <dgm:cxn modelId="{3C889854-F1E5-450B-9A9D-3A6EEA5B0904}" srcId="{08816339-CF61-4382-A3F6-54DB70621AE2}" destId="{D29C301B-19EC-46EB-967B-90B8631699AF}" srcOrd="0" destOrd="0" parTransId="{07837D99-D2DD-4133-B83E-0356C1DA7E20}" sibTransId="{4EE652F0-E1F8-46AC-8CE1-4ECDBB6DA62F}"/>
    <dgm:cxn modelId="{876D7AC7-D55F-4511-AF32-EC39450DA03F}" srcId="{08816339-CF61-4382-A3F6-54DB70621AE2}" destId="{630CEDBE-86B0-4646-88B0-1D8FDA0FE56A}" srcOrd="3" destOrd="0" parTransId="{A8D03F72-CB91-4DE5-94B8-3635C496F037}" sibTransId="{3BEB3103-DF9A-40C5-BFED-F4EC894BBE19}"/>
    <dgm:cxn modelId="{67A2D1E5-610E-42CE-91DC-C825261A1E79}" srcId="{BDF04671-EA3E-4324-A651-1ECFF7622345}" destId="{FA28E7AD-10F4-4BC8-BC8D-80D426FBD284}" srcOrd="2" destOrd="0" parTransId="{C45E82AD-DED1-4B79-83C6-557A7B591AF6}" sibTransId="{55828F9E-D062-4D75-8FCD-CF3932E87247}"/>
    <dgm:cxn modelId="{22ABD82F-1230-405F-8F51-D1B17B78B1CA}" type="presOf" srcId="{F129877B-4646-4D93-B1F1-F06C1FCCE60B}" destId="{A279A22C-705A-4488-8A05-EB4F2E33868B}" srcOrd="0" destOrd="1" presId="urn:microsoft.com/office/officeart/2009/3/layout/StepUpProcess"/>
    <dgm:cxn modelId="{B23DE903-19F8-45DC-8B52-174E2D8C1357}" type="presOf" srcId="{7FD1FF1A-BC81-4436-995E-14F695B7D331}" destId="{E2EB430B-534B-4C5E-8D84-22048E2DB916}" srcOrd="0" destOrd="2" presId="urn:microsoft.com/office/officeart/2009/3/layout/StepUpProcess"/>
    <dgm:cxn modelId="{4864E8DC-B30C-41D1-9FAB-EBCC17EF56B3}" type="presOf" srcId="{F040B57F-00AB-479D-B2B4-F5494C260B63}" destId="{6BEADE90-5DAE-4A82-B09F-D1E19C63B83C}" srcOrd="0" destOrd="0" presId="urn:microsoft.com/office/officeart/2009/3/layout/StepUpProcess"/>
    <dgm:cxn modelId="{7005048B-B2C5-4730-8551-321075576293}" srcId="{2F5327FE-4502-49EB-A318-3466E445C224}" destId="{6EC90CC4-7F9B-4028-B6C3-27363083DDB0}" srcOrd="1" destOrd="0" parTransId="{1EA516B2-89AA-4DDC-B226-8A945CAECEE5}" sibTransId="{C21860ED-24B0-4259-937F-38EF8C7E0830}"/>
    <dgm:cxn modelId="{980A0ADF-D8EF-4D85-B1B3-4BD2937A63A2}" type="presOf" srcId="{08816339-CF61-4382-A3F6-54DB70621AE2}" destId="{E2EB430B-534B-4C5E-8D84-22048E2DB916}" srcOrd="0" destOrd="0" presId="urn:microsoft.com/office/officeart/2009/3/layout/StepUpProcess"/>
    <dgm:cxn modelId="{A8F0EB2E-3BA1-4F9A-8D25-6A7B4720C061}" type="presOf" srcId="{B1400EB3-8EB6-4A8C-AF75-4EC87DD7EA28}" destId="{F8D6043B-370E-4743-B1CA-77CBAE288DA2}" srcOrd="0" destOrd="1" presId="urn:microsoft.com/office/officeart/2009/3/layout/StepUpProcess"/>
    <dgm:cxn modelId="{11350760-ABD8-4A26-B09C-80E32CF31758}" srcId="{BDF04671-EA3E-4324-A651-1ECFF7622345}" destId="{DF6CF45C-E702-4859-8F9E-00D1F43A89EB}" srcOrd="3" destOrd="0" parTransId="{31A65BDC-1E5F-45AA-802A-5E0759849019}" sibTransId="{856E72E2-43A6-4CCF-AA9E-6B9CD98D03BD}"/>
    <dgm:cxn modelId="{88CF66CA-0E24-440E-9E2F-19CCC0C64100}" srcId="{F040B57F-00AB-479D-B2B4-F5494C260B63}" destId="{BDF04671-EA3E-4324-A651-1ECFF7622345}" srcOrd="4" destOrd="0" parTransId="{C1BAEAE9-0258-42EA-9FF0-E913E6798477}" sibTransId="{BDFD02FC-75A6-4B94-A445-48614F366879}"/>
    <dgm:cxn modelId="{DFCD3664-48E1-4836-8CF6-414C117EDA3D}" type="presOf" srcId="{BDF04671-EA3E-4324-A651-1ECFF7622345}" destId="{F8D6043B-370E-4743-B1CA-77CBAE288DA2}" srcOrd="0" destOrd="0" presId="urn:microsoft.com/office/officeart/2009/3/layout/StepUpProcess"/>
    <dgm:cxn modelId="{0FF98071-8D9A-43E8-BA4E-AB31D59D68F2}" srcId="{57CEFBE2-932C-486F-9716-A1689CB2B5E6}" destId="{6E6471F3-883C-45F3-A0CB-F16589163030}" srcOrd="3" destOrd="0" parTransId="{430C19FE-A394-4B86-BD38-5A10897E661D}" sibTransId="{E2746A01-9077-4B8E-835B-BB737A811195}"/>
    <dgm:cxn modelId="{5EEBA637-228F-487E-A5CF-36DE837A280C}" type="presOf" srcId="{AEF46233-C66C-4AA9-A9EB-85789C36FA1B}" destId="{FC68AD06-3619-43B3-8812-BEBC08C5B857}" srcOrd="0" destOrd="1" presId="urn:microsoft.com/office/officeart/2009/3/layout/StepUpProcess"/>
    <dgm:cxn modelId="{597E1BE1-C7FC-45FA-911F-72AF6628CF31}" type="presOf" srcId="{6E6471F3-883C-45F3-A0CB-F16589163030}" destId="{A279A22C-705A-4488-8A05-EB4F2E33868B}" srcOrd="0" destOrd="4" presId="urn:microsoft.com/office/officeart/2009/3/layout/StepUpProcess"/>
    <dgm:cxn modelId="{C7558011-2B27-4D95-8BD3-2D47E51B49C8}" type="presOf" srcId="{DF6CF45C-E702-4859-8F9E-00D1F43A89EB}" destId="{F8D6043B-370E-4743-B1CA-77CBAE288DA2}" srcOrd="0" destOrd="4" presId="urn:microsoft.com/office/officeart/2009/3/layout/StepUpProcess"/>
    <dgm:cxn modelId="{D1929E47-CDD4-40EC-897E-30926079D790}" srcId="{08816339-CF61-4382-A3F6-54DB70621AE2}" destId="{94E057C2-8514-48DF-9AD1-80AC83034DB8}" srcOrd="4" destOrd="0" parTransId="{668B9B16-EE24-4AAD-A84E-9AA2AFBB502C}" sibTransId="{510F4E23-DFB9-450A-B2EF-4CB2058AE46F}"/>
    <dgm:cxn modelId="{911FB487-F187-4A37-B791-0A16564C4832}" srcId="{F040B57F-00AB-479D-B2B4-F5494C260B63}" destId="{08816339-CF61-4382-A3F6-54DB70621AE2}" srcOrd="1" destOrd="0" parTransId="{FE003834-848C-4D15-AE94-7A4109B91A01}" sibTransId="{C786AECC-8FEB-42B3-9EF9-C59D28EF708F}"/>
    <dgm:cxn modelId="{40F62D09-C5D8-4560-8279-D8E5465A3DFE}" type="presOf" srcId="{9A62B5D3-5363-4A8A-802C-9230641C7784}" destId="{FEF35787-FC57-4AE8-B206-618266A8C926}" srcOrd="0" destOrd="1" presId="urn:microsoft.com/office/officeart/2009/3/layout/StepUpProcess"/>
    <dgm:cxn modelId="{F77D93AF-F19F-42D7-9893-9E29297916A2}" type="presOf" srcId="{A9F64D6E-EC42-4140-ACA1-5FAD8C2F39FF}" destId="{A279A22C-705A-4488-8A05-EB4F2E33868B}" srcOrd="0" destOrd="2" presId="urn:microsoft.com/office/officeart/2009/3/layout/StepUpProcess"/>
    <dgm:cxn modelId="{2FA17150-53AF-4C00-BCE9-7F0675633FDE}" type="presOf" srcId="{94E057C2-8514-48DF-9AD1-80AC83034DB8}" destId="{E2EB430B-534B-4C5E-8D84-22048E2DB916}" srcOrd="0" destOrd="5" presId="urn:microsoft.com/office/officeart/2009/3/layout/StepUpProcess"/>
    <dgm:cxn modelId="{D832C873-5989-4525-9FD0-9C3F5043082C}" srcId="{57CEFBE2-932C-486F-9716-A1689CB2B5E6}" destId="{A9F64D6E-EC42-4140-ACA1-5FAD8C2F39FF}" srcOrd="1" destOrd="0" parTransId="{9F11AA4E-B2FE-414D-87EC-A7580FA0460D}" sibTransId="{37BD509B-7DF6-483D-BB04-A6507CA0DDD9}"/>
    <dgm:cxn modelId="{9FF8CC54-BA17-488B-BB97-22E40B27E494}" type="presOf" srcId="{6EC90CC4-7F9B-4028-B6C3-27363083DDB0}" destId="{FEF35787-FC57-4AE8-B206-618266A8C926}" srcOrd="0" destOrd="2" presId="urn:microsoft.com/office/officeart/2009/3/layout/StepUpProcess"/>
    <dgm:cxn modelId="{6BF714C9-743A-4AE1-A18E-C0CEC2582281}" type="presOf" srcId="{2CEBCFB1-009E-4639-95BF-120397A8D70C}" destId="{F8D6043B-370E-4743-B1CA-77CBAE288DA2}" srcOrd="0" destOrd="2" presId="urn:microsoft.com/office/officeart/2009/3/layout/StepUpProcess"/>
    <dgm:cxn modelId="{5F96908B-F7F7-433F-A654-C5BA48EAF049}" srcId="{08816339-CF61-4382-A3F6-54DB70621AE2}" destId="{7FD1FF1A-BC81-4436-995E-14F695B7D331}" srcOrd="1" destOrd="0" parTransId="{BD93AE76-70A9-4F29-8282-F3B3E141FB58}" sibTransId="{0EC6E388-4A02-4C1F-9869-E1543115D484}"/>
    <dgm:cxn modelId="{3D9A1544-3FB2-4CBD-A140-A4A0A5E2C17C}" srcId="{57CEFBE2-932C-486F-9716-A1689CB2B5E6}" destId="{D3D96778-7470-42A2-A53E-015F2E9F0EF3}" srcOrd="2" destOrd="0" parTransId="{3F4838DC-14C2-4BDE-B2FC-0AEB90B84CBB}" sibTransId="{0B3B2183-6AFA-427C-9D33-06E9BF667667}"/>
    <dgm:cxn modelId="{38EFD8C5-5440-42BF-BCB0-16A2C9C45980}" type="presOf" srcId="{59D59805-7DD8-4D7D-833D-D1346B67F269}" destId="{E2EB430B-534B-4C5E-8D84-22048E2DB916}" srcOrd="0" destOrd="3" presId="urn:microsoft.com/office/officeart/2009/3/layout/StepUpProcess"/>
    <dgm:cxn modelId="{5335D376-CBC1-468E-8EF1-0DD53ABA0975}" srcId="{BDF04671-EA3E-4324-A651-1ECFF7622345}" destId="{2CEBCFB1-009E-4639-95BF-120397A8D70C}" srcOrd="1" destOrd="0" parTransId="{6CC9F0EE-4B4F-413A-9E75-880795FCB639}" sibTransId="{FA81AE14-E955-48C6-BFDB-29CB7FAF84EE}"/>
    <dgm:cxn modelId="{97801DE6-EA68-435A-8BF8-95E480105C6E}" srcId="{F040B57F-00AB-479D-B2B4-F5494C260B63}" destId="{7C67BF68-6282-42FD-A3E5-4B22EB74BD2D}" srcOrd="3" destOrd="0" parTransId="{01840BBC-2509-4969-B683-36E49EDE158A}" sibTransId="{767417FF-E316-46FD-A910-894F4D836CB9}"/>
    <dgm:cxn modelId="{876D4447-E716-4E0B-8420-B8DFEBAA8B27}" type="presOf" srcId="{7C67BF68-6282-42FD-A3E5-4B22EB74BD2D}" destId="{FC68AD06-3619-43B3-8812-BEBC08C5B857}" srcOrd="0" destOrd="0" presId="urn:microsoft.com/office/officeart/2009/3/layout/StepUpProcess"/>
    <dgm:cxn modelId="{E95F524E-4BA6-4341-8121-85A0751ABF35}" type="presOf" srcId="{D3D96778-7470-42A2-A53E-015F2E9F0EF3}" destId="{A279A22C-705A-4488-8A05-EB4F2E33868B}" srcOrd="0" destOrd="3" presId="urn:microsoft.com/office/officeart/2009/3/layout/StepUpProcess"/>
    <dgm:cxn modelId="{CC214208-5CFE-4D08-8CA2-812D86411B79}" type="presOf" srcId="{630CEDBE-86B0-4646-88B0-1D8FDA0FE56A}" destId="{E2EB430B-534B-4C5E-8D84-22048E2DB916}" srcOrd="0" destOrd="4" presId="urn:microsoft.com/office/officeart/2009/3/layout/StepUpProcess"/>
    <dgm:cxn modelId="{391ADC9F-ADBA-4C56-A2B5-CBD14633930D}" srcId="{57CEFBE2-932C-486F-9716-A1689CB2B5E6}" destId="{F129877B-4646-4D93-B1F1-F06C1FCCE60B}" srcOrd="0" destOrd="0" parTransId="{9DEBAB35-1EEC-416B-B3B5-2E20815284E6}" sibTransId="{8AA197F4-0D2D-426E-8910-215B8D365C32}"/>
    <dgm:cxn modelId="{5A6D7ADC-26AA-4D0B-B387-EB87EAB86ABC}" type="presOf" srcId="{57CEFBE2-932C-486F-9716-A1689CB2B5E6}" destId="{A279A22C-705A-4488-8A05-EB4F2E33868B}" srcOrd="0" destOrd="0" presId="urn:microsoft.com/office/officeart/2009/3/layout/StepUpProcess"/>
    <dgm:cxn modelId="{ACBFAEE0-EFEC-475F-82E0-14ED3FC6B864}" srcId="{7C67BF68-6282-42FD-A3E5-4B22EB74BD2D}" destId="{AEF46233-C66C-4AA9-A9EB-85789C36FA1B}" srcOrd="0" destOrd="0" parTransId="{187D5B00-E001-4A80-85FE-EB0EA9D4C44A}" sibTransId="{C2576AF6-84F2-4730-AD9B-BE7E6BF81E47}"/>
    <dgm:cxn modelId="{FDDB593D-7BA2-4ED3-8BCE-CE7A311F5C75}" srcId="{BDF04671-EA3E-4324-A651-1ECFF7622345}" destId="{B1400EB3-8EB6-4A8C-AF75-4EC87DD7EA28}" srcOrd="0" destOrd="0" parTransId="{4D4DABAD-3A8E-4228-8201-C5348CE3A07F}" sibTransId="{799440C8-4D58-49C7-9496-35C3370F7968}"/>
    <dgm:cxn modelId="{8775F317-2D6F-4636-A029-4D19B3C8F190}" type="presOf" srcId="{2F5327FE-4502-49EB-A318-3466E445C224}" destId="{FEF35787-FC57-4AE8-B206-618266A8C926}" srcOrd="0" destOrd="0" presId="urn:microsoft.com/office/officeart/2009/3/layout/StepUpProcess"/>
    <dgm:cxn modelId="{A3755B29-8C7C-4829-891C-D31F7AC326E8}" type="presOf" srcId="{D29C301B-19EC-46EB-967B-90B8631699AF}" destId="{E2EB430B-534B-4C5E-8D84-22048E2DB916}" srcOrd="0" destOrd="1" presId="urn:microsoft.com/office/officeart/2009/3/layout/StepUpProcess"/>
    <dgm:cxn modelId="{ACED8404-A396-42B1-A340-D5C15FBB07EC}" type="presParOf" srcId="{6BEADE90-5DAE-4A82-B09F-D1E19C63B83C}" destId="{C1FE755A-D51A-4276-BB22-6B4E64C7BEF3}" srcOrd="0" destOrd="0" presId="urn:microsoft.com/office/officeart/2009/3/layout/StepUpProcess"/>
    <dgm:cxn modelId="{D38E4A7A-314C-46A0-990B-501E81A34954}" type="presParOf" srcId="{C1FE755A-D51A-4276-BB22-6B4E64C7BEF3}" destId="{0A606897-E9EE-43C9-A1D0-3083674A5645}" srcOrd="0" destOrd="0" presId="urn:microsoft.com/office/officeart/2009/3/layout/StepUpProcess"/>
    <dgm:cxn modelId="{759B5D11-9C4F-4924-9D22-F3396734FED5}" type="presParOf" srcId="{C1FE755A-D51A-4276-BB22-6B4E64C7BEF3}" destId="{A279A22C-705A-4488-8A05-EB4F2E33868B}" srcOrd="1" destOrd="0" presId="urn:microsoft.com/office/officeart/2009/3/layout/StepUpProcess"/>
    <dgm:cxn modelId="{F28A7B18-BB8D-4CCD-B38B-593D1E2501F6}" type="presParOf" srcId="{C1FE755A-D51A-4276-BB22-6B4E64C7BEF3}" destId="{6D738C93-5ECA-461D-A423-4D33B631C53D}" srcOrd="2" destOrd="0" presId="urn:microsoft.com/office/officeart/2009/3/layout/StepUpProcess"/>
    <dgm:cxn modelId="{39858F32-086B-4E9E-895D-E1BA86E6293B}" type="presParOf" srcId="{6BEADE90-5DAE-4A82-B09F-D1E19C63B83C}" destId="{7277CDFA-0AA1-497E-958F-C1E3BC195AEB}" srcOrd="1" destOrd="0" presId="urn:microsoft.com/office/officeart/2009/3/layout/StepUpProcess"/>
    <dgm:cxn modelId="{F3BEA53C-7953-4D73-BEED-2568FC8311A8}" type="presParOf" srcId="{7277CDFA-0AA1-497E-958F-C1E3BC195AEB}" destId="{E9AF0C15-F9F8-4B1E-8B11-8A04714AE72E}" srcOrd="0" destOrd="0" presId="urn:microsoft.com/office/officeart/2009/3/layout/StepUpProcess"/>
    <dgm:cxn modelId="{75869ADE-6F46-4E1C-A061-33F26A32B532}" type="presParOf" srcId="{6BEADE90-5DAE-4A82-B09F-D1E19C63B83C}" destId="{9FAA9290-F12E-42E1-8972-870FDC51DF18}" srcOrd="2" destOrd="0" presId="urn:microsoft.com/office/officeart/2009/3/layout/StepUpProcess"/>
    <dgm:cxn modelId="{10A7B009-1515-4557-B2BA-E1CB7D8C24D9}" type="presParOf" srcId="{9FAA9290-F12E-42E1-8972-870FDC51DF18}" destId="{09E22787-AAFA-415F-B284-FA0DB5A6303A}" srcOrd="0" destOrd="0" presId="urn:microsoft.com/office/officeart/2009/3/layout/StepUpProcess"/>
    <dgm:cxn modelId="{09624D30-6C6F-4568-A874-8826D5857922}" type="presParOf" srcId="{9FAA9290-F12E-42E1-8972-870FDC51DF18}" destId="{E2EB430B-534B-4C5E-8D84-22048E2DB916}" srcOrd="1" destOrd="0" presId="urn:microsoft.com/office/officeart/2009/3/layout/StepUpProcess"/>
    <dgm:cxn modelId="{CE2C25F0-C755-40FD-9F75-B6DADD0FC018}" type="presParOf" srcId="{9FAA9290-F12E-42E1-8972-870FDC51DF18}" destId="{392D0365-1FD0-40B8-BEDA-ECF74F75D878}" srcOrd="2" destOrd="0" presId="urn:microsoft.com/office/officeart/2009/3/layout/StepUpProcess"/>
    <dgm:cxn modelId="{80E6D998-A335-4490-BE31-2D35A73EF325}" type="presParOf" srcId="{6BEADE90-5DAE-4A82-B09F-D1E19C63B83C}" destId="{20C8501A-4087-4E86-A191-A99B764BEAA6}" srcOrd="3" destOrd="0" presId="urn:microsoft.com/office/officeart/2009/3/layout/StepUpProcess"/>
    <dgm:cxn modelId="{68A9EAD6-F0EE-4292-B027-33A92926A60B}" type="presParOf" srcId="{20C8501A-4087-4E86-A191-A99B764BEAA6}" destId="{63DE1044-67A4-4B04-867C-6C2B73CA801D}" srcOrd="0" destOrd="0" presId="urn:microsoft.com/office/officeart/2009/3/layout/StepUpProcess"/>
    <dgm:cxn modelId="{F9E81B9C-7813-4717-8C06-D9EBAE747F28}" type="presParOf" srcId="{6BEADE90-5DAE-4A82-B09F-D1E19C63B83C}" destId="{20CB23B0-27BB-458D-8D11-0D6700D9E542}" srcOrd="4" destOrd="0" presId="urn:microsoft.com/office/officeart/2009/3/layout/StepUpProcess"/>
    <dgm:cxn modelId="{08904563-06E1-4B3A-96EE-AFDDEC2D2FE9}" type="presParOf" srcId="{20CB23B0-27BB-458D-8D11-0D6700D9E542}" destId="{1B7147F1-7694-4779-B67D-D9132A9B9721}" srcOrd="0" destOrd="0" presId="urn:microsoft.com/office/officeart/2009/3/layout/StepUpProcess"/>
    <dgm:cxn modelId="{8EA87D34-8292-4EED-9AA4-5E2F977AA3BA}" type="presParOf" srcId="{20CB23B0-27BB-458D-8D11-0D6700D9E542}" destId="{FEF35787-FC57-4AE8-B206-618266A8C926}" srcOrd="1" destOrd="0" presId="urn:microsoft.com/office/officeart/2009/3/layout/StepUpProcess"/>
    <dgm:cxn modelId="{DB2BFA47-A0FF-4F93-988C-6E62D128338C}" type="presParOf" srcId="{20CB23B0-27BB-458D-8D11-0D6700D9E542}" destId="{AF8DAD34-1C84-4180-A71A-DE6BFFAC531E}" srcOrd="2" destOrd="0" presId="urn:microsoft.com/office/officeart/2009/3/layout/StepUpProcess"/>
    <dgm:cxn modelId="{222E0A1F-4679-4E8A-8936-FC07963F61AB}" type="presParOf" srcId="{6BEADE90-5DAE-4A82-B09F-D1E19C63B83C}" destId="{FE9963D7-7003-403D-8887-E79F24A60790}" srcOrd="5" destOrd="0" presId="urn:microsoft.com/office/officeart/2009/3/layout/StepUpProcess"/>
    <dgm:cxn modelId="{34158344-B417-40F2-95FE-AC51001C6C2A}" type="presParOf" srcId="{FE9963D7-7003-403D-8887-E79F24A60790}" destId="{86431066-3AF4-48A9-9745-96E91F967AE0}" srcOrd="0" destOrd="0" presId="urn:microsoft.com/office/officeart/2009/3/layout/StepUpProcess"/>
    <dgm:cxn modelId="{16879102-3D2B-4FBF-AC61-0D9613F31F8F}" type="presParOf" srcId="{6BEADE90-5DAE-4A82-B09F-D1E19C63B83C}" destId="{A254DD21-C8C9-4FD6-B621-23E2044F7156}" srcOrd="6" destOrd="0" presId="urn:microsoft.com/office/officeart/2009/3/layout/StepUpProcess"/>
    <dgm:cxn modelId="{7A040D09-4C39-4AAA-A066-C3BC82EDC488}" type="presParOf" srcId="{A254DD21-C8C9-4FD6-B621-23E2044F7156}" destId="{1D3AC4A8-B2D8-4484-A4A1-D1DA090CB005}" srcOrd="0" destOrd="0" presId="urn:microsoft.com/office/officeart/2009/3/layout/StepUpProcess"/>
    <dgm:cxn modelId="{42993BE3-C159-4F3F-94AA-5AC5DC947933}" type="presParOf" srcId="{A254DD21-C8C9-4FD6-B621-23E2044F7156}" destId="{FC68AD06-3619-43B3-8812-BEBC08C5B857}" srcOrd="1" destOrd="0" presId="urn:microsoft.com/office/officeart/2009/3/layout/StepUpProcess"/>
    <dgm:cxn modelId="{7739B69F-06B1-43CE-B8F5-BED5FEFA72CB}" type="presParOf" srcId="{A254DD21-C8C9-4FD6-B621-23E2044F7156}" destId="{9DFC8F88-58EE-4C4B-A0C1-8EBF02261CC7}" srcOrd="2" destOrd="0" presId="urn:microsoft.com/office/officeart/2009/3/layout/StepUpProcess"/>
    <dgm:cxn modelId="{5B6032AA-6E9F-4F70-941D-4C28F83AC5AE}" type="presParOf" srcId="{6BEADE90-5DAE-4A82-B09F-D1E19C63B83C}" destId="{C87D4289-55D6-4868-A461-3F6E9B3472C1}" srcOrd="7" destOrd="0" presId="urn:microsoft.com/office/officeart/2009/3/layout/StepUpProcess"/>
    <dgm:cxn modelId="{CB3C4E83-B983-4AF2-BF41-F017CFE49710}" type="presParOf" srcId="{C87D4289-55D6-4868-A461-3F6E9B3472C1}" destId="{7EB5B486-0A57-4D46-8FE1-1166B14655ED}" srcOrd="0" destOrd="0" presId="urn:microsoft.com/office/officeart/2009/3/layout/StepUpProcess"/>
    <dgm:cxn modelId="{DAD2AF2D-FCDC-465F-AE05-0CD475733A03}" type="presParOf" srcId="{6BEADE90-5DAE-4A82-B09F-D1E19C63B83C}" destId="{AC289B12-EE88-4B2D-A06F-B77E8C6017D0}" srcOrd="8" destOrd="0" presId="urn:microsoft.com/office/officeart/2009/3/layout/StepUpProcess"/>
    <dgm:cxn modelId="{DE66F87C-B71F-409C-9E61-0A4262A429CA}" type="presParOf" srcId="{AC289B12-EE88-4B2D-A06F-B77E8C6017D0}" destId="{B0B3016B-1796-417F-B43E-9A5ABD918785}" srcOrd="0" destOrd="0" presId="urn:microsoft.com/office/officeart/2009/3/layout/StepUpProcess"/>
    <dgm:cxn modelId="{1F8558FC-7797-42D9-9466-E120D5D2D836}" type="presParOf" srcId="{AC289B12-EE88-4B2D-A06F-B77E8C6017D0}" destId="{F8D6043B-370E-4743-B1CA-77CBAE288DA2}"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040B57F-00AB-479D-B2B4-F5494C260B63}"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57CEFBE2-932C-486F-9716-A1689CB2B5E6}">
      <dgm:prSet phldrT="[Text]" custT="1"/>
      <dgm:spPr/>
      <dgm:t>
        <a:bodyPr/>
        <a:lstStyle/>
        <a:p>
          <a:pPr>
            <a:lnSpc>
              <a:spcPct val="90000"/>
            </a:lnSpc>
          </a:pPr>
          <a:r>
            <a:rPr lang="en-US" sz="1200" b="1" baseline="0" dirty="0" smtClean="0">
              <a:solidFill>
                <a:schemeClr val="tx1"/>
              </a:solidFill>
              <a:latin typeface="+mn-lt"/>
            </a:rPr>
            <a:t>Manage Report Generation</a:t>
          </a:r>
          <a:endParaRPr lang="en-US" sz="1200" b="1" dirty="0">
            <a:solidFill>
              <a:schemeClr val="tx1"/>
            </a:solidFill>
            <a:latin typeface="+mn-lt"/>
          </a:endParaRPr>
        </a:p>
      </dgm:t>
    </dgm:pt>
    <dgm:pt modelId="{726A72DD-F91D-4399-B33E-09EDC3ECCB5F}" type="parTrans" cxnId="{FE0FA10C-98BC-4C2C-9AF0-A0CE10AB6289}">
      <dgm:prSet/>
      <dgm:spPr/>
      <dgm:t>
        <a:bodyPr/>
        <a:lstStyle/>
        <a:p>
          <a:endParaRPr lang="en-US"/>
        </a:p>
      </dgm:t>
    </dgm:pt>
    <dgm:pt modelId="{8BC9775C-CA48-44F2-96F8-309413BBFABD}" type="sibTrans" cxnId="{FE0FA10C-98BC-4C2C-9AF0-A0CE10AB6289}">
      <dgm:prSet/>
      <dgm:spPr/>
      <dgm:t>
        <a:bodyPr/>
        <a:lstStyle/>
        <a:p>
          <a:endParaRPr lang="en-US"/>
        </a:p>
      </dgm:t>
    </dgm:pt>
    <dgm:pt modelId="{A566255C-522D-487E-8496-3BA5C2C8CF3E}">
      <dgm:prSet custT="1"/>
      <dgm:spPr/>
      <dgm:t>
        <a:bodyPr/>
        <a:lstStyle/>
        <a:p>
          <a:pPr rtl="0">
            <a:lnSpc>
              <a:spcPct val="150000"/>
            </a:lnSpc>
          </a:pPr>
          <a:r>
            <a:rPr lang="en-US" sz="1100" b="0" dirty="0" smtClean="0">
              <a:solidFill>
                <a:schemeClr val="tx1"/>
              </a:solidFill>
              <a:latin typeface="+mn-lt"/>
            </a:rPr>
            <a:t>Data </a:t>
          </a:r>
          <a:r>
            <a:rPr lang="en-US" sz="1100" b="0" dirty="0">
              <a:solidFill>
                <a:schemeClr val="tx1"/>
              </a:solidFill>
              <a:latin typeface="+mn-lt"/>
            </a:rPr>
            <a:t>Abstraction</a:t>
          </a:r>
          <a:r>
            <a:rPr lang="en-US" sz="1100" b="0" baseline="0" dirty="0">
              <a:solidFill>
                <a:schemeClr val="tx1"/>
              </a:solidFill>
              <a:latin typeface="+mn-lt"/>
            </a:rPr>
            <a:t> </a:t>
          </a:r>
          <a:r>
            <a:rPr lang="en-US" sz="1100" b="0" baseline="0" dirty="0" smtClean="0">
              <a:solidFill>
                <a:schemeClr val="tx1"/>
              </a:solidFill>
              <a:latin typeface="+mn-lt"/>
            </a:rPr>
            <a:t>Layer </a:t>
          </a:r>
        </a:p>
      </dgm:t>
    </dgm:pt>
    <dgm:pt modelId="{EEED4D96-D4C3-4C28-BC21-5E4C8E35F1CA}" type="parTrans" cxnId="{F8DC74B9-FB20-47D8-A6CF-EB7B0BADA5D3}">
      <dgm:prSet/>
      <dgm:spPr/>
      <dgm:t>
        <a:bodyPr/>
        <a:lstStyle/>
        <a:p>
          <a:endParaRPr lang="en-US"/>
        </a:p>
      </dgm:t>
    </dgm:pt>
    <dgm:pt modelId="{EDC764CA-186E-431A-83D2-3C110DF24EBD}" type="sibTrans" cxnId="{F8DC74B9-FB20-47D8-A6CF-EB7B0BADA5D3}">
      <dgm:prSet/>
      <dgm:spPr/>
      <dgm:t>
        <a:bodyPr/>
        <a:lstStyle/>
        <a:p>
          <a:endParaRPr lang="en-US"/>
        </a:p>
      </dgm:t>
    </dgm:pt>
    <dgm:pt modelId="{EE919A7F-CC54-49DB-8F76-3776389416E8}">
      <dgm:prSet custT="1"/>
      <dgm:spPr/>
      <dgm:t>
        <a:bodyPr/>
        <a:lstStyle/>
        <a:p>
          <a:pPr>
            <a:lnSpc>
              <a:spcPct val="150000"/>
            </a:lnSpc>
          </a:pPr>
          <a:r>
            <a:rPr lang="en-US" sz="1100" b="0" dirty="0">
              <a:solidFill>
                <a:schemeClr val="tx1"/>
              </a:solidFill>
              <a:latin typeface="+mn-lt"/>
              <a:ea typeface="+mn-ea"/>
              <a:cs typeface="+mn-cs"/>
            </a:rPr>
            <a:t>Reports Generation Queuing </a:t>
          </a:r>
          <a:r>
            <a:rPr lang="en-US" sz="1100" b="0" dirty="0" smtClean="0">
              <a:solidFill>
                <a:schemeClr val="tx1"/>
              </a:solidFill>
              <a:latin typeface="+mn-lt"/>
              <a:ea typeface="+mn-ea"/>
              <a:cs typeface="+mn-cs"/>
            </a:rPr>
            <a:t>System </a:t>
          </a:r>
          <a:r>
            <a:rPr lang="en-US" sz="1100" b="1" dirty="0" smtClean="0">
              <a:solidFill>
                <a:schemeClr val="tx1"/>
              </a:solidFill>
              <a:latin typeface="+mn-lt"/>
              <a:ea typeface="+mn-ea"/>
              <a:cs typeface="+mn-cs"/>
            </a:rPr>
            <a:t>–</a:t>
          </a:r>
          <a:r>
            <a:rPr lang="en-US" sz="1100" b="0" dirty="0" smtClean="0">
              <a:solidFill>
                <a:schemeClr val="tx1"/>
              </a:solidFill>
              <a:latin typeface="+mn-lt"/>
              <a:ea typeface="+mn-ea"/>
              <a:cs typeface="+mn-cs"/>
            </a:rPr>
            <a:t> </a:t>
          </a:r>
          <a:r>
            <a:rPr lang="en-US" sz="1100" b="1" dirty="0" smtClean="0">
              <a:solidFill>
                <a:schemeClr val="tx1"/>
              </a:solidFill>
              <a:latin typeface="+mn-lt"/>
              <a:ea typeface="+mn-ea"/>
              <a:cs typeface="+mn-cs"/>
            </a:rPr>
            <a:t>30% </a:t>
          </a:r>
          <a:r>
            <a:rPr lang="en-US" sz="1100" b="0" dirty="0" smtClean="0">
              <a:solidFill>
                <a:schemeClr val="tx1"/>
              </a:solidFill>
              <a:latin typeface="+mn-lt"/>
              <a:ea typeface="+mn-ea"/>
              <a:cs typeface="+mn-cs"/>
            </a:rPr>
            <a:t>- next week</a:t>
          </a:r>
          <a:endParaRPr lang="en-US" sz="1100" b="0" dirty="0">
            <a:solidFill>
              <a:schemeClr val="tx1"/>
            </a:solidFill>
            <a:latin typeface="+mn-lt"/>
            <a:ea typeface="+mn-ea"/>
            <a:cs typeface="+mn-cs"/>
          </a:endParaRPr>
        </a:p>
      </dgm:t>
    </dgm:pt>
    <dgm:pt modelId="{8D7AE1F0-AB82-4DC3-BAB4-0BDD8823D372}" type="parTrans" cxnId="{8DC71347-45E7-44CA-B161-FB928BFBF35B}">
      <dgm:prSet/>
      <dgm:spPr/>
      <dgm:t>
        <a:bodyPr/>
        <a:lstStyle/>
        <a:p>
          <a:endParaRPr lang="en-US"/>
        </a:p>
      </dgm:t>
    </dgm:pt>
    <dgm:pt modelId="{8383C454-DE6C-4E71-933D-51BD55548E24}" type="sibTrans" cxnId="{8DC71347-45E7-44CA-B161-FB928BFBF35B}">
      <dgm:prSet/>
      <dgm:spPr/>
      <dgm:t>
        <a:bodyPr/>
        <a:lstStyle/>
        <a:p>
          <a:endParaRPr lang="en-US"/>
        </a:p>
      </dgm:t>
    </dgm:pt>
    <dgm:pt modelId="{3153A9F2-BA0D-4D6C-830F-7636F46D70BB}">
      <dgm:prSet custT="1"/>
      <dgm:spPr/>
      <dgm:t>
        <a:bodyPr/>
        <a:lstStyle/>
        <a:p>
          <a:pPr>
            <a:lnSpc>
              <a:spcPct val="150000"/>
            </a:lnSpc>
          </a:pPr>
          <a:r>
            <a:rPr lang="en-US" sz="1100" b="0" dirty="0">
              <a:solidFill>
                <a:schemeClr val="tx1"/>
              </a:solidFill>
              <a:latin typeface="+mn-lt"/>
              <a:ea typeface="+mn-ea"/>
              <a:cs typeface="+mn-cs"/>
            </a:rPr>
            <a:t>Repots Generation </a:t>
          </a:r>
          <a:r>
            <a:rPr lang="en-US" sz="1100" b="0" dirty="0" smtClean="0">
              <a:solidFill>
                <a:schemeClr val="tx1"/>
              </a:solidFill>
              <a:latin typeface="+mn-lt"/>
              <a:ea typeface="+mn-ea"/>
              <a:cs typeface="+mn-cs"/>
            </a:rPr>
            <a:t>Workers </a:t>
          </a:r>
          <a:r>
            <a:rPr lang="en-US" sz="1100" b="1" dirty="0" smtClean="0">
              <a:solidFill>
                <a:schemeClr val="tx1"/>
              </a:solidFill>
              <a:latin typeface="+mn-lt"/>
              <a:ea typeface="+mn-ea"/>
              <a:cs typeface="+mn-cs"/>
            </a:rPr>
            <a:t>–</a:t>
          </a:r>
          <a:r>
            <a:rPr lang="en-US" sz="1100" b="0" dirty="0" smtClean="0">
              <a:solidFill>
                <a:schemeClr val="tx1"/>
              </a:solidFill>
              <a:latin typeface="+mn-lt"/>
              <a:ea typeface="+mn-ea"/>
              <a:cs typeface="+mn-cs"/>
            </a:rPr>
            <a:t> </a:t>
          </a:r>
          <a:r>
            <a:rPr lang="en-US" sz="1100" b="1" dirty="0" smtClean="0">
              <a:solidFill>
                <a:schemeClr val="tx1"/>
              </a:solidFill>
              <a:latin typeface="+mn-lt"/>
              <a:ea typeface="+mn-ea"/>
              <a:cs typeface="+mn-cs"/>
            </a:rPr>
            <a:t>10% - </a:t>
          </a:r>
          <a:r>
            <a:rPr lang="en-US" sz="1100" b="0" dirty="0" smtClean="0">
              <a:solidFill>
                <a:schemeClr val="tx1"/>
              </a:solidFill>
              <a:latin typeface="+mn-lt"/>
              <a:ea typeface="+mn-ea"/>
              <a:cs typeface="+mn-cs"/>
            </a:rPr>
            <a:t>next week</a:t>
          </a:r>
          <a:endParaRPr lang="en-US" sz="1100" b="0" dirty="0">
            <a:solidFill>
              <a:schemeClr val="tx1"/>
            </a:solidFill>
            <a:latin typeface="+mn-lt"/>
            <a:ea typeface="+mn-ea"/>
            <a:cs typeface="+mn-cs"/>
          </a:endParaRPr>
        </a:p>
      </dgm:t>
    </dgm:pt>
    <dgm:pt modelId="{22A69062-996C-4AE0-B165-5246DBA8B72D}" type="parTrans" cxnId="{3801DBA6-4F6A-4FF8-911A-64AB70B520F5}">
      <dgm:prSet/>
      <dgm:spPr/>
      <dgm:t>
        <a:bodyPr/>
        <a:lstStyle/>
        <a:p>
          <a:endParaRPr lang="en-US"/>
        </a:p>
      </dgm:t>
    </dgm:pt>
    <dgm:pt modelId="{D38FADA5-56F0-43C6-9A07-7C176DE7CB32}" type="sibTrans" cxnId="{3801DBA6-4F6A-4FF8-911A-64AB70B520F5}">
      <dgm:prSet/>
      <dgm:spPr/>
      <dgm:t>
        <a:bodyPr/>
        <a:lstStyle/>
        <a:p>
          <a:endParaRPr lang="en-US"/>
        </a:p>
      </dgm:t>
    </dgm:pt>
    <dgm:pt modelId="{34037771-C05E-4D5D-93B5-8993D35A1946}">
      <dgm:prSet phldrT="[Text]" custT="1"/>
      <dgm:spPr/>
      <dgm:t>
        <a:bodyPr/>
        <a:lstStyle/>
        <a:p>
          <a:pPr>
            <a:lnSpc>
              <a:spcPct val="150000"/>
            </a:lnSpc>
          </a:pPr>
          <a:r>
            <a:rPr lang="en-US" sz="1100" b="0" dirty="0">
              <a:solidFill>
                <a:schemeClr val="tx1"/>
              </a:solidFill>
              <a:latin typeface="+mn-lt"/>
            </a:rPr>
            <a:t>Raw Data </a:t>
          </a:r>
          <a:r>
            <a:rPr lang="en-US" sz="1100" b="0" dirty="0" smtClean="0">
              <a:solidFill>
                <a:schemeClr val="tx1"/>
              </a:solidFill>
              <a:latin typeface="+mn-lt"/>
            </a:rPr>
            <a:t>Report </a:t>
          </a:r>
          <a:r>
            <a:rPr lang="en-US" sz="1100" b="1" dirty="0" smtClean="0">
              <a:solidFill>
                <a:schemeClr val="tx1"/>
              </a:solidFill>
              <a:latin typeface="+mn-lt"/>
            </a:rPr>
            <a:t>– 50%</a:t>
          </a:r>
          <a:endParaRPr lang="en-US" sz="1100" b="1" dirty="0">
            <a:solidFill>
              <a:schemeClr val="tx1"/>
            </a:solidFill>
            <a:latin typeface="+mn-lt"/>
          </a:endParaRPr>
        </a:p>
      </dgm:t>
    </dgm:pt>
    <dgm:pt modelId="{A8882268-9A7D-4D09-A8B1-A77121316582}" type="parTrans" cxnId="{FB41633C-2768-4510-84AD-2806016417C6}">
      <dgm:prSet/>
      <dgm:spPr/>
      <dgm:t>
        <a:bodyPr/>
        <a:lstStyle/>
        <a:p>
          <a:endParaRPr lang="en-US"/>
        </a:p>
      </dgm:t>
    </dgm:pt>
    <dgm:pt modelId="{8D599A41-79D8-4806-AA21-671824BEF3B5}" type="sibTrans" cxnId="{FB41633C-2768-4510-84AD-2806016417C6}">
      <dgm:prSet/>
      <dgm:spPr/>
      <dgm:t>
        <a:bodyPr/>
        <a:lstStyle/>
        <a:p>
          <a:endParaRPr lang="en-US"/>
        </a:p>
      </dgm:t>
    </dgm:pt>
    <dgm:pt modelId="{8A9AC4CB-D691-44BF-A62D-51E2B97328C6}">
      <dgm:prSet custT="1"/>
      <dgm:spPr/>
      <dgm:t>
        <a:bodyPr/>
        <a:lstStyle/>
        <a:p>
          <a:pPr rtl="0">
            <a:lnSpc>
              <a:spcPct val="90000"/>
            </a:lnSpc>
          </a:pPr>
          <a:r>
            <a:rPr lang="en-US" sz="1200" b="1" smtClean="0">
              <a:solidFill>
                <a:schemeClr val="tx1"/>
              </a:solidFill>
              <a:latin typeface="+mn-lt"/>
            </a:rPr>
            <a:t>Design and Architecting</a:t>
          </a:r>
          <a:endParaRPr lang="en-US" sz="1200" b="1">
            <a:solidFill>
              <a:schemeClr val="tx1"/>
            </a:solidFill>
            <a:latin typeface="+mn-lt"/>
          </a:endParaRPr>
        </a:p>
      </dgm:t>
    </dgm:pt>
    <dgm:pt modelId="{1CDD3460-7184-4445-8393-865CD7955FC4}" type="parTrans" cxnId="{B7D9258D-A2DE-4B70-92ED-FDD6B1509884}">
      <dgm:prSet/>
      <dgm:spPr/>
      <dgm:t>
        <a:bodyPr/>
        <a:lstStyle/>
        <a:p>
          <a:endParaRPr lang="en-US"/>
        </a:p>
      </dgm:t>
    </dgm:pt>
    <dgm:pt modelId="{79C34E76-1E06-467B-AE58-3E02A35623F2}" type="sibTrans" cxnId="{B7D9258D-A2DE-4B70-92ED-FDD6B1509884}">
      <dgm:prSet/>
      <dgm:spPr/>
      <dgm:t>
        <a:bodyPr/>
        <a:lstStyle/>
        <a:p>
          <a:endParaRPr lang="en-US"/>
        </a:p>
      </dgm:t>
    </dgm:pt>
    <dgm:pt modelId="{E4E57985-F8BE-49B1-8433-6F7AC16D1FA1}">
      <dgm:prSet custT="1"/>
      <dgm:spPr/>
      <dgm:t>
        <a:bodyPr/>
        <a:lstStyle/>
        <a:p>
          <a:pPr>
            <a:lnSpc>
              <a:spcPct val="150000"/>
            </a:lnSpc>
          </a:pPr>
          <a:r>
            <a:rPr lang="en-US" sz="1100" dirty="0" smtClean="0"/>
            <a:t>Test case document</a:t>
          </a:r>
          <a:endParaRPr lang="en-US" sz="1100" b="0" dirty="0">
            <a:solidFill>
              <a:schemeClr val="tx1"/>
            </a:solidFill>
            <a:latin typeface="+mn-lt"/>
          </a:endParaRPr>
        </a:p>
      </dgm:t>
    </dgm:pt>
    <dgm:pt modelId="{768405EE-11E9-4A69-8F88-F68459283C99}" type="parTrans" cxnId="{9DB30514-35DA-4991-966C-03DA4AFD9C9A}">
      <dgm:prSet/>
      <dgm:spPr/>
      <dgm:t>
        <a:bodyPr/>
        <a:lstStyle/>
        <a:p>
          <a:endParaRPr lang="en-US"/>
        </a:p>
      </dgm:t>
    </dgm:pt>
    <dgm:pt modelId="{40E6F0D1-0B56-407D-A79A-893B8E58517B}" type="sibTrans" cxnId="{9DB30514-35DA-4991-966C-03DA4AFD9C9A}">
      <dgm:prSet/>
      <dgm:spPr/>
      <dgm:t>
        <a:bodyPr/>
        <a:lstStyle/>
        <a:p>
          <a:endParaRPr lang="en-US"/>
        </a:p>
      </dgm:t>
    </dgm:pt>
    <dgm:pt modelId="{44C6D0DD-4987-4558-B779-5D94955775CE}">
      <dgm:prSet custT="1"/>
      <dgm:spPr/>
      <dgm:t>
        <a:bodyPr/>
        <a:lstStyle/>
        <a:p>
          <a:pPr>
            <a:lnSpc>
              <a:spcPct val="150000"/>
            </a:lnSpc>
          </a:pPr>
          <a:r>
            <a:rPr lang="en-US" sz="1100" dirty="0" smtClean="0"/>
            <a:t>Test result document </a:t>
          </a:r>
          <a:endParaRPr lang="en-US" sz="1100" dirty="0"/>
        </a:p>
      </dgm:t>
    </dgm:pt>
    <dgm:pt modelId="{314DF9B5-7F2B-457A-B51F-8538C3140805}" type="parTrans" cxnId="{FE34AB38-B6B9-4C03-919F-E95F67D4138D}">
      <dgm:prSet/>
      <dgm:spPr/>
      <dgm:t>
        <a:bodyPr/>
        <a:lstStyle/>
        <a:p>
          <a:endParaRPr lang="en-US"/>
        </a:p>
      </dgm:t>
    </dgm:pt>
    <dgm:pt modelId="{BC721EE5-BF13-4704-A163-82C43DC5C95D}" type="sibTrans" cxnId="{FE34AB38-B6B9-4C03-919F-E95F67D4138D}">
      <dgm:prSet/>
      <dgm:spPr/>
      <dgm:t>
        <a:bodyPr/>
        <a:lstStyle/>
        <a:p>
          <a:endParaRPr lang="en-US"/>
        </a:p>
      </dgm:t>
    </dgm:pt>
    <dgm:pt modelId="{E907081C-28E8-4476-AB82-25B2538584F6}">
      <dgm:prSet custT="1"/>
      <dgm:spPr/>
      <dgm:t>
        <a:bodyPr/>
        <a:lstStyle/>
        <a:p>
          <a:pPr>
            <a:lnSpc>
              <a:spcPct val="150000"/>
            </a:lnSpc>
          </a:pPr>
          <a:r>
            <a:rPr lang="en-US" sz="1100" dirty="0" smtClean="0"/>
            <a:t>Test evaluation summary report for functional testing </a:t>
          </a:r>
          <a:endParaRPr lang="en-US" sz="1100" dirty="0"/>
        </a:p>
      </dgm:t>
    </dgm:pt>
    <dgm:pt modelId="{F09F2F76-AEF1-4F70-93DF-3971AD816D78}" type="parTrans" cxnId="{F233C5FC-1821-47E3-871C-746BEAD96B2C}">
      <dgm:prSet/>
      <dgm:spPr/>
      <dgm:t>
        <a:bodyPr/>
        <a:lstStyle/>
        <a:p>
          <a:endParaRPr lang="en-US"/>
        </a:p>
      </dgm:t>
    </dgm:pt>
    <dgm:pt modelId="{7B556290-A564-4FFC-8457-B4675C1E94D3}" type="sibTrans" cxnId="{F233C5FC-1821-47E3-871C-746BEAD96B2C}">
      <dgm:prSet/>
      <dgm:spPr/>
      <dgm:t>
        <a:bodyPr/>
        <a:lstStyle/>
        <a:p>
          <a:endParaRPr lang="en-US"/>
        </a:p>
      </dgm:t>
    </dgm:pt>
    <dgm:pt modelId="{367965D9-E91D-4F6C-BA6B-7696EB632ADB}">
      <dgm:prSet custT="1"/>
      <dgm:spPr/>
      <dgm:t>
        <a:bodyPr/>
        <a:lstStyle/>
        <a:p>
          <a:pPr>
            <a:lnSpc>
              <a:spcPct val="150000"/>
            </a:lnSpc>
          </a:pPr>
          <a:r>
            <a:rPr lang="en-US" sz="1100" dirty="0" smtClean="0"/>
            <a:t>API testing</a:t>
          </a:r>
          <a:endParaRPr lang="en-US" sz="1100" dirty="0"/>
        </a:p>
      </dgm:t>
    </dgm:pt>
    <dgm:pt modelId="{D8047EBA-3207-41F8-B8D6-EE55516DAD36}" type="parTrans" cxnId="{FD564277-3797-4B67-8ECE-7E1094D25577}">
      <dgm:prSet/>
      <dgm:spPr/>
      <dgm:t>
        <a:bodyPr/>
        <a:lstStyle/>
        <a:p>
          <a:endParaRPr lang="en-US"/>
        </a:p>
      </dgm:t>
    </dgm:pt>
    <dgm:pt modelId="{1BF8A580-EB93-4B38-AFC0-062021367514}" type="sibTrans" cxnId="{FD564277-3797-4B67-8ECE-7E1094D25577}">
      <dgm:prSet/>
      <dgm:spPr/>
      <dgm:t>
        <a:bodyPr/>
        <a:lstStyle/>
        <a:p>
          <a:endParaRPr lang="en-US"/>
        </a:p>
      </dgm:t>
    </dgm:pt>
    <dgm:pt modelId="{A6B93C9C-19E1-794E-9976-4B3E39D33874}">
      <dgm:prSet custT="1"/>
      <dgm:spPr/>
      <dgm:t>
        <a:bodyPr/>
        <a:lstStyle/>
        <a:p>
          <a:pPr>
            <a:lnSpc>
              <a:spcPct val="90000"/>
            </a:lnSpc>
          </a:pPr>
          <a:r>
            <a:rPr lang="en-US" sz="1200" b="1" baseline="0" dirty="0" smtClean="0">
              <a:solidFill>
                <a:schemeClr val="tx1"/>
              </a:solidFill>
              <a:latin typeface="+mn-lt"/>
            </a:rPr>
            <a:t>Reporting </a:t>
          </a:r>
          <a:r>
            <a:rPr lang="en-US" sz="1200" b="1" baseline="0" dirty="0" err="1" smtClean="0">
              <a:solidFill>
                <a:schemeClr val="tx1"/>
              </a:solidFill>
              <a:latin typeface="+mn-lt"/>
            </a:rPr>
            <a:t>Microservice</a:t>
          </a:r>
          <a:r>
            <a:rPr lang="en-US" sz="1200" b="1" baseline="0" dirty="0" smtClean="0">
              <a:solidFill>
                <a:schemeClr val="tx1"/>
              </a:solidFill>
              <a:latin typeface="+mn-lt"/>
            </a:rPr>
            <a:t> Phase 4</a:t>
          </a:r>
          <a:endParaRPr lang="en-US" sz="1200" b="1" baseline="0" dirty="0">
            <a:solidFill>
              <a:schemeClr val="tx1"/>
            </a:solidFill>
            <a:latin typeface="+mn-lt"/>
          </a:endParaRPr>
        </a:p>
      </dgm:t>
    </dgm:pt>
    <dgm:pt modelId="{FE8265DA-7A64-AB4A-920F-242B92E8408C}" type="parTrans" cxnId="{7F83DBED-2F81-D942-A192-3BAB635457EF}">
      <dgm:prSet/>
      <dgm:spPr/>
      <dgm:t>
        <a:bodyPr/>
        <a:lstStyle/>
        <a:p>
          <a:endParaRPr lang="en-US"/>
        </a:p>
      </dgm:t>
    </dgm:pt>
    <dgm:pt modelId="{B6611738-7915-AD49-B06D-5EAE49CCDBB1}" type="sibTrans" cxnId="{7F83DBED-2F81-D942-A192-3BAB635457EF}">
      <dgm:prSet/>
      <dgm:spPr/>
      <dgm:t>
        <a:bodyPr/>
        <a:lstStyle/>
        <a:p>
          <a:endParaRPr lang="en-US"/>
        </a:p>
      </dgm:t>
    </dgm:pt>
    <dgm:pt modelId="{5196AD6F-C868-DF46-B6D3-3EB8697B6044}">
      <dgm:prSet custT="1"/>
      <dgm:spPr/>
      <dgm:t>
        <a:bodyPr/>
        <a:lstStyle/>
        <a:p>
          <a:pPr>
            <a:lnSpc>
              <a:spcPct val="150000"/>
            </a:lnSpc>
          </a:pPr>
          <a:r>
            <a:rPr lang="en-US" sz="1100" b="0" dirty="0" smtClean="0">
              <a:solidFill>
                <a:schemeClr val="tx1"/>
              </a:solidFill>
              <a:latin typeface="+mn-lt"/>
              <a:ea typeface="+mn-ea"/>
              <a:cs typeface="+mn-cs"/>
            </a:rPr>
            <a:t>Advanced Data Table – </a:t>
          </a:r>
          <a:r>
            <a:rPr lang="en-US" sz="1100" b="1" dirty="0" smtClean="0">
              <a:solidFill>
                <a:schemeClr val="tx1"/>
              </a:solidFill>
              <a:latin typeface="+mn-lt"/>
              <a:ea typeface="+mn-ea"/>
              <a:cs typeface="+mn-cs"/>
            </a:rPr>
            <a:t>40%</a:t>
          </a:r>
          <a:endParaRPr lang="en-US" sz="1100" b="1" dirty="0">
            <a:solidFill>
              <a:schemeClr val="tx1"/>
            </a:solidFill>
            <a:latin typeface="+mn-lt"/>
            <a:ea typeface="+mn-ea"/>
            <a:cs typeface="+mn-cs"/>
          </a:endParaRPr>
        </a:p>
      </dgm:t>
    </dgm:pt>
    <dgm:pt modelId="{44E5D455-C3A7-F244-AC51-75989CA7A9CB}" type="parTrans" cxnId="{E398A873-905A-F649-9A58-F8B3A3120181}">
      <dgm:prSet/>
      <dgm:spPr/>
      <dgm:t>
        <a:bodyPr/>
        <a:lstStyle/>
        <a:p>
          <a:endParaRPr lang="en-US"/>
        </a:p>
      </dgm:t>
    </dgm:pt>
    <dgm:pt modelId="{5767BDFA-3EB3-1F47-8EEC-A052A3D044E0}" type="sibTrans" cxnId="{E398A873-905A-F649-9A58-F8B3A3120181}">
      <dgm:prSet/>
      <dgm:spPr/>
      <dgm:t>
        <a:bodyPr/>
        <a:lstStyle/>
        <a:p>
          <a:endParaRPr lang="en-US"/>
        </a:p>
      </dgm:t>
    </dgm:pt>
    <dgm:pt modelId="{2B38AF88-2EF7-F345-AF9A-03E88D2F01B1}">
      <dgm:prSet custT="1"/>
      <dgm:spPr/>
      <dgm:t>
        <a:bodyPr/>
        <a:lstStyle/>
        <a:p>
          <a:pPr>
            <a:lnSpc>
              <a:spcPct val="150000"/>
            </a:lnSpc>
          </a:pPr>
          <a:r>
            <a:rPr lang="en-US" sz="1100" b="0" dirty="0" smtClean="0">
              <a:solidFill>
                <a:schemeClr val="tx1"/>
              </a:solidFill>
              <a:latin typeface="+mn-lt"/>
              <a:ea typeface="+mn-ea"/>
              <a:cs typeface="+mn-cs"/>
            </a:rPr>
            <a:t>Base Text Editor </a:t>
          </a:r>
          <a:r>
            <a:rPr lang="en-US" sz="1100" b="1" dirty="0" smtClean="0">
              <a:solidFill>
                <a:schemeClr val="tx1"/>
              </a:solidFill>
              <a:latin typeface="+mn-lt"/>
              <a:ea typeface="+mn-ea"/>
              <a:cs typeface="+mn-cs"/>
            </a:rPr>
            <a:t>– 100%</a:t>
          </a:r>
          <a:endParaRPr lang="en-US" sz="1100" b="1" dirty="0">
            <a:solidFill>
              <a:schemeClr val="tx1"/>
            </a:solidFill>
            <a:latin typeface="+mn-lt"/>
            <a:ea typeface="+mn-ea"/>
            <a:cs typeface="+mn-cs"/>
          </a:endParaRPr>
        </a:p>
      </dgm:t>
    </dgm:pt>
    <dgm:pt modelId="{9E9CA9C0-F496-CF47-A9C0-27265733FE06}" type="parTrans" cxnId="{CA6484FB-FBE5-A24A-8A5F-D5BF9B7A244A}">
      <dgm:prSet/>
      <dgm:spPr/>
      <dgm:t>
        <a:bodyPr/>
        <a:lstStyle/>
        <a:p>
          <a:endParaRPr lang="en-US"/>
        </a:p>
      </dgm:t>
    </dgm:pt>
    <dgm:pt modelId="{E154217A-1540-744E-9BFD-15586BE0B22B}" type="sibTrans" cxnId="{CA6484FB-FBE5-A24A-8A5F-D5BF9B7A244A}">
      <dgm:prSet/>
      <dgm:spPr/>
      <dgm:t>
        <a:bodyPr/>
        <a:lstStyle/>
        <a:p>
          <a:endParaRPr lang="en-US"/>
        </a:p>
      </dgm:t>
    </dgm:pt>
    <dgm:pt modelId="{0F2D37D4-B4C8-FE43-BC56-CF44DE5DBDB4}">
      <dgm:prSet custT="1"/>
      <dgm:spPr/>
      <dgm:t>
        <a:bodyPr/>
        <a:lstStyle/>
        <a:p>
          <a:pPr rtl="0">
            <a:lnSpc>
              <a:spcPct val="90000"/>
            </a:lnSpc>
          </a:pPr>
          <a:r>
            <a:rPr lang="en-US" sz="1200" b="1" dirty="0" smtClean="0">
              <a:solidFill>
                <a:schemeClr val="tx1"/>
              </a:solidFill>
              <a:latin typeface="+mn-lt"/>
            </a:rPr>
            <a:t>QA Deliverable</a:t>
          </a:r>
          <a:endParaRPr lang="en-US" sz="1200" b="0" baseline="0" dirty="0" smtClean="0">
            <a:solidFill>
              <a:schemeClr val="tx1"/>
            </a:solidFill>
            <a:latin typeface="+mn-lt"/>
          </a:endParaRPr>
        </a:p>
      </dgm:t>
    </dgm:pt>
    <dgm:pt modelId="{D186F296-C14B-8E4D-9EC8-415D6EB1CB64}" type="parTrans" cxnId="{8D9C697C-0682-EA4A-A65A-5799E8E6FCB9}">
      <dgm:prSet/>
      <dgm:spPr/>
      <dgm:t>
        <a:bodyPr/>
        <a:lstStyle/>
        <a:p>
          <a:endParaRPr lang="en-US"/>
        </a:p>
      </dgm:t>
    </dgm:pt>
    <dgm:pt modelId="{41C1A84B-FD48-7F44-9241-03FC7849FCE0}" type="sibTrans" cxnId="{8D9C697C-0682-EA4A-A65A-5799E8E6FCB9}">
      <dgm:prSet/>
      <dgm:spPr/>
      <dgm:t>
        <a:bodyPr/>
        <a:lstStyle/>
        <a:p>
          <a:endParaRPr lang="en-US"/>
        </a:p>
      </dgm:t>
    </dgm:pt>
    <dgm:pt modelId="{D1564AE7-41BA-9F40-B41E-8B6598FF7942}">
      <dgm:prSet custT="1"/>
      <dgm:spPr/>
      <dgm:t>
        <a:bodyPr/>
        <a:lstStyle/>
        <a:p>
          <a:pPr rtl="0">
            <a:lnSpc>
              <a:spcPct val="150000"/>
            </a:lnSpc>
          </a:pPr>
          <a:r>
            <a:rPr lang="en-US" sz="1100" dirty="0" smtClean="0">
              <a:solidFill>
                <a:srgbClr val="FF0000"/>
              </a:solidFill>
            </a:rPr>
            <a:t>Set up build automation pipelines </a:t>
          </a:r>
          <a:endParaRPr lang="en-US" sz="1100" b="0" baseline="0" dirty="0" smtClean="0">
            <a:solidFill>
              <a:schemeClr val="tx1"/>
            </a:solidFill>
            <a:latin typeface="+mn-lt"/>
          </a:endParaRPr>
        </a:p>
      </dgm:t>
    </dgm:pt>
    <dgm:pt modelId="{4581313C-5015-7249-9C78-62350C781F20}" type="parTrans" cxnId="{20DF0489-7551-6448-92F7-D600E9F5B027}">
      <dgm:prSet/>
      <dgm:spPr/>
      <dgm:t>
        <a:bodyPr/>
        <a:lstStyle/>
        <a:p>
          <a:endParaRPr lang="en-US"/>
        </a:p>
      </dgm:t>
    </dgm:pt>
    <dgm:pt modelId="{E654A269-5729-1340-839E-7FED5A9EC677}" type="sibTrans" cxnId="{20DF0489-7551-6448-92F7-D600E9F5B027}">
      <dgm:prSet/>
      <dgm:spPr/>
      <dgm:t>
        <a:bodyPr/>
        <a:lstStyle/>
        <a:p>
          <a:endParaRPr lang="en-US"/>
        </a:p>
      </dgm:t>
    </dgm:pt>
    <dgm:pt modelId="{9914F9FC-A042-4A46-9D11-BF396EC9D23D}">
      <dgm:prSet custT="1"/>
      <dgm:spPr/>
      <dgm:t>
        <a:bodyPr/>
        <a:lstStyle/>
        <a:p>
          <a:pPr>
            <a:lnSpc>
              <a:spcPct val="150000"/>
            </a:lnSpc>
          </a:pPr>
          <a:r>
            <a:rPr lang="en-US" sz="1100" b="0" dirty="0" smtClean="0">
              <a:solidFill>
                <a:schemeClr val="tx1"/>
              </a:solidFill>
              <a:latin typeface="+mn-lt"/>
              <a:ea typeface="+mn-ea"/>
              <a:cs typeface="+mn-cs"/>
            </a:rPr>
            <a:t>Reports Emailer </a:t>
          </a:r>
          <a:r>
            <a:rPr lang="en-US" sz="1100" b="1" dirty="0" smtClean="0">
              <a:solidFill>
                <a:schemeClr val="tx1"/>
              </a:solidFill>
              <a:latin typeface="+mn-lt"/>
              <a:ea typeface="+mn-ea"/>
              <a:cs typeface="+mn-cs"/>
            </a:rPr>
            <a:t>–</a:t>
          </a:r>
          <a:r>
            <a:rPr lang="en-US" sz="1100" b="0" dirty="0" smtClean="0">
              <a:solidFill>
                <a:schemeClr val="tx1"/>
              </a:solidFill>
              <a:latin typeface="+mn-lt"/>
              <a:ea typeface="+mn-ea"/>
              <a:cs typeface="+mn-cs"/>
            </a:rPr>
            <a:t> </a:t>
          </a:r>
          <a:r>
            <a:rPr lang="en-US" sz="1100" b="1" dirty="0" smtClean="0">
              <a:solidFill>
                <a:schemeClr val="tx1"/>
              </a:solidFill>
              <a:latin typeface="+mn-lt"/>
              <a:ea typeface="+mn-ea"/>
              <a:cs typeface="+mn-cs"/>
            </a:rPr>
            <a:t>100%</a:t>
          </a:r>
          <a:endParaRPr lang="en-US" sz="1100" b="1" dirty="0">
            <a:solidFill>
              <a:schemeClr val="tx1"/>
            </a:solidFill>
            <a:latin typeface="+mn-lt"/>
            <a:ea typeface="+mn-ea"/>
            <a:cs typeface="+mn-cs"/>
          </a:endParaRPr>
        </a:p>
      </dgm:t>
    </dgm:pt>
    <dgm:pt modelId="{13B15C2E-F2E2-4600-A8D0-4DDABF04C9B3}" type="parTrans" cxnId="{201A9501-0D4C-4596-921B-6C3680869A07}">
      <dgm:prSet/>
      <dgm:spPr/>
      <dgm:t>
        <a:bodyPr/>
        <a:lstStyle/>
        <a:p>
          <a:endParaRPr lang="en-US"/>
        </a:p>
      </dgm:t>
    </dgm:pt>
    <dgm:pt modelId="{E534C4F5-FB87-4BB0-AF66-ED7B3DE58DBC}" type="sibTrans" cxnId="{201A9501-0D4C-4596-921B-6C3680869A07}">
      <dgm:prSet/>
      <dgm:spPr/>
      <dgm:t>
        <a:bodyPr/>
        <a:lstStyle/>
        <a:p>
          <a:endParaRPr lang="en-US"/>
        </a:p>
      </dgm:t>
    </dgm:pt>
    <dgm:pt modelId="{B57E836C-AD34-4224-AD4B-D00E8B9BD165}">
      <dgm:prSet custT="1"/>
      <dgm:spPr/>
      <dgm:t>
        <a:bodyPr/>
        <a:lstStyle/>
        <a:p>
          <a:pPr>
            <a:lnSpc>
              <a:spcPct val="150000"/>
            </a:lnSpc>
          </a:pPr>
          <a:r>
            <a:rPr lang="en-US" sz="1100" b="0" dirty="0" smtClean="0">
              <a:solidFill>
                <a:schemeClr val="tx1"/>
              </a:solidFill>
              <a:latin typeface="+mn-lt"/>
              <a:ea typeface="+mn-ea"/>
              <a:cs typeface="+mn-cs"/>
            </a:rPr>
            <a:t> Asset Model changes for hierarchy and child assets </a:t>
          </a:r>
          <a:r>
            <a:rPr lang="en-US" sz="1100" b="1" dirty="0" smtClean="0">
              <a:solidFill>
                <a:schemeClr val="tx1"/>
              </a:solidFill>
              <a:latin typeface="+mn-lt"/>
              <a:ea typeface="+mn-ea"/>
              <a:cs typeface="+mn-cs"/>
            </a:rPr>
            <a:t>– 80%</a:t>
          </a:r>
          <a:endParaRPr lang="en-US" sz="1100" b="1" dirty="0">
            <a:solidFill>
              <a:schemeClr val="tx1"/>
            </a:solidFill>
            <a:latin typeface="+mn-lt"/>
            <a:ea typeface="+mn-ea"/>
            <a:cs typeface="+mn-cs"/>
          </a:endParaRPr>
        </a:p>
      </dgm:t>
    </dgm:pt>
    <dgm:pt modelId="{DFE65CE2-0847-4F83-B3E2-85FDF29AE503}" type="parTrans" cxnId="{08CD31BB-78D5-4005-80E7-819325BB6ECD}">
      <dgm:prSet/>
      <dgm:spPr/>
      <dgm:t>
        <a:bodyPr/>
        <a:lstStyle/>
        <a:p>
          <a:endParaRPr lang="en-US"/>
        </a:p>
      </dgm:t>
    </dgm:pt>
    <dgm:pt modelId="{4C83B907-9522-4524-8C8E-E80577C7B403}" type="sibTrans" cxnId="{08CD31BB-78D5-4005-80E7-819325BB6ECD}">
      <dgm:prSet/>
      <dgm:spPr/>
      <dgm:t>
        <a:bodyPr/>
        <a:lstStyle/>
        <a:p>
          <a:endParaRPr lang="en-US"/>
        </a:p>
      </dgm:t>
    </dgm:pt>
    <dgm:pt modelId="{C48FBF13-C22A-42DA-99AF-210225A0CDAC}">
      <dgm:prSet custT="1"/>
      <dgm:spPr/>
      <dgm:t>
        <a:bodyPr/>
        <a:lstStyle/>
        <a:p>
          <a:pPr rtl="0">
            <a:lnSpc>
              <a:spcPct val="150000"/>
            </a:lnSpc>
          </a:pPr>
          <a:r>
            <a:rPr lang="en-US" sz="1100" b="0" baseline="0" dirty="0" smtClean="0">
              <a:solidFill>
                <a:schemeClr val="tx1"/>
              </a:solidFill>
              <a:latin typeface="+mn-lt"/>
            </a:rPr>
            <a:t>Design / Plan of Monetizing the Reporting MS </a:t>
          </a:r>
          <a:r>
            <a:rPr lang="en-US" sz="1100" b="1" baseline="0" dirty="0" smtClean="0">
              <a:solidFill>
                <a:schemeClr val="tx1"/>
              </a:solidFill>
              <a:latin typeface="+mn-lt"/>
            </a:rPr>
            <a:t>– 100%</a:t>
          </a:r>
        </a:p>
      </dgm:t>
    </dgm:pt>
    <dgm:pt modelId="{237E66DC-5462-4A4B-B3A6-D4393207E45A}" type="parTrans" cxnId="{0846042A-5E5E-4EFC-92AF-DE0684CFE184}">
      <dgm:prSet/>
      <dgm:spPr/>
      <dgm:t>
        <a:bodyPr/>
        <a:lstStyle/>
        <a:p>
          <a:endParaRPr lang="en-US"/>
        </a:p>
      </dgm:t>
    </dgm:pt>
    <dgm:pt modelId="{5FF56974-E057-49AF-9D83-37CE316AFDE3}" type="sibTrans" cxnId="{0846042A-5E5E-4EFC-92AF-DE0684CFE184}">
      <dgm:prSet/>
      <dgm:spPr/>
      <dgm:t>
        <a:bodyPr/>
        <a:lstStyle/>
        <a:p>
          <a:endParaRPr lang="en-US"/>
        </a:p>
      </dgm:t>
    </dgm:pt>
    <dgm:pt modelId="{0FF0B2E6-66C5-4949-A155-F3F5297A330A}">
      <dgm:prSet custT="1"/>
      <dgm:spPr/>
      <dgm:t>
        <a:bodyPr/>
        <a:lstStyle/>
        <a:p>
          <a:pPr rtl="0">
            <a:lnSpc>
              <a:spcPct val="150000"/>
            </a:lnSpc>
          </a:pPr>
          <a:r>
            <a:rPr lang="en-US" sz="1100" b="0" baseline="0" dirty="0" smtClean="0">
              <a:solidFill>
                <a:schemeClr val="tx1"/>
              </a:solidFill>
              <a:latin typeface="+mn-lt"/>
            </a:rPr>
            <a:t>Within Predix</a:t>
          </a:r>
          <a:r>
            <a:rPr lang="en-US" sz="1100" b="1" baseline="0" dirty="0" smtClean="0">
              <a:solidFill>
                <a:schemeClr val="tx1"/>
              </a:solidFill>
              <a:latin typeface="+mn-lt"/>
            </a:rPr>
            <a:t>  - 80%</a:t>
          </a:r>
        </a:p>
      </dgm:t>
    </dgm:pt>
    <dgm:pt modelId="{411C501D-13E1-4D74-BBF5-B7CFF34C37D8}" type="parTrans" cxnId="{B109D871-AAB4-4C0E-B816-B5724328890F}">
      <dgm:prSet/>
      <dgm:spPr/>
      <dgm:t>
        <a:bodyPr/>
        <a:lstStyle/>
        <a:p>
          <a:endParaRPr lang="en-US"/>
        </a:p>
      </dgm:t>
    </dgm:pt>
    <dgm:pt modelId="{DB45DB2E-BEBE-41E0-B296-0C838D7FC900}" type="sibTrans" cxnId="{B109D871-AAB4-4C0E-B816-B5724328890F}">
      <dgm:prSet/>
      <dgm:spPr/>
      <dgm:t>
        <a:bodyPr/>
        <a:lstStyle/>
        <a:p>
          <a:endParaRPr lang="en-US"/>
        </a:p>
      </dgm:t>
    </dgm:pt>
    <dgm:pt modelId="{89EC2503-53E3-45F2-8936-90592C22163B}">
      <dgm:prSet custT="1"/>
      <dgm:spPr/>
      <dgm:t>
        <a:bodyPr/>
        <a:lstStyle/>
        <a:p>
          <a:pPr rtl="0">
            <a:lnSpc>
              <a:spcPct val="150000"/>
            </a:lnSpc>
          </a:pPr>
          <a:r>
            <a:rPr lang="en-US" sz="1100" b="0" baseline="0" dirty="0" smtClean="0">
              <a:solidFill>
                <a:schemeClr val="tx1"/>
              </a:solidFill>
              <a:latin typeface="+mn-lt"/>
            </a:rPr>
            <a:t>Outside of </a:t>
          </a:r>
          <a:r>
            <a:rPr lang="en-US" sz="1100" b="0" baseline="0" dirty="0" err="1" smtClean="0">
              <a:solidFill>
                <a:schemeClr val="tx1"/>
              </a:solidFill>
              <a:latin typeface="+mn-lt"/>
            </a:rPr>
            <a:t>Predix</a:t>
          </a:r>
          <a:r>
            <a:rPr lang="en-US" sz="1100" b="0" baseline="0" dirty="0" smtClean="0">
              <a:solidFill>
                <a:schemeClr val="tx1"/>
              </a:solidFill>
              <a:latin typeface="+mn-lt"/>
            </a:rPr>
            <a:t> </a:t>
          </a:r>
          <a:r>
            <a:rPr lang="en-US" sz="1100" b="1" baseline="0" dirty="0" smtClean="0">
              <a:solidFill>
                <a:schemeClr val="tx1"/>
              </a:solidFill>
              <a:latin typeface="+mn-lt"/>
            </a:rPr>
            <a:t>– 5%</a:t>
          </a:r>
        </a:p>
      </dgm:t>
    </dgm:pt>
    <dgm:pt modelId="{D22DE1CA-AE4D-47D8-9B53-7975C34020A9}" type="parTrans" cxnId="{FB063146-AECC-454E-9697-60E8B63407D7}">
      <dgm:prSet/>
      <dgm:spPr/>
      <dgm:t>
        <a:bodyPr/>
        <a:lstStyle/>
        <a:p>
          <a:endParaRPr lang="en-US"/>
        </a:p>
      </dgm:t>
    </dgm:pt>
    <dgm:pt modelId="{5DF30000-DC01-4B4C-889E-C7A8092819F1}" type="sibTrans" cxnId="{FB063146-AECC-454E-9697-60E8B63407D7}">
      <dgm:prSet/>
      <dgm:spPr/>
      <dgm:t>
        <a:bodyPr/>
        <a:lstStyle/>
        <a:p>
          <a:endParaRPr lang="en-US"/>
        </a:p>
      </dgm:t>
    </dgm:pt>
    <dgm:pt modelId="{22502997-DD37-41B0-BEBF-B023B2B2ACC2}">
      <dgm:prSet custT="1"/>
      <dgm:spPr/>
      <dgm:t>
        <a:bodyPr/>
        <a:lstStyle/>
        <a:p>
          <a:pPr>
            <a:lnSpc>
              <a:spcPct val="150000"/>
            </a:lnSpc>
          </a:pPr>
          <a:r>
            <a:rPr lang="en-US" sz="1100" b="0" dirty="0" smtClean="0">
              <a:solidFill>
                <a:schemeClr val="tx1"/>
              </a:solidFill>
              <a:latin typeface="+mn-lt"/>
              <a:ea typeface="+mn-ea"/>
              <a:cs typeface="+mn-cs"/>
            </a:rPr>
            <a:t>Report History  - 100%</a:t>
          </a:r>
          <a:endParaRPr lang="en-US" sz="1100" b="0" dirty="0">
            <a:solidFill>
              <a:schemeClr val="tx1"/>
            </a:solidFill>
            <a:latin typeface="+mn-lt"/>
            <a:ea typeface="+mn-ea"/>
            <a:cs typeface="+mn-cs"/>
          </a:endParaRPr>
        </a:p>
      </dgm:t>
    </dgm:pt>
    <dgm:pt modelId="{FBABF74F-6CC8-4E5C-AA6B-229F140A891E}" type="parTrans" cxnId="{7627208D-1045-4D9B-9615-716899E43FE9}">
      <dgm:prSet/>
      <dgm:spPr/>
      <dgm:t>
        <a:bodyPr/>
        <a:lstStyle/>
        <a:p>
          <a:endParaRPr lang="en-US"/>
        </a:p>
      </dgm:t>
    </dgm:pt>
    <dgm:pt modelId="{E94737F7-BD75-45DA-BEB0-EB6E2F48F178}" type="sibTrans" cxnId="{7627208D-1045-4D9B-9615-716899E43FE9}">
      <dgm:prSet/>
      <dgm:spPr/>
      <dgm:t>
        <a:bodyPr/>
        <a:lstStyle/>
        <a:p>
          <a:endParaRPr lang="en-US"/>
        </a:p>
      </dgm:t>
    </dgm:pt>
    <dgm:pt modelId="{6BEADE90-5DAE-4A82-B09F-D1E19C63B83C}" type="pres">
      <dgm:prSet presAssocID="{F040B57F-00AB-479D-B2B4-F5494C260B63}" presName="rootnode" presStyleCnt="0">
        <dgm:presLayoutVars>
          <dgm:chMax/>
          <dgm:chPref/>
          <dgm:dir/>
          <dgm:animLvl val="lvl"/>
        </dgm:presLayoutVars>
      </dgm:prSet>
      <dgm:spPr/>
      <dgm:t>
        <a:bodyPr/>
        <a:lstStyle/>
        <a:p>
          <a:endParaRPr lang="en-US"/>
        </a:p>
      </dgm:t>
    </dgm:pt>
    <dgm:pt modelId="{C1FE755A-D51A-4276-BB22-6B4E64C7BEF3}" type="pres">
      <dgm:prSet presAssocID="{57CEFBE2-932C-486F-9716-A1689CB2B5E6}" presName="composite" presStyleCnt="0"/>
      <dgm:spPr/>
    </dgm:pt>
    <dgm:pt modelId="{0A606897-E9EE-43C9-A1D0-3083674A5645}" type="pres">
      <dgm:prSet presAssocID="{57CEFBE2-932C-486F-9716-A1689CB2B5E6}" presName="LShape" presStyleLbl="alignNode1" presStyleIdx="0" presStyleCnt="7"/>
      <dgm:spPr/>
    </dgm:pt>
    <dgm:pt modelId="{A279A22C-705A-4488-8A05-EB4F2E33868B}" type="pres">
      <dgm:prSet presAssocID="{57CEFBE2-932C-486F-9716-A1689CB2B5E6}" presName="ParentText" presStyleLbl="revTx" presStyleIdx="0" presStyleCnt="4">
        <dgm:presLayoutVars>
          <dgm:chMax val="0"/>
          <dgm:chPref val="0"/>
          <dgm:bulletEnabled val="1"/>
        </dgm:presLayoutVars>
      </dgm:prSet>
      <dgm:spPr/>
      <dgm:t>
        <a:bodyPr/>
        <a:lstStyle/>
        <a:p>
          <a:endParaRPr lang="en-US"/>
        </a:p>
      </dgm:t>
    </dgm:pt>
    <dgm:pt modelId="{6D738C93-5ECA-461D-A423-4D33B631C53D}" type="pres">
      <dgm:prSet presAssocID="{57CEFBE2-932C-486F-9716-A1689CB2B5E6}" presName="Triangle" presStyleLbl="alignNode1" presStyleIdx="1" presStyleCnt="7"/>
      <dgm:spPr/>
    </dgm:pt>
    <dgm:pt modelId="{7277CDFA-0AA1-497E-958F-C1E3BC195AEB}" type="pres">
      <dgm:prSet presAssocID="{8BC9775C-CA48-44F2-96F8-309413BBFABD}" presName="sibTrans" presStyleCnt="0"/>
      <dgm:spPr/>
    </dgm:pt>
    <dgm:pt modelId="{E9AF0C15-F9F8-4B1E-8B11-8A04714AE72E}" type="pres">
      <dgm:prSet presAssocID="{8BC9775C-CA48-44F2-96F8-309413BBFABD}" presName="space" presStyleCnt="0"/>
      <dgm:spPr/>
    </dgm:pt>
    <dgm:pt modelId="{15226C74-6ED8-6B42-B7B1-20AD39E0FBB8}" type="pres">
      <dgm:prSet presAssocID="{A6B93C9C-19E1-794E-9976-4B3E39D33874}" presName="composite" presStyleCnt="0"/>
      <dgm:spPr/>
    </dgm:pt>
    <dgm:pt modelId="{F26630AA-E38A-E745-9201-31DC763D62F8}" type="pres">
      <dgm:prSet presAssocID="{A6B93C9C-19E1-794E-9976-4B3E39D33874}" presName="LShape" presStyleLbl="alignNode1" presStyleIdx="2" presStyleCnt="7" custLinFactNeighborY="0"/>
      <dgm:spPr/>
    </dgm:pt>
    <dgm:pt modelId="{0826AAAA-37AC-9C4E-BF5D-1C64EBA45A68}" type="pres">
      <dgm:prSet presAssocID="{A6B93C9C-19E1-794E-9976-4B3E39D33874}" presName="ParentText" presStyleLbl="revTx" presStyleIdx="1" presStyleCnt="4">
        <dgm:presLayoutVars>
          <dgm:chMax val="0"/>
          <dgm:chPref val="0"/>
          <dgm:bulletEnabled val="1"/>
        </dgm:presLayoutVars>
      </dgm:prSet>
      <dgm:spPr/>
      <dgm:t>
        <a:bodyPr/>
        <a:lstStyle/>
        <a:p>
          <a:endParaRPr lang="en-US"/>
        </a:p>
      </dgm:t>
    </dgm:pt>
    <dgm:pt modelId="{8FDE3AB3-1EA5-834E-8FC4-1264C85C8B75}" type="pres">
      <dgm:prSet presAssocID="{A6B93C9C-19E1-794E-9976-4B3E39D33874}" presName="Triangle" presStyleLbl="alignNode1" presStyleIdx="3" presStyleCnt="7"/>
      <dgm:spPr/>
    </dgm:pt>
    <dgm:pt modelId="{061F8A67-90CC-2946-8B65-282F8C1D13BF}" type="pres">
      <dgm:prSet presAssocID="{B6611738-7915-AD49-B06D-5EAE49CCDBB1}" presName="sibTrans" presStyleCnt="0"/>
      <dgm:spPr/>
    </dgm:pt>
    <dgm:pt modelId="{B6EC90AE-2EAD-BA4D-8382-EAD2DB09288E}" type="pres">
      <dgm:prSet presAssocID="{B6611738-7915-AD49-B06D-5EAE49CCDBB1}" presName="space" presStyleCnt="0"/>
      <dgm:spPr/>
    </dgm:pt>
    <dgm:pt modelId="{57E69273-7425-411F-B4D4-FF4340465AB0}" type="pres">
      <dgm:prSet presAssocID="{8A9AC4CB-D691-44BF-A62D-51E2B97328C6}" presName="composite" presStyleCnt="0"/>
      <dgm:spPr/>
    </dgm:pt>
    <dgm:pt modelId="{9AF33F27-D698-4FD1-AB61-29CF5DA51EE2}" type="pres">
      <dgm:prSet presAssocID="{8A9AC4CB-D691-44BF-A62D-51E2B97328C6}" presName="LShape" presStyleLbl="alignNode1" presStyleIdx="4" presStyleCnt="7"/>
      <dgm:spPr/>
    </dgm:pt>
    <dgm:pt modelId="{05FB5BA2-AD13-4CA0-8BE3-0699B97820D2}" type="pres">
      <dgm:prSet presAssocID="{8A9AC4CB-D691-44BF-A62D-51E2B97328C6}" presName="ParentText" presStyleLbl="revTx" presStyleIdx="2" presStyleCnt="4">
        <dgm:presLayoutVars>
          <dgm:chMax val="0"/>
          <dgm:chPref val="0"/>
          <dgm:bulletEnabled val="1"/>
        </dgm:presLayoutVars>
      </dgm:prSet>
      <dgm:spPr/>
      <dgm:t>
        <a:bodyPr/>
        <a:lstStyle/>
        <a:p>
          <a:endParaRPr lang="en-US"/>
        </a:p>
      </dgm:t>
    </dgm:pt>
    <dgm:pt modelId="{E6296D8C-04AA-4362-8265-234964DB910A}" type="pres">
      <dgm:prSet presAssocID="{8A9AC4CB-D691-44BF-A62D-51E2B97328C6}" presName="Triangle" presStyleLbl="alignNode1" presStyleIdx="5" presStyleCnt="7"/>
      <dgm:spPr/>
    </dgm:pt>
    <dgm:pt modelId="{CC26245D-3428-4B70-97F0-447FDFA766E1}" type="pres">
      <dgm:prSet presAssocID="{79C34E76-1E06-467B-AE58-3E02A35623F2}" presName="sibTrans" presStyleCnt="0"/>
      <dgm:spPr/>
    </dgm:pt>
    <dgm:pt modelId="{6558FC0F-EE32-4538-8035-7E8CA8407C5B}" type="pres">
      <dgm:prSet presAssocID="{79C34E76-1E06-467B-AE58-3E02A35623F2}" presName="space" presStyleCnt="0"/>
      <dgm:spPr/>
    </dgm:pt>
    <dgm:pt modelId="{600BC935-AB92-D049-B5D1-A607FE9B19AA}" type="pres">
      <dgm:prSet presAssocID="{0F2D37D4-B4C8-FE43-BC56-CF44DE5DBDB4}" presName="composite" presStyleCnt="0"/>
      <dgm:spPr/>
    </dgm:pt>
    <dgm:pt modelId="{70432FD1-6A66-B94E-B5D8-F579D9A26AA0}" type="pres">
      <dgm:prSet presAssocID="{0F2D37D4-B4C8-FE43-BC56-CF44DE5DBDB4}" presName="LShape" presStyleLbl="alignNode1" presStyleIdx="6" presStyleCnt="7"/>
      <dgm:spPr/>
    </dgm:pt>
    <dgm:pt modelId="{2140B399-FEBD-9041-9CF6-6909AF73B64A}" type="pres">
      <dgm:prSet presAssocID="{0F2D37D4-B4C8-FE43-BC56-CF44DE5DBDB4}" presName="ParentText" presStyleLbl="revTx" presStyleIdx="3" presStyleCnt="4">
        <dgm:presLayoutVars>
          <dgm:chMax val="0"/>
          <dgm:chPref val="0"/>
          <dgm:bulletEnabled val="1"/>
        </dgm:presLayoutVars>
      </dgm:prSet>
      <dgm:spPr/>
      <dgm:t>
        <a:bodyPr/>
        <a:lstStyle/>
        <a:p>
          <a:endParaRPr lang="en-US"/>
        </a:p>
      </dgm:t>
    </dgm:pt>
  </dgm:ptLst>
  <dgm:cxnLst>
    <dgm:cxn modelId="{5804BFA2-8DB7-144C-A56D-158DC36C3DF7}" type="presOf" srcId="{E4E57985-F8BE-49B1-8433-6F7AC16D1FA1}" destId="{2140B399-FEBD-9041-9CF6-6909AF73B64A}" srcOrd="0" destOrd="1" presId="urn:microsoft.com/office/officeart/2009/3/layout/StepUpProcess"/>
    <dgm:cxn modelId="{1E134CBF-0A01-CD42-980C-8A9BB834B132}" type="presOf" srcId="{2B38AF88-2EF7-F345-AF9A-03E88D2F01B1}" destId="{0826AAAA-37AC-9C4E-BF5D-1C64EBA45A68}" srcOrd="0" destOrd="3" presId="urn:microsoft.com/office/officeart/2009/3/layout/StepUpProcess"/>
    <dgm:cxn modelId="{FE34AB38-B6B9-4C03-919F-E95F67D4138D}" srcId="{0F2D37D4-B4C8-FE43-BC56-CF44DE5DBDB4}" destId="{44C6D0DD-4987-4558-B779-5D94955775CE}" srcOrd="1" destOrd="0" parTransId="{314DF9B5-7F2B-457A-B51F-8538C3140805}" sibTransId="{BC721EE5-BF13-4704-A163-82C43DC5C95D}"/>
    <dgm:cxn modelId="{B7D9258D-A2DE-4B70-92ED-FDD6B1509884}" srcId="{F040B57F-00AB-479D-B2B4-F5494C260B63}" destId="{8A9AC4CB-D691-44BF-A62D-51E2B97328C6}" srcOrd="2" destOrd="0" parTransId="{1CDD3460-7184-4445-8393-865CD7955FC4}" sibTransId="{79C34E76-1E06-467B-AE58-3E02A35623F2}"/>
    <dgm:cxn modelId="{B749F3EC-058E-1D4F-A4D5-3E1B7A8FE430}" type="presOf" srcId="{D1564AE7-41BA-9F40-B41E-8B6598FF7942}" destId="{05FB5BA2-AD13-4CA0-8BE3-0699B97820D2}" srcOrd="0" destOrd="5" presId="urn:microsoft.com/office/officeart/2009/3/layout/StepUpProcess"/>
    <dgm:cxn modelId="{8DC71347-45E7-44CA-B161-FB928BFBF35B}" srcId="{57CEFBE2-932C-486F-9716-A1689CB2B5E6}" destId="{EE919A7F-CC54-49DB-8F76-3776389416E8}" srcOrd="1" destOrd="0" parTransId="{8D7AE1F0-AB82-4DC3-BAB4-0BDD8823D372}" sibTransId="{8383C454-DE6C-4E71-933D-51BD55548E24}"/>
    <dgm:cxn modelId="{8D9C697C-0682-EA4A-A65A-5799E8E6FCB9}" srcId="{F040B57F-00AB-479D-B2B4-F5494C260B63}" destId="{0F2D37D4-B4C8-FE43-BC56-CF44DE5DBDB4}" srcOrd="3" destOrd="0" parTransId="{D186F296-C14B-8E4D-9EC8-415D6EB1CB64}" sibTransId="{41C1A84B-FD48-7F44-9241-03FC7849FCE0}"/>
    <dgm:cxn modelId="{9DB30514-35DA-4991-966C-03DA4AFD9C9A}" srcId="{0F2D37D4-B4C8-FE43-BC56-CF44DE5DBDB4}" destId="{E4E57985-F8BE-49B1-8433-6F7AC16D1FA1}" srcOrd="0" destOrd="0" parTransId="{768405EE-11E9-4A69-8F88-F68459283C99}" sibTransId="{40E6F0D1-0B56-407D-A79A-893B8E58517B}"/>
    <dgm:cxn modelId="{20A66087-C729-4EB5-A953-99FF4ADEE21E}" type="presOf" srcId="{A566255C-522D-487E-8496-3BA5C2C8CF3E}" destId="{05FB5BA2-AD13-4CA0-8BE3-0699B97820D2}" srcOrd="0" destOrd="1" presId="urn:microsoft.com/office/officeart/2009/3/layout/StepUpProcess"/>
    <dgm:cxn modelId="{558AEA57-6AA7-7F46-B95E-6C859F0BEDF3}" type="presOf" srcId="{E907081C-28E8-4476-AB82-25B2538584F6}" destId="{2140B399-FEBD-9041-9CF6-6909AF73B64A}" srcOrd="0" destOrd="3" presId="urn:microsoft.com/office/officeart/2009/3/layout/StepUpProcess"/>
    <dgm:cxn modelId="{1160522B-66E2-4F54-9F6C-5EA20AB33317}" type="presOf" srcId="{9914F9FC-A042-4A46-9D11-BF396EC9D23D}" destId="{A279A22C-705A-4488-8A05-EB4F2E33868B}" srcOrd="0" destOrd="4" presId="urn:microsoft.com/office/officeart/2009/3/layout/StepUpProcess"/>
    <dgm:cxn modelId="{E398A873-905A-F649-9A58-F8B3A3120181}" srcId="{A6B93C9C-19E1-794E-9976-4B3E39D33874}" destId="{5196AD6F-C868-DF46-B6D3-3EB8697B6044}" srcOrd="0" destOrd="0" parTransId="{44E5D455-C3A7-F244-AC51-75989CA7A9CB}" sibTransId="{5767BDFA-3EB3-1F47-8EEC-A052A3D044E0}"/>
    <dgm:cxn modelId="{7F83DBED-2F81-D942-A192-3BAB635457EF}" srcId="{F040B57F-00AB-479D-B2B4-F5494C260B63}" destId="{A6B93C9C-19E1-794E-9976-4B3E39D33874}" srcOrd="1" destOrd="0" parTransId="{FE8265DA-7A64-AB4A-920F-242B92E8408C}" sibTransId="{B6611738-7915-AD49-B06D-5EAE49CCDBB1}"/>
    <dgm:cxn modelId="{AA91284B-8517-47BF-B8DC-12854E397797}" type="presOf" srcId="{57CEFBE2-932C-486F-9716-A1689CB2B5E6}" destId="{A279A22C-705A-4488-8A05-EB4F2E33868B}" srcOrd="0" destOrd="0" presId="urn:microsoft.com/office/officeart/2009/3/layout/StepUpProcess"/>
    <dgm:cxn modelId="{B109D871-AAB4-4C0E-B816-B5724328890F}" srcId="{A566255C-522D-487E-8496-3BA5C2C8CF3E}" destId="{0FF0B2E6-66C5-4949-A155-F3F5297A330A}" srcOrd="0" destOrd="0" parTransId="{411C501D-13E1-4D74-BBF5-B7CFF34C37D8}" sibTransId="{DB45DB2E-BEBE-41E0-B296-0C838D7FC900}"/>
    <dgm:cxn modelId="{7627208D-1045-4D9B-9615-716899E43FE9}" srcId="{57CEFBE2-932C-486F-9716-A1689CB2B5E6}" destId="{22502997-DD37-41B0-BEBF-B023B2B2ACC2}" srcOrd="4" destOrd="0" parTransId="{FBABF74F-6CC8-4E5C-AA6B-229F140A891E}" sibTransId="{E94737F7-BD75-45DA-BEB0-EB6E2F48F178}"/>
    <dgm:cxn modelId="{9D2E95D4-7DBC-44F8-8E56-EEA1384239C6}" type="presOf" srcId="{F040B57F-00AB-479D-B2B4-F5494C260B63}" destId="{6BEADE90-5DAE-4A82-B09F-D1E19C63B83C}" srcOrd="0" destOrd="0" presId="urn:microsoft.com/office/officeart/2009/3/layout/StepUpProcess"/>
    <dgm:cxn modelId="{F7334417-1B8E-41B6-B30B-5DCBE1181057}" type="presOf" srcId="{34037771-C05E-4D5D-93B5-8993D35A1946}" destId="{A279A22C-705A-4488-8A05-EB4F2E33868B}" srcOrd="0" destOrd="1" presId="urn:microsoft.com/office/officeart/2009/3/layout/StepUpProcess"/>
    <dgm:cxn modelId="{885D47F4-97B3-4578-A77F-2EE1DD510944}" type="presOf" srcId="{89EC2503-53E3-45F2-8936-90592C22163B}" destId="{05FB5BA2-AD13-4CA0-8BE3-0699B97820D2}" srcOrd="0" destOrd="3" presId="urn:microsoft.com/office/officeart/2009/3/layout/StepUpProcess"/>
    <dgm:cxn modelId="{4E4219C9-016C-4964-A32C-F76151A7DD83}" type="presOf" srcId="{EE919A7F-CC54-49DB-8F76-3776389416E8}" destId="{A279A22C-705A-4488-8A05-EB4F2E33868B}" srcOrd="0" destOrd="2" presId="urn:microsoft.com/office/officeart/2009/3/layout/StepUpProcess"/>
    <dgm:cxn modelId="{201A9501-0D4C-4596-921B-6C3680869A07}" srcId="{57CEFBE2-932C-486F-9716-A1689CB2B5E6}" destId="{9914F9FC-A042-4A46-9D11-BF396EC9D23D}" srcOrd="3" destOrd="0" parTransId="{13B15C2E-F2E2-4600-A8D0-4DDABF04C9B3}" sibTransId="{E534C4F5-FB87-4BB0-AF66-ED7B3DE58DBC}"/>
    <dgm:cxn modelId="{08CD31BB-78D5-4005-80E7-819325BB6ECD}" srcId="{A6B93C9C-19E1-794E-9976-4B3E39D33874}" destId="{B57E836C-AD34-4224-AD4B-D00E8B9BD165}" srcOrd="1" destOrd="0" parTransId="{DFE65CE2-0847-4F83-B3E2-85FDF29AE503}" sibTransId="{4C83B907-9522-4524-8C8E-E80577C7B403}"/>
    <dgm:cxn modelId="{0846042A-5E5E-4EFC-92AF-DE0684CFE184}" srcId="{8A9AC4CB-D691-44BF-A62D-51E2B97328C6}" destId="{C48FBF13-C22A-42DA-99AF-210225A0CDAC}" srcOrd="1" destOrd="0" parTransId="{237E66DC-5462-4A4B-B3A6-D4393207E45A}" sibTransId="{5FF56974-E057-49AF-9D83-37CE316AFDE3}"/>
    <dgm:cxn modelId="{CFB0ACCC-C90D-40E5-AB29-27D0FD52233B}" type="presOf" srcId="{8A9AC4CB-D691-44BF-A62D-51E2B97328C6}" destId="{05FB5BA2-AD13-4CA0-8BE3-0699B97820D2}" srcOrd="0" destOrd="0" presId="urn:microsoft.com/office/officeart/2009/3/layout/StepUpProcess"/>
    <dgm:cxn modelId="{FB41633C-2768-4510-84AD-2806016417C6}" srcId="{57CEFBE2-932C-486F-9716-A1689CB2B5E6}" destId="{34037771-C05E-4D5D-93B5-8993D35A1946}" srcOrd="0" destOrd="0" parTransId="{A8882268-9A7D-4D09-A8B1-A77121316582}" sibTransId="{8D599A41-79D8-4806-AA21-671824BEF3B5}"/>
    <dgm:cxn modelId="{943D7FE5-328B-4694-9A92-4B29884CDB7E}" type="presOf" srcId="{B57E836C-AD34-4224-AD4B-D00E8B9BD165}" destId="{0826AAAA-37AC-9C4E-BF5D-1C64EBA45A68}" srcOrd="0" destOrd="2" presId="urn:microsoft.com/office/officeart/2009/3/layout/StepUpProcess"/>
    <dgm:cxn modelId="{3258E0F2-6A81-4369-8515-2FC6E7A6838F}" type="presOf" srcId="{C48FBF13-C22A-42DA-99AF-210225A0CDAC}" destId="{05FB5BA2-AD13-4CA0-8BE3-0699B97820D2}" srcOrd="0" destOrd="4" presId="urn:microsoft.com/office/officeart/2009/3/layout/StepUpProcess"/>
    <dgm:cxn modelId="{CD066EEA-E198-AC47-9037-FEDC0E35A416}" type="presOf" srcId="{5196AD6F-C868-DF46-B6D3-3EB8697B6044}" destId="{0826AAAA-37AC-9C4E-BF5D-1C64EBA45A68}" srcOrd="0" destOrd="1" presId="urn:microsoft.com/office/officeart/2009/3/layout/StepUpProcess"/>
    <dgm:cxn modelId="{E258D515-70A2-4E81-923D-A4F86D717923}" type="presOf" srcId="{22502997-DD37-41B0-BEBF-B023B2B2ACC2}" destId="{A279A22C-705A-4488-8A05-EB4F2E33868B}" srcOrd="0" destOrd="5" presId="urn:microsoft.com/office/officeart/2009/3/layout/StepUpProcess"/>
    <dgm:cxn modelId="{87180DB2-EB36-407F-8651-973D2D0E01CB}" type="presOf" srcId="{0FF0B2E6-66C5-4949-A155-F3F5297A330A}" destId="{05FB5BA2-AD13-4CA0-8BE3-0699B97820D2}" srcOrd="0" destOrd="2" presId="urn:microsoft.com/office/officeart/2009/3/layout/StepUpProcess"/>
    <dgm:cxn modelId="{AF6E1253-FB17-7F43-A2B9-6D7EFCEBE108}" type="presOf" srcId="{A6B93C9C-19E1-794E-9976-4B3E39D33874}" destId="{0826AAAA-37AC-9C4E-BF5D-1C64EBA45A68}" srcOrd="0" destOrd="0" presId="urn:microsoft.com/office/officeart/2009/3/layout/StepUpProcess"/>
    <dgm:cxn modelId="{F233C5FC-1821-47E3-871C-746BEAD96B2C}" srcId="{0F2D37D4-B4C8-FE43-BC56-CF44DE5DBDB4}" destId="{E907081C-28E8-4476-AB82-25B2538584F6}" srcOrd="2" destOrd="0" parTransId="{F09F2F76-AEF1-4F70-93DF-3971AD816D78}" sibTransId="{7B556290-A564-4FFC-8457-B4675C1E94D3}"/>
    <dgm:cxn modelId="{CA6484FB-FBE5-A24A-8A5F-D5BF9B7A244A}" srcId="{A6B93C9C-19E1-794E-9976-4B3E39D33874}" destId="{2B38AF88-2EF7-F345-AF9A-03E88D2F01B1}" srcOrd="2" destOrd="0" parTransId="{9E9CA9C0-F496-CF47-A9C0-27265733FE06}" sibTransId="{E154217A-1540-744E-9BFD-15586BE0B22B}"/>
    <dgm:cxn modelId="{F8DC74B9-FB20-47D8-A6CF-EB7B0BADA5D3}" srcId="{8A9AC4CB-D691-44BF-A62D-51E2B97328C6}" destId="{A566255C-522D-487E-8496-3BA5C2C8CF3E}" srcOrd="0" destOrd="0" parTransId="{EEED4D96-D4C3-4C28-BC21-5E4C8E35F1CA}" sibTransId="{EDC764CA-186E-431A-83D2-3C110DF24EBD}"/>
    <dgm:cxn modelId="{3801DBA6-4F6A-4FF8-911A-64AB70B520F5}" srcId="{57CEFBE2-932C-486F-9716-A1689CB2B5E6}" destId="{3153A9F2-BA0D-4D6C-830F-7636F46D70BB}" srcOrd="2" destOrd="0" parTransId="{22A69062-996C-4AE0-B165-5246DBA8B72D}" sibTransId="{D38FADA5-56F0-43C6-9A07-7C176DE7CB32}"/>
    <dgm:cxn modelId="{FE0FA10C-98BC-4C2C-9AF0-A0CE10AB6289}" srcId="{F040B57F-00AB-479D-B2B4-F5494C260B63}" destId="{57CEFBE2-932C-486F-9716-A1689CB2B5E6}" srcOrd="0" destOrd="0" parTransId="{726A72DD-F91D-4399-B33E-09EDC3ECCB5F}" sibTransId="{8BC9775C-CA48-44F2-96F8-309413BBFABD}"/>
    <dgm:cxn modelId="{FE69450B-96BA-AA4E-8F07-04ED85D42A5A}" type="presOf" srcId="{44C6D0DD-4987-4558-B779-5D94955775CE}" destId="{2140B399-FEBD-9041-9CF6-6909AF73B64A}" srcOrd="0" destOrd="2" presId="urn:microsoft.com/office/officeart/2009/3/layout/StepUpProcess"/>
    <dgm:cxn modelId="{D8A6067F-67DC-410E-85BB-E735D019F333}" type="presOf" srcId="{3153A9F2-BA0D-4D6C-830F-7636F46D70BB}" destId="{A279A22C-705A-4488-8A05-EB4F2E33868B}" srcOrd="0" destOrd="3" presId="urn:microsoft.com/office/officeart/2009/3/layout/StepUpProcess"/>
    <dgm:cxn modelId="{20DF0489-7551-6448-92F7-D600E9F5B027}" srcId="{8A9AC4CB-D691-44BF-A62D-51E2B97328C6}" destId="{D1564AE7-41BA-9F40-B41E-8B6598FF7942}" srcOrd="2" destOrd="0" parTransId="{4581313C-5015-7249-9C78-62350C781F20}" sibTransId="{E654A269-5729-1340-839E-7FED5A9EC677}"/>
    <dgm:cxn modelId="{5FD4565B-FC98-8A4E-BF10-CACC05C75BDE}" type="presOf" srcId="{367965D9-E91D-4F6C-BA6B-7696EB632ADB}" destId="{2140B399-FEBD-9041-9CF6-6909AF73B64A}" srcOrd="0" destOrd="4" presId="urn:microsoft.com/office/officeart/2009/3/layout/StepUpProcess"/>
    <dgm:cxn modelId="{FB063146-AECC-454E-9697-60E8B63407D7}" srcId="{A566255C-522D-487E-8496-3BA5C2C8CF3E}" destId="{89EC2503-53E3-45F2-8936-90592C22163B}" srcOrd="1" destOrd="0" parTransId="{D22DE1CA-AE4D-47D8-9B53-7975C34020A9}" sibTransId="{5DF30000-DC01-4B4C-889E-C7A8092819F1}"/>
    <dgm:cxn modelId="{FD564277-3797-4B67-8ECE-7E1094D25577}" srcId="{0F2D37D4-B4C8-FE43-BC56-CF44DE5DBDB4}" destId="{367965D9-E91D-4F6C-BA6B-7696EB632ADB}" srcOrd="3" destOrd="0" parTransId="{D8047EBA-3207-41F8-B8D6-EE55516DAD36}" sibTransId="{1BF8A580-EB93-4B38-AFC0-062021367514}"/>
    <dgm:cxn modelId="{2B5A6EF3-E807-1048-8310-EEE0EF100BCB}" type="presOf" srcId="{0F2D37D4-B4C8-FE43-BC56-CF44DE5DBDB4}" destId="{2140B399-FEBD-9041-9CF6-6909AF73B64A}" srcOrd="0" destOrd="0" presId="urn:microsoft.com/office/officeart/2009/3/layout/StepUpProcess"/>
    <dgm:cxn modelId="{C6937E6D-9EE6-4339-9909-EA0A0C6F49CE}" type="presParOf" srcId="{6BEADE90-5DAE-4A82-B09F-D1E19C63B83C}" destId="{C1FE755A-D51A-4276-BB22-6B4E64C7BEF3}" srcOrd="0" destOrd="0" presId="urn:microsoft.com/office/officeart/2009/3/layout/StepUpProcess"/>
    <dgm:cxn modelId="{1C884E9C-F4F2-4F55-A9B8-CB96D669E926}" type="presParOf" srcId="{C1FE755A-D51A-4276-BB22-6B4E64C7BEF3}" destId="{0A606897-E9EE-43C9-A1D0-3083674A5645}" srcOrd="0" destOrd="0" presId="urn:microsoft.com/office/officeart/2009/3/layout/StepUpProcess"/>
    <dgm:cxn modelId="{421D3E80-614E-40D4-A24D-28F203F08ADA}" type="presParOf" srcId="{C1FE755A-D51A-4276-BB22-6B4E64C7BEF3}" destId="{A279A22C-705A-4488-8A05-EB4F2E33868B}" srcOrd="1" destOrd="0" presId="urn:microsoft.com/office/officeart/2009/3/layout/StepUpProcess"/>
    <dgm:cxn modelId="{06234CE1-0686-45FA-8473-9F19C863DA51}" type="presParOf" srcId="{C1FE755A-D51A-4276-BB22-6B4E64C7BEF3}" destId="{6D738C93-5ECA-461D-A423-4D33B631C53D}" srcOrd="2" destOrd="0" presId="urn:microsoft.com/office/officeart/2009/3/layout/StepUpProcess"/>
    <dgm:cxn modelId="{30CCB3C3-A887-40C9-87EE-0C00F0A135C8}" type="presParOf" srcId="{6BEADE90-5DAE-4A82-B09F-D1E19C63B83C}" destId="{7277CDFA-0AA1-497E-958F-C1E3BC195AEB}" srcOrd="1" destOrd="0" presId="urn:microsoft.com/office/officeart/2009/3/layout/StepUpProcess"/>
    <dgm:cxn modelId="{D3BB4ECD-8CF0-45EA-AB2D-15E095825FE5}" type="presParOf" srcId="{7277CDFA-0AA1-497E-958F-C1E3BC195AEB}" destId="{E9AF0C15-F9F8-4B1E-8B11-8A04714AE72E}" srcOrd="0" destOrd="0" presId="urn:microsoft.com/office/officeart/2009/3/layout/StepUpProcess"/>
    <dgm:cxn modelId="{2E461976-C63E-5143-85B4-34D031253143}" type="presParOf" srcId="{6BEADE90-5DAE-4A82-B09F-D1E19C63B83C}" destId="{15226C74-6ED8-6B42-B7B1-20AD39E0FBB8}" srcOrd="2" destOrd="0" presId="urn:microsoft.com/office/officeart/2009/3/layout/StepUpProcess"/>
    <dgm:cxn modelId="{F806BBC6-5C1D-704B-92C7-03FFBDD7D6E4}" type="presParOf" srcId="{15226C74-6ED8-6B42-B7B1-20AD39E0FBB8}" destId="{F26630AA-E38A-E745-9201-31DC763D62F8}" srcOrd="0" destOrd="0" presId="urn:microsoft.com/office/officeart/2009/3/layout/StepUpProcess"/>
    <dgm:cxn modelId="{E083910A-BEF4-0E4C-A21D-771CE5681B7E}" type="presParOf" srcId="{15226C74-6ED8-6B42-B7B1-20AD39E0FBB8}" destId="{0826AAAA-37AC-9C4E-BF5D-1C64EBA45A68}" srcOrd="1" destOrd="0" presId="urn:microsoft.com/office/officeart/2009/3/layout/StepUpProcess"/>
    <dgm:cxn modelId="{F18FCB7E-2A3A-3745-BDE6-870FE8ADEC89}" type="presParOf" srcId="{15226C74-6ED8-6B42-B7B1-20AD39E0FBB8}" destId="{8FDE3AB3-1EA5-834E-8FC4-1264C85C8B75}" srcOrd="2" destOrd="0" presId="urn:microsoft.com/office/officeart/2009/3/layout/StepUpProcess"/>
    <dgm:cxn modelId="{24825111-213C-F845-8314-2B7827182353}" type="presParOf" srcId="{6BEADE90-5DAE-4A82-B09F-D1E19C63B83C}" destId="{061F8A67-90CC-2946-8B65-282F8C1D13BF}" srcOrd="3" destOrd="0" presId="urn:microsoft.com/office/officeart/2009/3/layout/StepUpProcess"/>
    <dgm:cxn modelId="{349559DD-F90A-534E-B6C2-B010C08FE75D}" type="presParOf" srcId="{061F8A67-90CC-2946-8B65-282F8C1D13BF}" destId="{B6EC90AE-2EAD-BA4D-8382-EAD2DB09288E}" srcOrd="0" destOrd="0" presId="urn:microsoft.com/office/officeart/2009/3/layout/StepUpProcess"/>
    <dgm:cxn modelId="{EE24ABC6-E0E5-4EC7-A372-88752939AB4D}" type="presParOf" srcId="{6BEADE90-5DAE-4A82-B09F-D1E19C63B83C}" destId="{57E69273-7425-411F-B4D4-FF4340465AB0}" srcOrd="4" destOrd="0" presId="urn:microsoft.com/office/officeart/2009/3/layout/StepUpProcess"/>
    <dgm:cxn modelId="{DFD56EC2-8BA6-45EB-A8D7-92FF9F6D73EA}" type="presParOf" srcId="{57E69273-7425-411F-B4D4-FF4340465AB0}" destId="{9AF33F27-D698-4FD1-AB61-29CF5DA51EE2}" srcOrd="0" destOrd="0" presId="urn:microsoft.com/office/officeart/2009/3/layout/StepUpProcess"/>
    <dgm:cxn modelId="{DEEF71AC-1CDD-419B-9AD6-5705EADEB9B5}" type="presParOf" srcId="{57E69273-7425-411F-B4D4-FF4340465AB0}" destId="{05FB5BA2-AD13-4CA0-8BE3-0699B97820D2}" srcOrd="1" destOrd="0" presId="urn:microsoft.com/office/officeart/2009/3/layout/StepUpProcess"/>
    <dgm:cxn modelId="{08FE0023-9520-408F-B020-E49F3B6ABEC5}" type="presParOf" srcId="{57E69273-7425-411F-B4D4-FF4340465AB0}" destId="{E6296D8C-04AA-4362-8265-234964DB910A}" srcOrd="2" destOrd="0" presId="urn:microsoft.com/office/officeart/2009/3/layout/StepUpProcess"/>
    <dgm:cxn modelId="{CCAEE6F9-1916-42E2-9F17-F1FF9DF2A63B}" type="presParOf" srcId="{6BEADE90-5DAE-4A82-B09F-D1E19C63B83C}" destId="{CC26245D-3428-4B70-97F0-447FDFA766E1}" srcOrd="5" destOrd="0" presId="urn:microsoft.com/office/officeart/2009/3/layout/StepUpProcess"/>
    <dgm:cxn modelId="{D5E586DF-C69B-4A06-93DB-5C6ADEC02262}" type="presParOf" srcId="{CC26245D-3428-4B70-97F0-447FDFA766E1}" destId="{6558FC0F-EE32-4538-8035-7E8CA8407C5B}" srcOrd="0" destOrd="0" presId="urn:microsoft.com/office/officeart/2009/3/layout/StepUpProcess"/>
    <dgm:cxn modelId="{49D67D81-7D66-3D40-80FC-8C9953028AEA}" type="presParOf" srcId="{6BEADE90-5DAE-4A82-B09F-D1E19C63B83C}" destId="{600BC935-AB92-D049-B5D1-A607FE9B19AA}" srcOrd="6" destOrd="0" presId="urn:microsoft.com/office/officeart/2009/3/layout/StepUpProcess"/>
    <dgm:cxn modelId="{02E4009D-21DC-5B4C-A9C9-4A280CA0450F}" type="presParOf" srcId="{600BC935-AB92-D049-B5D1-A607FE9B19AA}" destId="{70432FD1-6A66-B94E-B5D8-F579D9A26AA0}" srcOrd="0" destOrd="0" presId="urn:microsoft.com/office/officeart/2009/3/layout/StepUpProcess"/>
    <dgm:cxn modelId="{DFEDAB01-6340-4345-9471-FCC51A2B36E9}" type="presParOf" srcId="{600BC935-AB92-D049-B5D1-A607FE9B19AA}" destId="{2140B399-FEBD-9041-9CF6-6909AF73B64A}"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040B57F-00AB-479D-B2B4-F5494C260B63}"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57CEFBE2-932C-486F-9716-A1689CB2B5E6}">
      <dgm:prSet phldrT="[Text]" custT="1"/>
      <dgm:spPr/>
      <dgm:t>
        <a:bodyPr/>
        <a:lstStyle/>
        <a:p>
          <a:pPr>
            <a:lnSpc>
              <a:spcPct val="100000"/>
            </a:lnSpc>
          </a:pPr>
          <a:r>
            <a:rPr lang="en-US" sz="1100" b="1" dirty="0" smtClean="0">
              <a:solidFill>
                <a:schemeClr val="tx1"/>
              </a:solidFill>
              <a:latin typeface="+mn-lt"/>
            </a:rPr>
            <a:t>Reporting Microservices</a:t>
          </a:r>
          <a:endParaRPr lang="en-US" sz="1100" b="1" dirty="0">
            <a:solidFill>
              <a:schemeClr val="tx1"/>
            </a:solidFill>
            <a:latin typeface="+mn-lt"/>
          </a:endParaRPr>
        </a:p>
      </dgm:t>
    </dgm:pt>
    <dgm:pt modelId="{726A72DD-F91D-4399-B33E-09EDC3ECCB5F}" type="parTrans" cxnId="{FE0FA10C-98BC-4C2C-9AF0-A0CE10AB6289}">
      <dgm:prSet/>
      <dgm:spPr/>
      <dgm:t>
        <a:bodyPr/>
        <a:lstStyle/>
        <a:p>
          <a:endParaRPr lang="en-US"/>
        </a:p>
      </dgm:t>
    </dgm:pt>
    <dgm:pt modelId="{8BC9775C-CA48-44F2-96F8-309413BBFABD}" type="sibTrans" cxnId="{FE0FA10C-98BC-4C2C-9AF0-A0CE10AB6289}">
      <dgm:prSet/>
      <dgm:spPr/>
      <dgm:t>
        <a:bodyPr/>
        <a:lstStyle/>
        <a:p>
          <a:endParaRPr lang="en-US"/>
        </a:p>
      </dgm:t>
    </dgm:pt>
    <dgm:pt modelId="{B61ECC0F-0F0D-4DBB-B6AC-BCB15ED45200}">
      <dgm:prSet custT="1"/>
      <dgm:spPr/>
      <dgm:t>
        <a:bodyPr/>
        <a:lstStyle/>
        <a:p>
          <a:pPr>
            <a:lnSpc>
              <a:spcPct val="90000"/>
            </a:lnSpc>
          </a:pPr>
          <a:r>
            <a:rPr lang="en-US" sz="1200" b="1" dirty="0" smtClean="0">
              <a:solidFill>
                <a:schemeClr val="tx1"/>
              </a:solidFill>
              <a:latin typeface="+mn-lt"/>
            </a:rPr>
            <a:t>QA Deliverable</a:t>
          </a:r>
          <a:endParaRPr lang="en-US" sz="1200" baseline="0" dirty="0">
            <a:solidFill>
              <a:schemeClr val="tx1"/>
            </a:solidFill>
            <a:latin typeface="+mn-lt"/>
            <a:ea typeface="+mn-ea"/>
            <a:cs typeface="+mn-cs"/>
          </a:endParaRPr>
        </a:p>
      </dgm:t>
    </dgm:pt>
    <dgm:pt modelId="{87E4DCCE-45AC-47BC-BC58-B709CA8E12FA}" type="parTrans" cxnId="{56CAE271-B6EE-4EC6-8F78-B28C01A2CFB8}">
      <dgm:prSet/>
      <dgm:spPr/>
      <dgm:t>
        <a:bodyPr/>
        <a:lstStyle/>
        <a:p>
          <a:endParaRPr lang="en-US"/>
        </a:p>
      </dgm:t>
    </dgm:pt>
    <dgm:pt modelId="{01ED7C86-E2B3-4E43-AD24-7186781F35E7}" type="sibTrans" cxnId="{56CAE271-B6EE-4EC6-8F78-B28C01A2CFB8}">
      <dgm:prSet/>
      <dgm:spPr/>
      <dgm:t>
        <a:bodyPr/>
        <a:lstStyle/>
        <a:p>
          <a:endParaRPr lang="en-US"/>
        </a:p>
      </dgm:t>
    </dgm:pt>
    <dgm:pt modelId="{5AC2AC60-501F-4EF2-AB5D-A9B263B4D25E}">
      <dgm:prSet custT="1"/>
      <dgm:spPr/>
      <dgm:t>
        <a:bodyPr/>
        <a:lstStyle/>
        <a:p>
          <a:pPr>
            <a:lnSpc>
              <a:spcPct val="150000"/>
            </a:lnSpc>
          </a:pPr>
          <a:r>
            <a:rPr lang="en-US" sz="1100" dirty="0" smtClean="0"/>
            <a:t>Test case document</a:t>
          </a:r>
          <a:endParaRPr lang="en-US" sz="1100" b="0" dirty="0">
            <a:solidFill>
              <a:schemeClr val="tx1"/>
            </a:solidFill>
            <a:latin typeface="+mn-lt"/>
          </a:endParaRPr>
        </a:p>
      </dgm:t>
    </dgm:pt>
    <dgm:pt modelId="{5A109D67-8AAF-4AD4-96A1-D01B1C9B3EC6}" type="parTrans" cxnId="{AFC948C1-A12F-428C-A72C-355E47D92F5D}">
      <dgm:prSet/>
      <dgm:spPr/>
      <dgm:t>
        <a:bodyPr/>
        <a:lstStyle/>
        <a:p>
          <a:endParaRPr lang="en-US"/>
        </a:p>
      </dgm:t>
    </dgm:pt>
    <dgm:pt modelId="{8763827E-B449-48E6-A5A0-C9E82E40BEF0}" type="sibTrans" cxnId="{AFC948C1-A12F-428C-A72C-355E47D92F5D}">
      <dgm:prSet/>
      <dgm:spPr/>
      <dgm:t>
        <a:bodyPr/>
        <a:lstStyle/>
        <a:p>
          <a:endParaRPr lang="en-US"/>
        </a:p>
      </dgm:t>
    </dgm:pt>
    <dgm:pt modelId="{9CD7D57B-3186-4B26-B5B2-C6D48446312D}">
      <dgm:prSet custT="1"/>
      <dgm:spPr/>
      <dgm:t>
        <a:bodyPr/>
        <a:lstStyle/>
        <a:p>
          <a:pPr>
            <a:lnSpc>
              <a:spcPct val="150000"/>
            </a:lnSpc>
          </a:pPr>
          <a:r>
            <a:rPr lang="en-US" sz="1100" dirty="0" smtClean="0"/>
            <a:t>Test result document </a:t>
          </a:r>
          <a:endParaRPr lang="en-US" sz="1100" dirty="0"/>
        </a:p>
      </dgm:t>
    </dgm:pt>
    <dgm:pt modelId="{13AB4127-6C93-4D1B-B666-DFFF7F807602}" type="parTrans" cxnId="{381E5EB6-8181-45FC-9C86-8BA22C39DB0E}">
      <dgm:prSet/>
      <dgm:spPr/>
      <dgm:t>
        <a:bodyPr/>
        <a:lstStyle/>
        <a:p>
          <a:endParaRPr lang="en-US"/>
        </a:p>
      </dgm:t>
    </dgm:pt>
    <dgm:pt modelId="{10CD2949-6A3C-4168-8383-AEF43024FED4}" type="sibTrans" cxnId="{381E5EB6-8181-45FC-9C86-8BA22C39DB0E}">
      <dgm:prSet/>
      <dgm:spPr/>
      <dgm:t>
        <a:bodyPr/>
        <a:lstStyle/>
        <a:p>
          <a:endParaRPr lang="en-US"/>
        </a:p>
      </dgm:t>
    </dgm:pt>
    <dgm:pt modelId="{53D87AE5-7F1D-4D68-9041-5FC3C9C6429A}">
      <dgm:prSet custT="1"/>
      <dgm:spPr/>
      <dgm:t>
        <a:bodyPr/>
        <a:lstStyle/>
        <a:p>
          <a:pPr>
            <a:lnSpc>
              <a:spcPct val="150000"/>
            </a:lnSpc>
          </a:pPr>
          <a:r>
            <a:rPr lang="en-US" sz="1100" dirty="0" smtClean="0"/>
            <a:t>Test evaluation summary report for functional testing </a:t>
          </a:r>
          <a:endParaRPr lang="en-US" sz="1100" dirty="0"/>
        </a:p>
      </dgm:t>
    </dgm:pt>
    <dgm:pt modelId="{FABCE381-18A3-42B7-84FC-B81192C8163D}" type="parTrans" cxnId="{3EDD4073-DA30-49F4-90F0-45542697F836}">
      <dgm:prSet/>
      <dgm:spPr/>
      <dgm:t>
        <a:bodyPr/>
        <a:lstStyle/>
        <a:p>
          <a:endParaRPr lang="en-US"/>
        </a:p>
      </dgm:t>
    </dgm:pt>
    <dgm:pt modelId="{5CB8C378-544A-4ADA-864F-0DF91FFDA8A5}" type="sibTrans" cxnId="{3EDD4073-DA30-49F4-90F0-45542697F836}">
      <dgm:prSet/>
      <dgm:spPr/>
      <dgm:t>
        <a:bodyPr/>
        <a:lstStyle/>
        <a:p>
          <a:endParaRPr lang="en-US"/>
        </a:p>
      </dgm:t>
    </dgm:pt>
    <dgm:pt modelId="{C91EF977-1B78-4C4C-831B-6F0711D90856}">
      <dgm:prSet custT="1"/>
      <dgm:spPr/>
      <dgm:t>
        <a:bodyPr/>
        <a:lstStyle/>
        <a:p>
          <a:pPr>
            <a:lnSpc>
              <a:spcPct val="150000"/>
            </a:lnSpc>
          </a:pPr>
          <a:r>
            <a:rPr lang="en-US" sz="1100" dirty="0" smtClean="0"/>
            <a:t>API testing</a:t>
          </a:r>
          <a:endParaRPr lang="en-US" sz="1200" dirty="0"/>
        </a:p>
      </dgm:t>
    </dgm:pt>
    <dgm:pt modelId="{3C35CC7D-3A99-4988-ABEC-A8B25CB3A66A}" type="parTrans" cxnId="{FC365E8B-6E47-4C22-8012-A668455E45FD}">
      <dgm:prSet/>
      <dgm:spPr/>
      <dgm:t>
        <a:bodyPr/>
        <a:lstStyle/>
        <a:p>
          <a:endParaRPr lang="en-US"/>
        </a:p>
      </dgm:t>
    </dgm:pt>
    <dgm:pt modelId="{2CFC2D94-8D9C-4DAD-A267-24919A6E02D9}" type="sibTrans" cxnId="{FC365E8B-6E47-4C22-8012-A668455E45FD}">
      <dgm:prSet/>
      <dgm:spPr/>
      <dgm:t>
        <a:bodyPr/>
        <a:lstStyle/>
        <a:p>
          <a:endParaRPr lang="en-US"/>
        </a:p>
      </dgm:t>
    </dgm:pt>
    <dgm:pt modelId="{F3FD1FD0-9B06-40E0-9FE1-96BBA098EA58}">
      <dgm:prSet custT="1"/>
      <dgm:spPr/>
      <dgm:t>
        <a:bodyPr/>
        <a:lstStyle/>
        <a:p>
          <a:pPr>
            <a:lnSpc>
              <a:spcPct val="100000"/>
            </a:lnSpc>
          </a:pPr>
          <a:r>
            <a:rPr lang="en-US" sz="1100" b="0" dirty="0" smtClean="0">
              <a:solidFill>
                <a:schemeClr val="tx1"/>
              </a:solidFill>
              <a:latin typeface="+mn-lt"/>
              <a:ea typeface="+mn-ea"/>
              <a:cs typeface="+mn-cs"/>
            </a:rPr>
            <a:t>Reports Generation Queuing System and Workers -</a:t>
          </a:r>
          <a:r>
            <a:rPr lang="en-US" sz="1100" b="1" dirty="0" smtClean="0">
              <a:solidFill>
                <a:schemeClr val="tx1"/>
              </a:solidFill>
              <a:latin typeface="+mn-lt"/>
              <a:ea typeface="+mn-ea"/>
              <a:cs typeface="+mn-cs"/>
            </a:rPr>
            <a:t>60%</a:t>
          </a:r>
          <a:endParaRPr lang="en-US" sz="1100" b="1" baseline="0" dirty="0">
            <a:solidFill>
              <a:schemeClr val="tx1"/>
            </a:solidFill>
            <a:latin typeface="+mn-lt"/>
            <a:ea typeface="+mn-ea"/>
            <a:cs typeface="+mn-cs"/>
          </a:endParaRPr>
        </a:p>
      </dgm:t>
    </dgm:pt>
    <dgm:pt modelId="{EF6D1E28-FD91-47E0-9696-254AB4456486}" type="parTrans" cxnId="{40AC14C4-6EE7-45BA-9F0E-B2C6435AC28E}">
      <dgm:prSet/>
      <dgm:spPr/>
      <dgm:t>
        <a:bodyPr/>
        <a:lstStyle/>
        <a:p>
          <a:endParaRPr lang="en-US"/>
        </a:p>
      </dgm:t>
    </dgm:pt>
    <dgm:pt modelId="{333701B3-37F1-4277-ADD0-99DC0DA4B77B}" type="sibTrans" cxnId="{40AC14C4-6EE7-45BA-9F0E-B2C6435AC28E}">
      <dgm:prSet/>
      <dgm:spPr/>
      <dgm:t>
        <a:bodyPr/>
        <a:lstStyle/>
        <a:p>
          <a:endParaRPr lang="en-US"/>
        </a:p>
      </dgm:t>
    </dgm:pt>
    <dgm:pt modelId="{73436A32-2887-46F5-BEC8-DD4B232EBA13}">
      <dgm:prSet custT="1"/>
      <dgm:spPr/>
      <dgm:t>
        <a:bodyPr/>
        <a:lstStyle/>
        <a:p>
          <a:pPr>
            <a:lnSpc>
              <a:spcPct val="100000"/>
            </a:lnSpc>
          </a:pPr>
          <a:r>
            <a:rPr lang="en-US" sz="1100" b="0" dirty="0" smtClean="0">
              <a:solidFill>
                <a:schemeClr val="tx1"/>
              </a:solidFill>
              <a:latin typeface="+mn-lt"/>
              <a:ea typeface="+mn-ea"/>
              <a:cs typeface="+mn-cs"/>
            </a:rPr>
            <a:t>Asset Model changes for hierarchy </a:t>
          </a:r>
          <a:r>
            <a:rPr lang="en-US" sz="1100" b="1" dirty="0" smtClean="0">
              <a:solidFill>
                <a:schemeClr val="tx1"/>
              </a:solidFill>
              <a:latin typeface="+mn-lt"/>
              <a:ea typeface="+mn-ea"/>
              <a:cs typeface="+mn-cs"/>
            </a:rPr>
            <a:t>– 100%</a:t>
          </a:r>
          <a:endParaRPr lang="en-US" sz="1100" b="0" baseline="0" dirty="0">
            <a:solidFill>
              <a:schemeClr val="tx1"/>
            </a:solidFill>
            <a:latin typeface="+mn-lt"/>
            <a:ea typeface="+mn-ea"/>
            <a:cs typeface="+mn-cs"/>
          </a:endParaRPr>
        </a:p>
      </dgm:t>
    </dgm:pt>
    <dgm:pt modelId="{1FAFFEE4-21B8-4FD2-9E2A-D40BA58CDE3C}" type="parTrans" cxnId="{FFEBA085-5E81-4EA0-96B8-4E33235DE260}">
      <dgm:prSet/>
      <dgm:spPr/>
      <dgm:t>
        <a:bodyPr/>
        <a:lstStyle/>
        <a:p>
          <a:endParaRPr lang="en-US"/>
        </a:p>
      </dgm:t>
    </dgm:pt>
    <dgm:pt modelId="{E3B4CDDE-1A3E-4065-9A48-5ED68F785416}" type="sibTrans" cxnId="{FFEBA085-5E81-4EA0-96B8-4E33235DE260}">
      <dgm:prSet/>
      <dgm:spPr/>
      <dgm:t>
        <a:bodyPr/>
        <a:lstStyle/>
        <a:p>
          <a:endParaRPr lang="en-US"/>
        </a:p>
      </dgm:t>
    </dgm:pt>
    <dgm:pt modelId="{E143E8D3-6C5A-430B-A5E2-F7F953151274}">
      <dgm:prSet custT="1"/>
      <dgm:spPr/>
      <dgm:t>
        <a:bodyPr/>
        <a:lstStyle/>
        <a:p>
          <a:pPr>
            <a:lnSpc>
              <a:spcPct val="100000"/>
            </a:lnSpc>
          </a:pPr>
          <a:r>
            <a:rPr lang="en-US" sz="1100" b="0" baseline="0" dirty="0" smtClean="0">
              <a:solidFill>
                <a:schemeClr val="tx1"/>
              </a:solidFill>
              <a:latin typeface="+mn-lt"/>
              <a:ea typeface="+mn-ea"/>
              <a:cs typeface="+mn-cs"/>
            </a:rPr>
            <a:t>Data Table Custom Configurations -10</a:t>
          </a:r>
          <a:r>
            <a:rPr lang="en-US" sz="1100" b="1" baseline="0" dirty="0" smtClean="0">
              <a:solidFill>
                <a:schemeClr val="tx1"/>
              </a:solidFill>
              <a:latin typeface="+mn-lt"/>
              <a:ea typeface="+mn-ea"/>
              <a:cs typeface="+mn-cs"/>
            </a:rPr>
            <a:t>0%</a:t>
          </a:r>
          <a:endParaRPr lang="en-US" sz="1100" b="1" baseline="0" dirty="0">
            <a:solidFill>
              <a:schemeClr val="tx1"/>
            </a:solidFill>
            <a:latin typeface="+mn-lt"/>
            <a:ea typeface="+mn-ea"/>
            <a:cs typeface="+mn-cs"/>
          </a:endParaRPr>
        </a:p>
      </dgm:t>
    </dgm:pt>
    <dgm:pt modelId="{9B0D0585-E483-40F9-9809-C8F8AAEDDE11}" type="parTrans" cxnId="{67C5DE47-11EE-4EB5-AFE2-DE789A36418F}">
      <dgm:prSet/>
      <dgm:spPr/>
      <dgm:t>
        <a:bodyPr/>
        <a:lstStyle/>
        <a:p>
          <a:endParaRPr lang="en-US"/>
        </a:p>
      </dgm:t>
    </dgm:pt>
    <dgm:pt modelId="{7EE9E17E-639D-4772-9108-2F855DFA7CE0}" type="sibTrans" cxnId="{67C5DE47-11EE-4EB5-AFE2-DE789A36418F}">
      <dgm:prSet/>
      <dgm:spPr/>
      <dgm:t>
        <a:bodyPr/>
        <a:lstStyle/>
        <a:p>
          <a:endParaRPr lang="en-US"/>
        </a:p>
      </dgm:t>
    </dgm:pt>
    <dgm:pt modelId="{E82A13E6-251D-48E5-BD20-EC342FB76EAF}">
      <dgm:prSet custT="1"/>
      <dgm:spPr/>
      <dgm:t>
        <a:bodyPr/>
        <a:lstStyle/>
        <a:p>
          <a:pPr>
            <a:lnSpc>
              <a:spcPct val="100000"/>
            </a:lnSpc>
          </a:pPr>
          <a:r>
            <a:rPr lang="en-US" sz="1100" b="0" baseline="0" dirty="0" smtClean="0">
              <a:solidFill>
                <a:schemeClr val="tx1"/>
              </a:solidFill>
              <a:latin typeface="+mn-lt"/>
              <a:ea typeface="+mn-ea"/>
              <a:cs typeface="+mn-cs"/>
            </a:rPr>
            <a:t>Security Integration – </a:t>
          </a:r>
          <a:r>
            <a:rPr lang="en-US" sz="1100" b="1" baseline="0" dirty="0" smtClean="0">
              <a:solidFill>
                <a:schemeClr val="tx1"/>
              </a:solidFill>
              <a:latin typeface="+mn-lt"/>
              <a:ea typeface="+mn-ea"/>
              <a:cs typeface="+mn-cs"/>
            </a:rPr>
            <a:t>5%</a:t>
          </a:r>
          <a:endParaRPr lang="en-US" sz="1100" b="1" baseline="0" dirty="0">
            <a:solidFill>
              <a:schemeClr val="tx1"/>
            </a:solidFill>
            <a:latin typeface="+mn-lt"/>
            <a:ea typeface="+mn-ea"/>
            <a:cs typeface="+mn-cs"/>
          </a:endParaRPr>
        </a:p>
      </dgm:t>
    </dgm:pt>
    <dgm:pt modelId="{26107C08-AD02-4CA7-82CB-67EF2E0E83D4}" type="parTrans" cxnId="{A4112849-5BA7-4D2B-8F32-F51991CA714B}">
      <dgm:prSet/>
      <dgm:spPr/>
      <dgm:t>
        <a:bodyPr/>
        <a:lstStyle/>
        <a:p>
          <a:endParaRPr lang="en-US"/>
        </a:p>
      </dgm:t>
    </dgm:pt>
    <dgm:pt modelId="{CA90D3F7-7F57-4355-A89D-8B97EB401BED}" type="sibTrans" cxnId="{A4112849-5BA7-4D2B-8F32-F51991CA714B}">
      <dgm:prSet/>
      <dgm:spPr/>
      <dgm:t>
        <a:bodyPr/>
        <a:lstStyle/>
        <a:p>
          <a:endParaRPr lang="en-US"/>
        </a:p>
      </dgm:t>
    </dgm:pt>
    <dgm:pt modelId="{B67F0871-15E7-4EED-BAA3-EE3B44EDE0BA}">
      <dgm:prSet custT="1"/>
      <dgm:spPr/>
      <dgm:t>
        <a:bodyPr/>
        <a:lstStyle/>
        <a:p>
          <a:pPr>
            <a:lnSpc>
              <a:spcPct val="100000"/>
            </a:lnSpc>
          </a:pPr>
          <a:r>
            <a:rPr lang="en-US" sz="1100" b="0" baseline="0" dirty="0" smtClean="0">
              <a:solidFill>
                <a:schemeClr val="tx1"/>
              </a:solidFill>
              <a:latin typeface="+mn-lt"/>
              <a:ea typeface="+mn-ea"/>
              <a:cs typeface="+mn-cs"/>
            </a:rPr>
            <a:t>Asset Model Demo for Multiple Hierarchy -10</a:t>
          </a:r>
          <a:r>
            <a:rPr lang="en-US" sz="1100" b="1" baseline="0" dirty="0" smtClean="0">
              <a:solidFill>
                <a:schemeClr val="tx1"/>
              </a:solidFill>
              <a:latin typeface="+mn-lt"/>
              <a:ea typeface="+mn-ea"/>
              <a:cs typeface="+mn-cs"/>
            </a:rPr>
            <a:t>0%</a:t>
          </a:r>
          <a:endParaRPr lang="en-US" sz="1100" b="1" baseline="0" dirty="0">
            <a:solidFill>
              <a:schemeClr val="tx1"/>
            </a:solidFill>
            <a:latin typeface="+mn-lt"/>
            <a:ea typeface="+mn-ea"/>
            <a:cs typeface="+mn-cs"/>
          </a:endParaRPr>
        </a:p>
      </dgm:t>
    </dgm:pt>
    <dgm:pt modelId="{CE4D36A3-BA9F-4FFD-9D49-96DB4E71578C}" type="parTrans" cxnId="{7FAD8229-5408-497D-8205-78E27435DAED}">
      <dgm:prSet/>
      <dgm:spPr/>
      <dgm:t>
        <a:bodyPr/>
        <a:lstStyle/>
        <a:p>
          <a:endParaRPr lang="en-US"/>
        </a:p>
      </dgm:t>
    </dgm:pt>
    <dgm:pt modelId="{CD9F9739-216B-4168-9496-633EBDA41DE2}" type="sibTrans" cxnId="{7FAD8229-5408-497D-8205-78E27435DAED}">
      <dgm:prSet/>
      <dgm:spPr/>
      <dgm:t>
        <a:bodyPr/>
        <a:lstStyle/>
        <a:p>
          <a:endParaRPr lang="en-US"/>
        </a:p>
      </dgm:t>
    </dgm:pt>
    <dgm:pt modelId="{3FC91FED-F89D-4A4D-900A-40E138DE826C}">
      <dgm:prSet custT="1"/>
      <dgm:spPr/>
      <dgm:t>
        <a:bodyPr/>
        <a:lstStyle/>
        <a:p>
          <a:pPr>
            <a:lnSpc>
              <a:spcPct val="150000"/>
            </a:lnSpc>
          </a:pPr>
          <a:r>
            <a:rPr lang="en-US" sz="1100" b="1" baseline="0" dirty="0" smtClean="0">
              <a:solidFill>
                <a:schemeClr val="tx1"/>
              </a:solidFill>
              <a:latin typeface="+mn-lt"/>
              <a:ea typeface="+mn-ea"/>
              <a:cs typeface="+mn-cs"/>
            </a:rPr>
            <a:t>Reporting UI</a:t>
          </a:r>
          <a:endParaRPr lang="en-US" sz="1100" b="1" baseline="0" dirty="0">
            <a:solidFill>
              <a:schemeClr val="tx1"/>
            </a:solidFill>
            <a:latin typeface="+mn-lt"/>
            <a:ea typeface="+mn-ea"/>
            <a:cs typeface="+mn-cs"/>
          </a:endParaRPr>
        </a:p>
      </dgm:t>
    </dgm:pt>
    <dgm:pt modelId="{29ACCF7D-DCAF-4681-B4F0-3F029ACEAEB2}" type="parTrans" cxnId="{E7A186EC-2757-4EF2-9F79-67C3332C782C}">
      <dgm:prSet/>
      <dgm:spPr/>
      <dgm:t>
        <a:bodyPr/>
        <a:lstStyle/>
        <a:p>
          <a:endParaRPr lang="en-US"/>
        </a:p>
      </dgm:t>
    </dgm:pt>
    <dgm:pt modelId="{300AECDB-D09F-40B1-AF90-606BFA05A306}" type="sibTrans" cxnId="{E7A186EC-2757-4EF2-9F79-67C3332C782C}">
      <dgm:prSet/>
      <dgm:spPr/>
      <dgm:t>
        <a:bodyPr/>
        <a:lstStyle/>
        <a:p>
          <a:endParaRPr lang="en-US"/>
        </a:p>
      </dgm:t>
    </dgm:pt>
    <dgm:pt modelId="{14B64E53-4DDA-4176-B3BB-870CEAE38B01}">
      <dgm:prSet custT="1"/>
      <dgm:spPr/>
      <dgm:t>
        <a:bodyPr/>
        <a:lstStyle/>
        <a:p>
          <a:pPr>
            <a:lnSpc>
              <a:spcPct val="150000"/>
            </a:lnSpc>
          </a:pPr>
          <a:r>
            <a:rPr lang="en-US" sz="1100" b="0" baseline="0" dirty="0" smtClean="0">
              <a:solidFill>
                <a:schemeClr val="tx1"/>
              </a:solidFill>
              <a:latin typeface="+mn-lt"/>
              <a:ea typeface="+mn-ea"/>
              <a:cs typeface="+mn-cs"/>
            </a:rPr>
            <a:t>CP Chart – 7</a:t>
          </a:r>
          <a:r>
            <a:rPr lang="en-US" sz="1100" b="1" baseline="0" dirty="0" smtClean="0">
              <a:solidFill>
                <a:schemeClr val="tx1"/>
              </a:solidFill>
              <a:latin typeface="+mn-lt"/>
              <a:ea typeface="+mn-ea"/>
              <a:cs typeface="+mn-cs"/>
            </a:rPr>
            <a:t>0%</a:t>
          </a:r>
          <a:endParaRPr lang="en-US" sz="1100" baseline="0" dirty="0">
            <a:solidFill>
              <a:schemeClr val="tx1"/>
            </a:solidFill>
            <a:latin typeface="+mn-lt"/>
            <a:ea typeface="+mn-ea"/>
            <a:cs typeface="+mn-cs"/>
          </a:endParaRPr>
        </a:p>
      </dgm:t>
    </dgm:pt>
    <dgm:pt modelId="{A8F16AC1-15B4-47D0-8902-21AE286F4246}" type="parTrans" cxnId="{BEDDFD3D-5FA3-4326-A91E-FE6A43E76D78}">
      <dgm:prSet/>
      <dgm:spPr/>
      <dgm:t>
        <a:bodyPr/>
        <a:lstStyle/>
        <a:p>
          <a:endParaRPr lang="en-US"/>
        </a:p>
      </dgm:t>
    </dgm:pt>
    <dgm:pt modelId="{370F4312-3117-4BDB-90C2-8E17518A3547}" type="sibTrans" cxnId="{BEDDFD3D-5FA3-4326-A91E-FE6A43E76D78}">
      <dgm:prSet/>
      <dgm:spPr/>
      <dgm:t>
        <a:bodyPr/>
        <a:lstStyle/>
        <a:p>
          <a:endParaRPr lang="en-US"/>
        </a:p>
      </dgm:t>
    </dgm:pt>
    <dgm:pt modelId="{19558BB6-2B9A-4811-A235-D77F20231272}">
      <dgm:prSet custT="1"/>
      <dgm:spPr/>
      <dgm:t>
        <a:bodyPr/>
        <a:lstStyle/>
        <a:p>
          <a:pPr>
            <a:lnSpc>
              <a:spcPct val="150000"/>
            </a:lnSpc>
          </a:pPr>
          <a:r>
            <a:rPr lang="en-US" sz="1100" b="0" baseline="0" dirty="0" smtClean="0">
              <a:solidFill>
                <a:schemeClr val="tx1"/>
              </a:solidFill>
              <a:latin typeface="+mn-lt"/>
              <a:ea typeface="+mn-ea"/>
              <a:cs typeface="+mn-cs"/>
            </a:rPr>
            <a:t>Duplicate Report – </a:t>
          </a:r>
          <a:r>
            <a:rPr lang="en-US" sz="1100" b="1" baseline="0" dirty="0" smtClean="0">
              <a:solidFill>
                <a:schemeClr val="tx1"/>
              </a:solidFill>
              <a:latin typeface="+mn-lt"/>
              <a:ea typeface="+mn-ea"/>
              <a:cs typeface="+mn-cs"/>
            </a:rPr>
            <a:t>100</a:t>
          </a:r>
          <a:r>
            <a:rPr lang="en-US" sz="1100" b="0" baseline="0" dirty="0" smtClean="0">
              <a:solidFill>
                <a:schemeClr val="tx1"/>
              </a:solidFill>
              <a:latin typeface="+mn-lt"/>
              <a:ea typeface="+mn-ea"/>
              <a:cs typeface="+mn-cs"/>
            </a:rPr>
            <a:t>%</a:t>
          </a:r>
          <a:endParaRPr lang="en-US" sz="1100" b="0" baseline="0" dirty="0">
            <a:solidFill>
              <a:schemeClr val="tx1"/>
            </a:solidFill>
            <a:latin typeface="+mn-lt"/>
            <a:ea typeface="+mn-ea"/>
            <a:cs typeface="+mn-cs"/>
          </a:endParaRPr>
        </a:p>
      </dgm:t>
    </dgm:pt>
    <dgm:pt modelId="{87893566-CAEC-4D0E-8C1D-9EB308C631B9}" type="parTrans" cxnId="{FCD1C2CF-80D5-4B35-A3C5-A5CD0FC984F4}">
      <dgm:prSet/>
      <dgm:spPr/>
      <dgm:t>
        <a:bodyPr/>
        <a:lstStyle/>
        <a:p>
          <a:endParaRPr lang="en-US"/>
        </a:p>
      </dgm:t>
    </dgm:pt>
    <dgm:pt modelId="{4255BEE5-9637-4C2F-8318-FFD792156A16}" type="sibTrans" cxnId="{FCD1C2CF-80D5-4B35-A3C5-A5CD0FC984F4}">
      <dgm:prSet/>
      <dgm:spPr/>
      <dgm:t>
        <a:bodyPr/>
        <a:lstStyle/>
        <a:p>
          <a:endParaRPr lang="en-US"/>
        </a:p>
      </dgm:t>
    </dgm:pt>
    <dgm:pt modelId="{DA729E5C-C96E-4FD7-BF45-84AD381D9673}">
      <dgm:prSet custT="1"/>
      <dgm:spPr/>
      <dgm:t>
        <a:bodyPr/>
        <a:lstStyle/>
        <a:p>
          <a:pPr>
            <a:lnSpc>
              <a:spcPct val="150000"/>
            </a:lnSpc>
          </a:pPr>
          <a:r>
            <a:rPr lang="en-US" sz="1100" b="0" baseline="0" dirty="0" smtClean="0">
              <a:solidFill>
                <a:schemeClr val="tx1"/>
              </a:solidFill>
              <a:latin typeface="+mn-lt"/>
              <a:ea typeface="+mn-ea"/>
              <a:cs typeface="+mn-cs"/>
            </a:rPr>
            <a:t>Resizing inside canvas UI - 10</a:t>
          </a:r>
          <a:r>
            <a:rPr lang="en-US" sz="1100" b="1" baseline="0" dirty="0" smtClean="0">
              <a:solidFill>
                <a:schemeClr val="tx1"/>
              </a:solidFill>
              <a:latin typeface="+mn-lt"/>
              <a:ea typeface="+mn-ea"/>
              <a:cs typeface="+mn-cs"/>
            </a:rPr>
            <a:t>0%</a:t>
          </a:r>
          <a:endParaRPr lang="en-US" sz="1100" b="1" baseline="0" dirty="0">
            <a:solidFill>
              <a:schemeClr val="tx1"/>
            </a:solidFill>
            <a:latin typeface="+mn-lt"/>
            <a:ea typeface="+mn-ea"/>
            <a:cs typeface="+mn-cs"/>
          </a:endParaRPr>
        </a:p>
      </dgm:t>
    </dgm:pt>
    <dgm:pt modelId="{73DBE1D6-2E4F-49C9-BE38-D2B7009F14AF}" type="parTrans" cxnId="{52738EEF-5363-4108-8DE4-49751033C2C8}">
      <dgm:prSet/>
      <dgm:spPr/>
      <dgm:t>
        <a:bodyPr/>
        <a:lstStyle/>
        <a:p>
          <a:endParaRPr lang="en-US"/>
        </a:p>
      </dgm:t>
    </dgm:pt>
    <dgm:pt modelId="{4887E1CA-3BA0-43B2-9543-E2F8AA943E37}" type="sibTrans" cxnId="{52738EEF-5363-4108-8DE4-49751033C2C8}">
      <dgm:prSet/>
      <dgm:spPr/>
      <dgm:t>
        <a:bodyPr/>
        <a:lstStyle/>
        <a:p>
          <a:endParaRPr lang="en-US"/>
        </a:p>
      </dgm:t>
    </dgm:pt>
    <dgm:pt modelId="{553EF07A-08ED-48AF-9244-0097E7E4F8BB}">
      <dgm:prSet custT="1"/>
      <dgm:spPr/>
      <dgm:t>
        <a:bodyPr/>
        <a:lstStyle/>
        <a:p>
          <a:pPr>
            <a:lnSpc>
              <a:spcPct val="150000"/>
            </a:lnSpc>
          </a:pPr>
          <a:r>
            <a:rPr lang="en-US" sz="1100" b="0" dirty="0" smtClean="0">
              <a:solidFill>
                <a:schemeClr val="tx1"/>
              </a:solidFill>
              <a:latin typeface="+mn-lt"/>
            </a:rPr>
            <a:t>Raw Data Report UI – 80</a:t>
          </a:r>
          <a:r>
            <a:rPr lang="en-US" sz="1100" b="1" dirty="0" smtClean="0">
              <a:solidFill>
                <a:schemeClr val="tx1"/>
              </a:solidFill>
              <a:latin typeface="+mn-lt"/>
            </a:rPr>
            <a:t>%</a:t>
          </a:r>
          <a:endParaRPr lang="en-US" sz="1100" b="1" baseline="0" dirty="0">
            <a:solidFill>
              <a:schemeClr val="tx1"/>
            </a:solidFill>
            <a:latin typeface="+mn-lt"/>
            <a:ea typeface="+mn-ea"/>
            <a:cs typeface="+mn-cs"/>
          </a:endParaRPr>
        </a:p>
      </dgm:t>
    </dgm:pt>
    <dgm:pt modelId="{DF3D991F-7BBF-4405-A5CA-8F4876CC5C33}" type="parTrans" cxnId="{7AC4C596-1D18-4319-8CD6-71CFF256A1A6}">
      <dgm:prSet/>
      <dgm:spPr/>
      <dgm:t>
        <a:bodyPr/>
        <a:lstStyle/>
        <a:p>
          <a:endParaRPr lang="en-US"/>
        </a:p>
      </dgm:t>
    </dgm:pt>
    <dgm:pt modelId="{AC4FB7F4-3BE4-434D-8EC3-CF5236AA00B5}" type="sibTrans" cxnId="{7AC4C596-1D18-4319-8CD6-71CFF256A1A6}">
      <dgm:prSet/>
      <dgm:spPr/>
      <dgm:t>
        <a:bodyPr/>
        <a:lstStyle/>
        <a:p>
          <a:endParaRPr lang="en-US"/>
        </a:p>
      </dgm:t>
    </dgm:pt>
    <dgm:pt modelId="{FEB8F1EA-7AFA-4136-8043-66BE3B3CD214}">
      <dgm:prSet custT="1"/>
      <dgm:spPr/>
      <dgm:t>
        <a:bodyPr/>
        <a:lstStyle/>
        <a:p>
          <a:pPr>
            <a:lnSpc>
              <a:spcPct val="150000"/>
            </a:lnSpc>
          </a:pPr>
          <a:r>
            <a:rPr lang="en-US" sz="1100" b="0" baseline="0" dirty="0" smtClean="0">
              <a:solidFill>
                <a:schemeClr val="tx1"/>
              </a:solidFill>
              <a:latin typeface="+mn-lt"/>
              <a:ea typeface="+mn-ea"/>
              <a:cs typeface="+mn-cs"/>
            </a:rPr>
            <a:t>API Integration</a:t>
          </a:r>
          <a:endParaRPr lang="en-US" sz="1100" b="0" baseline="0" dirty="0">
            <a:solidFill>
              <a:schemeClr val="tx1"/>
            </a:solidFill>
            <a:latin typeface="+mn-lt"/>
            <a:ea typeface="+mn-ea"/>
            <a:cs typeface="+mn-cs"/>
          </a:endParaRPr>
        </a:p>
      </dgm:t>
    </dgm:pt>
    <dgm:pt modelId="{BBC44D95-32E4-4BFF-9143-B4B9972D8B97}" type="parTrans" cxnId="{F5D2712F-6A8C-4993-A4CE-15A7B950B733}">
      <dgm:prSet/>
      <dgm:spPr/>
      <dgm:t>
        <a:bodyPr/>
        <a:lstStyle/>
        <a:p>
          <a:endParaRPr lang="en-US"/>
        </a:p>
      </dgm:t>
    </dgm:pt>
    <dgm:pt modelId="{A3681A94-7D1F-498B-B82B-969F70C57918}" type="sibTrans" cxnId="{F5D2712F-6A8C-4993-A4CE-15A7B950B733}">
      <dgm:prSet/>
      <dgm:spPr/>
      <dgm:t>
        <a:bodyPr/>
        <a:lstStyle/>
        <a:p>
          <a:endParaRPr lang="en-US"/>
        </a:p>
      </dgm:t>
    </dgm:pt>
    <dgm:pt modelId="{13DB8D0C-4138-4F0C-9396-A06867973CBC}">
      <dgm:prSet custT="1"/>
      <dgm:spPr/>
      <dgm:t>
        <a:bodyPr/>
        <a:lstStyle/>
        <a:p>
          <a:pPr>
            <a:lnSpc>
              <a:spcPct val="100000"/>
            </a:lnSpc>
          </a:pPr>
          <a:endParaRPr lang="en-US" sz="1100" b="0" baseline="0" dirty="0">
            <a:solidFill>
              <a:schemeClr val="tx1"/>
            </a:solidFill>
            <a:latin typeface="+mn-lt"/>
            <a:ea typeface="+mn-ea"/>
            <a:cs typeface="+mn-cs"/>
          </a:endParaRPr>
        </a:p>
      </dgm:t>
    </dgm:pt>
    <dgm:pt modelId="{CBE168EE-113B-483E-933D-F6072F15907A}" type="sibTrans" cxnId="{06A93A5D-20BF-4AE2-BB35-A109DF8048D7}">
      <dgm:prSet/>
      <dgm:spPr/>
      <dgm:t>
        <a:bodyPr/>
        <a:lstStyle/>
        <a:p>
          <a:endParaRPr lang="en-US"/>
        </a:p>
      </dgm:t>
    </dgm:pt>
    <dgm:pt modelId="{30FECF79-1FE7-4EF1-ACC2-2E8ECC03BCDC}" type="parTrans" cxnId="{06A93A5D-20BF-4AE2-BB35-A109DF8048D7}">
      <dgm:prSet/>
      <dgm:spPr/>
      <dgm:t>
        <a:bodyPr/>
        <a:lstStyle/>
        <a:p>
          <a:endParaRPr lang="en-US"/>
        </a:p>
      </dgm:t>
    </dgm:pt>
    <dgm:pt modelId="{7B1618A6-AC8B-4CB8-84D4-0BA50D881749}">
      <dgm:prSet custT="1"/>
      <dgm:spPr/>
      <dgm:t>
        <a:bodyPr/>
        <a:lstStyle/>
        <a:p>
          <a:pPr rtl="0">
            <a:lnSpc>
              <a:spcPct val="100000"/>
            </a:lnSpc>
          </a:pPr>
          <a:r>
            <a:rPr lang="en-US" sz="1100" b="0" dirty="0" smtClean="0">
              <a:solidFill>
                <a:schemeClr val="tx1"/>
              </a:solidFill>
              <a:latin typeface="+mn-lt"/>
            </a:rPr>
            <a:t>Data Abstraction</a:t>
          </a:r>
          <a:r>
            <a:rPr lang="en-US" sz="1100" b="0" baseline="0" dirty="0" smtClean="0">
              <a:solidFill>
                <a:schemeClr val="tx1"/>
              </a:solidFill>
              <a:latin typeface="+mn-lt"/>
            </a:rPr>
            <a:t> Layer within </a:t>
          </a:r>
          <a:r>
            <a:rPr lang="en-US" sz="1100" b="0" baseline="0" dirty="0" err="1" smtClean="0">
              <a:solidFill>
                <a:schemeClr val="tx1"/>
              </a:solidFill>
              <a:latin typeface="+mn-lt"/>
            </a:rPr>
            <a:t>Predix</a:t>
          </a:r>
          <a:r>
            <a:rPr lang="en-US" sz="1100" b="1" baseline="0" dirty="0" smtClean="0">
              <a:solidFill>
                <a:schemeClr val="tx1"/>
              </a:solidFill>
              <a:latin typeface="+mn-lt"/>
            </a:rPr>
            <a:t>  - 100%</a:t>
          </a:r>
          <a:endParaRPr lang="en-US" sz="1100" b="0" baseline="0" dirty="0">
            <a:solidFill>
              <a:schemeClr val="tx1"/>
            </a:solidFill>
            <a:latin typeface="+mn-lt"/>
            <a:ea typeface="+mn-ea"/>
            <a:cs typeface="+mn-cs"/>
          </a:endParaRPr>
        </a:p>
      </dgm:t>
    </dgm:pt>
    <dgm:pt modelId="{BE968B04-7D3D-4EC4-AA7C-723FA2607B87}" type="parTrans" cxnId="{24C4A71D-5CFE-434F-9BDF-6DDD213B2805}">
      <dgm:prSet/>
      <dgm:spPr/>
      <dgm:t>
        <a:bodyPr/>
        <a:lstStyle/>
        <a:p>
          <a:endParaRPr lang="en-US"/>
        </a:p>
      </dgm:t>
    </dgm:pt>
    <dgm:pt modelId="{51A416AD-4735-4AF9-AD41-69BBEC9F1128}" type="sibTrans" cxnId="{24C4A71D-5CFE-434F-9BDF-6DDD213B2805}">
      <dgm:prSet/>
      <dgm:spPr/>
      <dgm:t>
        <a:bodyPr/>
        <a:lstStyle/>
        <a:p>
          <a:endParaRPr lang="en-US"/>
        </a:p>
      </dgm:t>
    </dgm:pt>
    <dgm:pt modelId="{14117BFC-71F8-472E-A93F-7254EFEB146A}">
      <dgm:prSet custT="1"/>
      <dgm:spPr/>
      <dgm:t>
        <a:bodyPr/>
        <a:lstStyle/>
        <a:p>
          <a:pPr>
            <a:lnSpc>
              <a:spcPct val="100000"/>
            </a:lnSpc>
          </a:pPr>
          <a:r>
            <a:rPr lang="en-US" sz="1100" b="0" baseline="0" dirty="0" smtClean="0">
              <a:solidFill>
                <a:schemeClr val="tx1"/>
              </a:solidFill>
              <a:latin typeface="+mn-lt"/>
            </a:rPr>
            <a:t>Data </a:t>
          </a:r>
          <a:r>
            <a:rPr lang="en-US" sz="1100" b="0" dirty="0" smtClean="0">
              <a:solidFill>
                <a:schemeClr val="tx1"/>
              </a:solidFill>
              <a:latin typeface="+mn-lt"/>
            </a:rPr>
            <a:t>Abstraction</a:t>
          </a:r>
          <a:r>
            <a:rPr lang="en-US" sz="1100" b="0" baseline="0" dirty="0" smtClean="0">
              <a:solidFill>
                <a:schemeClr val="tx1"/>
              </a:solidFill>
              <a:latin typeface="+mn-lt"/>
            </a:rPr>
            <a:t> Layer outside Predix – 5%</a:t>
          </a:r>
          <a:endParaRPr lang="en-US" sz="1100" b="1" baseline="0" dirty="0">
            <a:solidFill>
              <a:schemeClr val="tx1"/>
            </a:solidFill>
            <a:latin typeface="+mn-lt"/>
            <a:ea typeface="+mn-ea"/>
            <a:cs typeface="+mn-cs"/>
          </a:endParaRPr>
        </a:p>
      </dgm:t>
    </dgm:pt>
    <dgm:pt modelId="{4B0FE83F-D0B2-4E45-B99E-2AA7A55857E4}" type="parTrans" cxnId="{8CF80FC0-FF4D-485A-B2FD-DFDEED4EF18E}">
      <dgm:prSet/>
      <dgm:spPr/>
      <dgm:t>
        <a:bodyPr/>
        <a:lstStyle/>
        <a:p>
          <a:endParaRPr lang="en-US"/>
        </a:p>
      </dgm:t>
    </dgm:pt>
    <dgm:pt modelId="{20A1E107-56A7-471C-99E4-7FC0A5BCA4FA}" type="sibTrans" cxnId="{8CF80FC0-FF4D-485A-B2FD-DFDEED4EF18E}">
      <dgm:prSet/>
      <dgm:spPr/>
      <dgm:t>
        <a:bodyPr/>
        <a:lstStyle/>
        <a:p>
          <a:endParaRPr lang="en-US"/>
        </a:p>
      </dgm:t>
    </dgm:pt>
    <dgm:pt modelId="{B064068B-EB8E-46FD-B29B-797DAE85B5AD}">
      <dgm:prSet custT="1"/>
      <dgm:spPr/>
      <dgm:t>
        <a:bodyPr/>
        <a:lstStyle/>
        <a:p>
          <a:pPr>
            <a:lnSpc>
              <a:spcPct val="100000"/>
            </a:lnSpc>
          </a:pPr>
          <a:r>
            <a:rPr lang="en-US" sz="1100" b="0" baseline="0" dirty="0" smtClean="0">
              <a:solidFill>
                <a:schemeClr val="tx1"/>
              </a:solidFill>
              <a:latin typeface="+mn-lt"/>
              <a:ea typeface="+mn-ea"/>
              <a:cs typeface="+mn-cs"/>
            </a:rPr>
            <a:t>All Assets and Parameters Service – </a:t>
          </a:r>
          <a:r>
            <a:rPr lang="en-US" sz="1100" b="1" baseline="0" dirty="0" smtClean="0">
              <a:solidFill>
                <a:schemeClr val="tx1"/>
              </a:solidFill>
              <a:latin typeface="+mn-lt"/>
              <a:ea typeface="+mn-ea"/>
              <a:cs typeface="+mn-cs"/>
            </a:rPr>
            <a:t>5%</a:t>
          </a:r>
          <a:endParaRPr lang="en-US" sz="1100" b="1" baseline="0" dirty="0">
            <a:solidFill>
              <a:schemeClr val="tx1"/>
            </a:solidFill>
            <a:latin typeface="+mn-lt"/>
            <a:ea typeface="+mn-ea"/>
            <a:cs typeface="+mn-cs"/>
          </a:endParaRPr>
        </a:p>
      </dgm:t>
    </dgm:pt>
    <dgm:pt modelId="{481E242F-A9A8-48CF-9618-30AB1BE7BAC3}" type="sibTrans" cxnId="{37E93200-B640-4E03-9A4B-885E31449CBE}">
      <dgm:prSet/>
      <dgm:spPr/>
      <dgm:t>
        <a:bodyPr/>
        <a:lstStyle/>
        <a:p>
          <a:endParaRPr lang="en-US"/>
        </a:p>
      </dgm:t>
    </dgm:pt>
    <dgm:pt modelId="{BDFF310D-5611-4D68-B27C-623BD9F30DE5}" type="parTrans" cxnId="{37E93200-B640-4E03-9A4B-885E31449CBE}">
      <dgm:prSet/>
      <dgm:spPr/>
      <dgm:t>
        <a:bodyPr/>
        <a:lstStyle/>
        <a:p>
          <a:endParaRPr lang="en-US"/>
        </a:p>
      </dgm:t>
    </dgm:pt>
    <dgm:pt modelId="{06929DC4-DD80-4711-B06F-FF83C4CC4998}">
      <dgm:prSet custT="1"/>
      <dgm:spPr/>
      <dgm:t>
        <a:bodyPr/>
        <a:lstStyle/>
        <a:p>
          <a:pPr>
            <a:lnSpc>
              <a:spcPct val="150000"/>
            </a:lnSpc>
          </a:pPr>
          <a:r>
            <a:rPr lang="en-US" sz="1100" b="0" baseline="0" dirty="0" smtClean="0">
              <a:solidFill>
                <a:schemeClr val="tx1"/>
              </a:solidFill>
              <a:latin typeface="+mn-lt"/>
              <a:ea typeface="+mn-ea"/>
              <a:cs typeface="+mn-cs"/>
            </a:rPr>
            <a:t>Advanced Line Chart - 8</a:t>
          </a:r>
          <a:r>
            <a:rPr lang="en-US" sz="1100" b="1" baseline="0" dirty="0" smtClean="0">
              <a:solidFill>
                <a:schemeClr val="tx1"/>
              </a:solidFill>
              <a:latin typeface="+mn-lt"/>
              <a:ea typeface="+mn-ea"/>
              <a:cs typeface="+mn-cs"/>
            </a:rPr>
            <a:t>0%</a:t>
          </a:r>
          <a:endParaRPr lang="en-US" sz="1100" b="1" baseline="0" dirty="0">
            <a:solidFill>
              <a:schemeClr val="tx1"/>
            </a:solidFill>
            <a:latin typeface="+mn-lt"/>
            <a:ea typeface="+mn-ea"/>
            <a:cs typeface="+mn-cs"/>
          </a:endParaRPr>
        </a:p>
      </dgm:t>
    </dgm:pt>
    <dgm:pt modelId="{D8010689-9C33-481E-9817-0BC64563AB7F}" type="parTrans" cxnId="{8F6F4FD1-179B-49B8-8A83-D23BF2BE2AC6}">
      <dgm:prSet/>
      <dgm:spPr/>
      <dgm:t>
        <a:bodyPr/>
        <a:lstStyle/>
        <a:p>
          <a:endParaRPr lang="en-US"/>
        </a:p>
      </dgm:t>
    </dgm:pt>
    <dgm:pt modelId="{8619496F-EEBA-4A46-B3B0-F741D0445C69}" type="sibTrans" cxnId="{8F6F4FD1-179B-49B8-8A83-D23BF2BE2AC6}">
      <dgm:prSet/>
      <dgm:spPr/>
      <dgm:t>
        <a:bodyPr/>
        <a:lstStyle/>
        <a:p>
          <a:endParaRPr lang="en-US"/>
        </a:p>
      </dgm:t>
    </dgm:pt>
    <dgm:pt modelId="{D7B4DB42-66A0-4EDF-B9E6-15FCCC445A54}">
      <dgm:prSet custT="1"/>
      <dgm:spPr/>
      <dgm:t>
        <a:bodyPr/>
        <a:lstStyle/>
        <a:p>
          <a:pPr>
            <a:lnSpc>
              <a:spcPct val="150000"/>
            </a:lnSpc>
          </a:pPr>
          <a:r>
            <a:rPr lang="en-US" sz="1100" b="0" baseline="0" dirty="0" smtClean="0">
              <a:solidFill>
                <a:schemeClr val="tx1"/>
              </a:solidFill>
              <a:latin typeface="+mn-lt"/>
              <a:ea typeface="+mn-ea"/>
              <a:cs typeface="+mn-cs"/>
            </a:rPr>
            <a:t>Blue Print Loader – </a:t>
          </a:r>
          <a:r>
            <a:rPr lang="en-US" sz="1100" b="1" baseline="0" dirty="0" smtClean="0">
              <a:solidFill>
                <a:schemeClr val="tx1"/>
              </a:solidFill>
              <a:latin typeface="+mn-lt"/>
              <a:ea typeface="+mn-ea"/>
              <a:cs typeface="+mn-cs"/>
            </a:rPr>
            <a:t>5%</a:t>
          </a:r>
          <a:endParaRPr lang="en-US" sz="1100" b="1" baseline="0" dirty="0">
            <a:solidFill>
              <a:schemeClr val="tx1"/>
            </a:solidFill>
            <a:latin typeface="+mn-lt"/>
            <a:ea typeface="+mn-ea"/>
            <a:cs typeface="+mn-cs"/>
          </a:endParaRPr>
        </a:p>
      </dgm:t>
    </dgm:pt>
    <dgm:pt modelId="{B9E87DC0-B147-4E0B-8251-688950818206}" type="parTrans" cxnId="{681935E2-7D3B-4F82-8B1E-D9EFE8D072C3}">
      <dgm:prSet/>
      <dgm:spPr/>
      <dgm:t>
        <a:bodyPr/>
        <a:lstStyle/>
        <a:p>
          <a:endParaRPr lang="en-US"/>
        </a:p>
      </dgm:t>
    </dgm:pt>
    <dgm:pt modelId="{C22698F9-6CF2-48AB-AA72-3FC043BACE97}" type="sibTrans" cxnId="{681935E2-7D3B-4F82-8B1E-D9EFE8D072C3}">
      <dgm:prSet/>
      <dgm:spPr/>
      <dgm:t>
        <a:bodyPr/>
        <a:lstStyle/>
        <a:p>
          <a:endParaRPr lang="en-US"/>
        </a:p>
      </dgm:t>
    </dgm:pt>
    <dgm:pt modelId="{A2F90E31-E0BF-43A7-9391-EAD789499AAB}">
      <dgm:prSet custT="1"/>
      <dgm:spPr/>
      <dgm:t>
        <a:bodyPr/>
        <a:lstStyle/>
        <a:p>
          <a:pPr>
            <a:lnSpc>
              <a:spcPct val="150000"/>
            </a:lnSpc>
          </a:pPr>
          <a:r>
            <a:rPr lang="en-US" sz="1100" b="0" baseline="0" dirty="0" smtClean="0">
              <a:solidFill>
                <a:schemeClr val="tx1"/>
              </a:solidFill>
              <a:latin typeface="+mn-lt"/>
              <a:ea typeface="+mn-ea"/>
              <a:cs typeface="+mn-cs"/>
            </a:rPr>
            <a:t>Advanced Data Table - </a:t>
          </a:r>
          <a:r>
            <a:rPr lang="en-US" sz="1100" b="1" baseline="0" dirty="0" smtClean="0">
              <a:solidFill>
                <a:schemeClr val="tx1"/>
              </a:solidFill>
              <a:latin typeface="+mn-lt"/>
              <a:ea typeface="+mn-ea"/>
              <a:cs typeface="+mn-cs"/>
            </a:rPr>
            <a:t>40%</a:t>
          </a:r>
          <a:endParaRPr lang="en-US" sz="1100" baseline="0" dirty="0">
            <a:solidFill>
              <a:schemeClr val="tx1"/>
            </a:solidFill>
            <a:latin typeface="+mn-lt"/>
            <a:ea typeface="+mn-ea"/>
            <a:cs typeface="+mn-cs"/>
          </a:endParaRPr>
        </a:p>
      </dgm:t>
    </dgm:pt>
    <dgm:pt modelId="{57AE714D-3849-4CAA-82B3-C654006C3F31}" type="parTrans" cxnId="{B97FE87C-6E32-486D-A87E-2F0CEC977DF3}">
      <dgm:prSet/>
      <dgm:spPr/>
      <dgm:t>
        <a:bodyPr/>
        <a:lstStyle/>
        <a:p>
          <a:endParaRPr lang="en-US"/>
        </a:p>
      </dgm:t>
    </dgm:pt>
    <dgm:pt modelId="{56ACB7D9-3577-47DC-BAB1-FE074D9C90A3}" type="sibTrans" cxnId="{B97FE87C-6E32-486D-A87E-2F0CEC977DF3}">
      <dgm:prSet/>
      <dgm:spPr/>
      <dgm:t>
        <a:bodyPr/>
        <a:lstStyle/>
        <a:p>
          <a:endParaRPr lang="en-US"/>
        </a:p>
      </dgm:t>
    </dgm:pt>
    <dgm:pt modelId="{19E3C6FA-33E9-4B86-9117-A3CAB4835155}">
      <dgm:prSet custT="1"/>
      <dgm:spPr/>
      <dgm:t>
        <a:bodyPr/>
        <a:lstStyle/>
        <a:p>
          <a:pPr>
            <a:lnSpc>
              <a:spcPct val="150000"/>
            </a:lnSpc>
          </a:pPr>
          <a:r>
            <a:rPr lang="en-US" sz="1100" baseline="0" dirty="0" smtClean="0">
              <a:solidFill>
                <a:schemeClr val="tx1"/>
              </a:solidFill>
              <a:latin typeface="+mn-lt"/>
              <a:ea typeface="+mn-ea"/>
              <a:cs typeface="+mn-cs"/>
            </a:rPr>
            <a:t>Drag/Drop inside Canvas -30% </a:t>
          </a:r>
          <a:endParaRPr lang="en-US" sz="1100" baseline="0" dirty="0">
            <a:solidFill>
              <a:schemeClr val="tx1"/>
            </a:solidFill>
            <a:latin typeface="+mn-lt"/>
            <a:ea typeface="+mn-ea"/>
            <a:cs typeface="+mn-cs"/>
          </a:endParaRPr>
        </a:p>
      </dgm:t>
    </dgm:pt>
    <dgm:pt modelId="{EECBCA6D-E949-46D3-97AB-110AD3D8B916}" type="parTrans" cxnId="{A7B35DA9-4CE2-4490-9202-75925EF464DA}">
      <dgm:prSet/>
      <dgm:spPr/>
      <dgm:t>
        <a:bodyPr/>
        <a:lstStyle/>
        <a:p>
          <a:endParaRPr lang="en-US"/>
        </a:p>
      </dgm:t>
    </dgm:pt>
    <dgm:pt modelId="{4424C524-6437-44ED-BDC0-C2685F112E3B}" type="sibTrans" cxnId="{A7B35DA9-4CE2-4490-9202-75925EF464DA}">
      <dgm:prSet/>
      <dgm:spPr/>
      <dgm:t>
        <a:bodyPr/>
        <a:lstStyle/>
        <a:p>
          <a:endParaRPr lang="en-US"/>
        </a:p>
      </dgm:t>
    </dgm:pt>
    <dgm:pt modelId="{6BEADE90-5DAE-4A82-B09F-D1E19C63B83C}" type="pres">
      <dgm:prSet presAssocID="{F040B57F-00AB-479D-B2B4-F5494C260B63}" presName="rootnode" presStyleCnt="0">
        <dgm:presLayoutVars>
          <dgm:chMax/>
          <dgm:chPref/>
          <dgm:dir/>
          <dgm:animLvl val="lvl"/>
        </dgm:presLayoutVars>
      </dgm:prSet>
      <dgm:spPr/>
      <dgm:t>
        <a:bodyPr/>
        <a:lstStyle/>
        <a:p>
          <a:endParaRPr lang="en-US"/>
        </a:p>
      </dgm:t>
    </dgm:pt>
    <dgm:pt modelId="{C1FE755A-D51A-4276-BB22-6B4E64C7BEF3}" type="pres">
      <dgm:prSet presAssocID="{57CEFBE2-932C-486F-9716-A1689CB2B5E6}" presName="composite" presStyleCnt="0"/>
      <dgm:spPr/>
    </dgm:pt>
    <dgm:pt modelId="{0A606897-E9EE-43C9-A1D0-3083674A5645}" type="pres">
      <dgm:prSet presAssocID="{57CEFBE2-932C-486F-9716-A1689CB2B5E6}" presName="LShape" presStyleLbl="alignNode1" presStyleIdx="0" presStyleCnt="5"/>
      <dgm:spPr/>
    </dgm:pt>
    <dgm:pt modelId="{A279A22C-705A-4488-8A05-EB4F2E33868B}" type="pres">
      <dgm:prSet presAssocID="{57CEFBE2-932C-486F-9716-A1689CB2B5E6}" presName="ParentText" presStyleLbl="revTx" presStyleIdx="0" presStyleCnt="3" custScaleX="109506" custLinFactNeighborX="8454" custLinFactNeighborY="3014">
        <dgm:presLayoutVars>
          <dgm:chMax val="0"/>
          <dgm:chPref val="0"/>
          <dgm:bulletEnabled val="1"/>
        </dgm:presLayoutVars>
      </dgm:prSet>
      <dgm:spPr/>
      <dgm:t>
        <a:bodyPr/>
        <a:lstStyle/>
        <a:p>
          <a:endParaRPr lang="en-US"/>
        </a:p>
      </dgm:t>
    </dgm:pt>
    <dgm:pt modelId="{6D738C93-5ECA-461D-A423-4D33B631C53D}" type="pres">
      <dgm:prSet presAssocID="{57CEFBE2-932C-486F-9716-A1689CB2B5E6}" presName="Triangle" presStyleLbl="alignNode1" presStyleIdx="1" presStyleCnt="5"/>
      <dgm:spPr/>
    </dgm:pt>
    <dgm:pt modelId="{7277CDFA-0AA1-497E-958F-C1E3BC195AEB}" type="pres">
      <dgm:prSet presAssocID="{8BC9775C-CA48-44F2-96F8-309413BBFABD}" presName="sibTrans" presStyleCnt="0"/>
      <dgm:spPr/>
    </dgm:pt>
    <dgm:pt modelId="{E9AF0C15-F9F8-4B1E-8B11-8A04714AE72E}" type="pres">
      <dgm:prSet presAssocID="{8BC9775C-CA48-44F2-96F8-309413BBFABD}" presName="space" presStyleCnt="0"/>
      <dgm:spPr/>
    </dgm:pt>
    <dgm:pt modelId="{B09ECFA5-961B-4CC7-B643-C713EACCCE30}" type="pres">
      <dgm:prSet presAssocID="{3FC91FED-F89D-4A4D-900A-40E138DE826C}" presName="composite" presStyleCnt="0"/>
      <dgm:spPr/>
    </dgm:pt>
    <dgm:pt modelId="{4DFE9969-A06D-47B2-B7AC-3C86253EFC7A}" type="pres">
      <dgm:prSet presAssocID="{3FC91FED-F89D-4A4D-900A-40E138DE826C}" presName="LShape" presStyleLbl="alignNode1" presStyleIdx="2" presStyleCnt="5" custLinFactNeighborX="-477" custLinFactNeighborY="794"/>
      <dgm:spPr/>
    </dgm:pt>
    <dgm:pt modelId="{2939F928-451A-4FE5-9E11-04D22837F046}" type="pres">
      <dgm:prSet presAssocID="{3FC91FED-F89D-4A4D-900A-40E138DE826C}" presName="ParentText" presStyleLbl="revTx" presStyleIdx="1" presStyleCnt="3" custScaleX="112878" custScaleY="140000" custLinFactNeighborX="8982" custLinFactNeighborY="21096">
        <dgm:presLayoutVars>
          <dgm:chMax val="0"/>
          <dgm:chPref val="0"/>
          <dgm:bulletEnabled val="1"/>
        </dgm:presLayoutVars>
      </dgm:prSet>
      <dgm:spPr/>
      <dgm:t>
        <a:bodyPr/>
        <a:lstStyle/>
        <a:p>
          <a:endParaRPr lang="en-US"/>
        </a:p>
      </dgm:t>
    </dgm:pt>
    <dgm:pt modelId="{03ADD599-C902-4443-B3D1-92FB05BDF54C}" type="pres">
      <dgm:prSet presAssocID="{3FC91FED-F89D-4A4D-900A-40E138DE826C}" presName="Triangle" presStyleLbl="alignNode1" presStyleIdx="3" presStyleCnt="5"/>
      <dgm:spPr/>
    </dgm:pt>
    <dgm:pt modelId="{31374E44-9BC6-410A-A622-3C7302C7EF9B}" type="pres">
      <dgm:prSet presAssocID="{300AECDB-D09F-40B1-AF90-606BFA05A306}" presName="sibTrans" presStyleCnt="0"/>
      <dgm:spPr/>
    </dgm:pt>
    <dgm:pt modelId="{0F018B81-2C8E-4D17-8D76-4BCEA3B4ADC6}" type="pres">
      <dgm:prSet presAssocID="{300AECDB-D09F-40B1-AF90-606BFA05A306}" presName="space" presStyleCnt="0"/>
      <dgm:spPr/>
    </dgm:pt>
    <dgm:pt modelId="{BC9ED3EE-EC87-4B08-8371-51ADD3EADC67}" type="pres">
      <dgm:prSet presAssocID="{B61ECC0F-0F0D-4DBB-B6AC-BCB15ED45200}" presName="composite" presStyleCnt="0"/>
      <dgm:spPr/>
    </dgm:pt>
    <dgm:pt modelId="{E70CD9E3-0379-463F-B05B-6473BA54B212}" type="pres">
      <dgm:prSet presAssocID="{B61ECC0F-0F0D-4DBB-B6AC-BCB15ED45200}" presName="LShape" presStyleLbl="alignNode1" presStyleIdx="4" presStyleCnt="5"/>
      <dgm:spPr/>
    </dgm:pt>
    <dgm:pt modelId="{40C6B7DF-9FDD-42DA-9B36-BB7657BDBD69}" type="pres">
      <dgm:prSet presAssocID="{B61ECC0F-0F0D-4DBB-B6AC-BCB15ED45200}" presName="ParentText" presStyleLbl="revTx" presStyleIdx="2" presStyleCnt="3">
        <dgm:presLayoutVars>
          <dgm:chMax val="0"/>
          <dgm:chPref val="0"/>
          <dgm:bulletEnabled val="1"/>
        </dgm:presLayoutVars>
      </dgm:prSet>
      <dgm:spPr/>
      <dgm:t>
        <a:bodyPr/>
        <a:lstStyle/>
        <a:p>
          <a:endParaRPr lang="en-US"/>
        </a:p>
      </dgm:t>
    </dgm:pt>
  </dgm:ptLst>
  <dgm:cxnLst>
    <dgm:cxn modelId="{FFEBA085-5E81-4EA0-96B8-4E33235DE260}" srcId="{57CEFBE2-932C-486F-9716-A1689CB2B5E6}" destId="{73436A32-2887-46F5-BEC8-DD4B232EBA13}" srcOrd="0" destOrd="0" parTransId="{1FAFFEE4-21B8-4FD2-9E2A-D40BA58CDE3C}" sibTransId="{E3B4CDDE-1A3E-4065-9A48-5ED68F785416}"/>
    <dgm:cxn modelId="{FC365E8B-6E47-4C22-8012-A668455E45FD}" srcId="{B61ECC0F-0F0D-4DBB-B6AC-BCB15ED45200}" destId="{C91EF977-1B78-4C4C-831B-6F0711D90856}" srcOrd="3" destOrd="0" parTransId="{3C35CC7D-3A99-4988-ABEC-A8B25CB3A66A}" sibTransId="{2CFC2D94-8D9C-4DAD-A267-24919A6E02D9}"/>
    <dgm:cxn modelId="{37E93200-B640-4E03-9A4B-885E31449CBE}" srcId="{57CEFBE2-932C-486F-9716-A1689CB2B5E6}" destId="{B064068B-EB8E-46FD-B29B-797DAE85B5AD}" srcOrd="6" destOrd="0" parTransId="{BDFF310D-5611-4D68-B27C-623BD9F30DE5}" sibTransId="{481E242F-A9A8-48CF-9618-30AB1BE7BAC3}"/>
    <dgm:cxn modelId="{D96A9A4B-3EE9-44E4-891A-080013801F57}" type="presOf" srcId="{19E3C6FA-33E9-4B86-9117-A3CAB4835155}" destId="{2939F928-451A-4FE5-9E11-04D22837F046}" srcOrd="0" destOrd="9" presId="urn:microsoft.com/office/officeart/2009/3/layout/StepUpProcess"/>
    <dgm:cxn modelId="{E5A1F9AA-9F9E-444C-BC1D-9DD2C3D3A32C}" type="presOf" srcId="{E82A13E6-251D-48E5-BD20-EC342FB76EAF}" destId="{A279A22C-705A-4488-8A05-EB4F2E33868B}" srcOrd="0" destOrd="6" presId="urn:microsoft.com/office/officeart/2009/3/layout/StepUpProcess"/>
    <dgm:cxn modelId="{FCD1C2CF-80D5-4B35-A3C5-A5CD0FC984F4}" srcId="{3FC91FED-F89D-4A4D-900A-40E138DE826C}" destId="{19558BB6-2B9A-4811-A235-D77F20231272}" srcOrd="6" destOrd="0" parTransId="{87893566-CAEC-4D0E-8C1D-9EB308C631B9}" sibTransId="{4255BEE5-9637-4C2F-8318-FFD792156A16}"/>
    <dgm:cxn modelId="{445EEC2F-CF14-4F76-881E-9E47C2BEB714}" type="presOf" srcId="{9CD7D57B-3186-4B26-B5B2-C6D48446312D}" destId="{40C6B7DF-9FDD-42DA-9B36-BB7657BDBD69}" srcOrd="0" destOrd="2" presId="urn:microsoft.com/office/officeart/2009/3/layout/StepUpProcess"/>
    <dgm:cxn modelId="{F5D2712F-6A8C-4993-A4CE-15A7B950B733}" srcId="{3FC91FED-F89D-4A4D-900A-40E138DE826C}" destId="{FEB8F1EA-7AFA-4136-8043-66BE3B3CD214}" srcOrd="5" destOrd="0" parTransId="{BBC44D95-32E4-4BFF-9143-B4B9972D8B97}" sibTransId="{A3681A94-7D1F-498B-B82B-969F70C57918}"/>
    <dgm:cxn modelId="{C0229F6F-AD75-4F82-BC34-DFC5602DE99C}" type="presOf" srcId="{5AC2AC60-501F-4EF2-AB5D-A9B263B4D25E}" destId="{40C6B7DF-9FDD-42DA-9B36-BB7657BDBD69}" srcOrd="0" destOrd="1" presId="urn:microsoft.com/office/officeart/2009/3/layout/StepUpProcess"/>
    <dgm:cxn modelId="{BA5E942B-3A45-42D6-8704-EDFDF342C36F}" type="presOf" srcId="{B064068B-EB8E-46FD-B29B-797DAE85B5AD}" destId="{A279A22C-705A-4488-8A05-EB4F2E33868B}" srcOrd="0" destOrd="7" presId="urn:microsoft.com/office/officeart/2009/3/layout/StepUpProcess"/>
    <dgm:cxn modelId="{52738EEF-5363-4108-8DE4-49751033C2C8}" srcId="{3FC91FED-F89D-4A4D-900A-40E138DE826C}" destId="{DA729E5C-C96E-4FD7-BF45-84AD381D9673}" srcOrd="1" destOrd="0" parTransId="{73DBE1D6-2E4F-49C9-BE38-D2B7009F14AF}" sibTransId="{4887E1CA-3BA0-43B2-9543-E2F8AA943E37}"/>
    <dgm:cxn modelId="{BABE3A51-B044-4B92-8579-60B68BEF5F0B}" type="presOf" srcId="{B61ECC0F-0F0D-4DBB-B6AC-BCB15ED45200}" destId="{40C6B7DF-9FDD-42DA-9B36-BB7657BDBD69}" srcOrd="0" destOrd="0" presId="urn:microsoft.com/office/officeart/2009/3/layout/StepUpProcess"/>
    <dgm:cxn modelId="{24C4A71D-5CFE-434F-9BDF-6DDD213B2805}" srcId="{57CEFBE2-932C-486F-9716-A1689CB2B5E6}" destId="{7B1618A6-AC8B-4CB8-84D4-0BA50D881749}" srcOrd="1" destOrd="0" parTransId="{BE968B04-7D3D-4EC4-AA7C-723FA2607B87}" sibTransId="{51A416AD-4735-4AF9-AD41-69BBEC9F1128}"/>
    <dgm:cxn modelId="{56CAE271-B6EE-4EC6-8F78-B28C01A2CFB8}" srcId="{F040B57F-00AB-479D-B2B4-F5494C260B63}" destId="{B61ECC0F-0F0D-4DBB-B6AC-BCB15ED45200}" srcOrd="2" destOrd="0" parTransId="{87E4DCCE-45AC-47BC-BC58-B709CA8E12FA}" sibTransId="{01ED7C86-E2B3-4E43-AD24-7186781F35E7}"/>
    <dgm:cxn modelId="{85B90538-E6AE-4081-8711-2495BB83D4FB}" type="presOf" srcId="{A2F90E31-E0BF-43A7-9391-EAD789499AAB}" destId="{2939F928-451A-4FE5-9E11-04D22837F046}" srcOrd="0" destOrd="8" presId="urn:microsoft.com/office/officeart/2009/3/layout/StepUpProcess"/>
    <dgm:cxn modelId="{57D1C5DB-348D-4A9E-96FD-12971FDB2DCE}" type="presOf" srcId="{FEB8F1EA-7AFA-4136-8043-66BE3B3CD214}" destId="{2939F928-451A-4FE5-9E11-04D22837F046}" srcOrd="0" destOrd="6" presId="urn:microsoft.com/office/officeart/2009/3/layout/StepUpProcess"/>
    <dgm:cxn modelId="{8F6F4FD1-179B-49B8-8A83-D23BF2BE2AC6}" srcId="{3FC91FED-F89D-4A4D-900A-40E138DE826C}" destId="{06929DC4-DD80-4711-B06F-FF83C4CC4998}" srcOrd="2" destOrd="0" parTransId="{D8010689-9C33-481E-9817-0BC64563AB7F}" sibTransId="{8619496F-EEBA-4A46-B3B0-F741D0445C69}"/>
    <dgm:cxn modelId="{681935E2-7D3B-4F82-8B1E-D9EFE8D072C3}" srcId="{3FC91FED-F89D-4A4D-900A-40E138DE826C}" destId="{D7B4DB42-66A0-4EDF-B9E6-15FCCC445A54}" srcOrd="4" destOrd="0" parTransId="{B9E87DC0-B147-4E0B-8251-688950818206}" sibTransId="{C22698F9-6CF2-48AB-AA72-3FC043BACE97}"/>
    <dgm:cxn modelId="{7FAD8229-5408-497D-8205-78E27435DAED}" srcId="{57CEFBE2-932C-486F-9716-A1689CB2B5E6}" destId="{B67F0871-15E7-4EED-BAA3-EE3B44EDE0BA}" srcOrd="2" destOrd="0" parTransId="{CE4D36A3-BA9F-4FFD-9D49-96DB4E71578C}" sibTransId="{CD9F9739-216B-4168-9496-633EBDA41DE2}"/>
    <dgm:cxn modelId="{7AC4C596-1D18-4319-8CD6-71CFF256A1A6}" srcId="{3FC91FED-F89D-4A4D-900A-40E138DE826C}" destId="{553EF07A-08ED-48AF-9244-0097E7E4F8BB}" srcOrd="3" destOrd="0" parTransId="{DF3D991F-7BBF-4405-A5CA-8F4876CC5C33}" sibTransId="{AC4FB7F4-3BE4-434D-8EC3-CF5236AA00B5}"/>
    <dgm:cxn modelId="{3EDD4073-DA30-49F4-90F0-45542697F836}" srcId="{B61ECC0F-0F0D-4DBB-B6AC-BCB15ED45200}" destId="{53D87AE5-7F1D-4D68-9041-5FC3C9C6429A}" srcOrd="2" destOrd="0" parTransId="{FABCE381-18A3-42B7-84FC-B81192C8163D}" sibTransId="{5CB8C378-544A-4ADA-864F-0DF91FFDA8A5}"/>
    <dgm:cxn modelId="{40AC14C4-6EE7-45BA-9F0E-B2C6435AC28E}" srcId="{57CEFBE2-932C-486F-9716-A1689CB2B5E6}" destId="{F3FD1FD0-9B06-40E0-9FE1-96BBA098EA58}" srcOrd="3" destOrd="0" parTransId="{EF6D1E28-FD91-47E0-9696-254AB4456486}" sibTransId="{333701B3-37F1-4277-ADD0-99DC0DA4B77B}"/>
    <dgm:cxn modelId="{06A93A5D-20BF-4AE2-BB35-A109DF8048D7}" srcId="{57CEFBE2-932C-486F-9716-A1689CB2B5E6}" destId="{13DB8D0C-4138-4F0C-9396-A06867973CBC}" srcOrd="8" destOrd="0" parTransId="{30FECF79-1FE7-4EF1-ACC2-2E8ECC03BCDC}" sibTransId="{CBE168EE-113B-483E-933D-F6072F15907A}"/>
    <dgm:cxn modelId="{A4ABF540-AD61-4A1B-889E-83498EED5889}" type="presOf" srcId="{E143E8D3-6C5A-430B-A5E2-F7F953151274}" destId="{A279A22C-705A-4488-8A05-EB4F2E33868B}" srcOrd="0" destOrd="5" presId="urn:microsoft.com/office/officeart/2009/3/layout/StepUpProcess"/>
    <dgm:cxn modelId="{381E5EB6-8181-45FC-9C86-8BA22C39DB0E}" srcId="{B61ECC0F-0F0D-4DBB-B6AC-BCB15ED45200}" destId="{9CD7D57B-3186-4B26-B5B2-C6D48446312D}" srcOrd="1" destOrd="0" parTransId="{13AB4127-6C93-4D1B-B666-DFFF7F807602}" sibTransId="{10CD2949-6A3C-4168-8383-AEF43024FED4}"/>
    <dgm:cxn modelId="{C19C6B69-01C4-4FF5-8D9E-72FE37C49625}" type="presOf" srcId="{F040B57F-00AB-479D-B2B4-F5494C260B63}" destId="{6BEADE90-5DAE-4A82-B09F-D1E19C63B83C}" srcOrd="0" destOrd="0" presId="urn:microsoft.com/office/officeart/2009/3/layout/StepUpProcess"/>
    <dgm:cxn modelId="{ADFF8615-2793-4972-98CF-29F98EA8207A}" type="presOf" srcId="{F3FD1FD0-9B06-40E0-9FE1-96BBA098EA58}" destId="{A279A22C-705A-4488-8A05-EB4F2E33868B}" srcOrd="0" destOrd="4" presId="urn:microsoft.com/office/officeart/2009/3/layout/StepUpProcess"/>
    <dgm:cxn modelId="{917C62F9-6515-4FCD-A2B8-B63AAE2F1F55}" type="presOf" srcId="{73436A32-2887-46F5-BEC8-DD4B232EBA13}" destId="{A279A22C-705A-4488-8A05-EB4F2E33868B}" srcOrd="0" destOrd="1" presId="urn:microsoft.com/office/officeart/2009/3/layout/StepUpProcess"/>
    <dgm:cxn modelId="{E186B7E9-B4D8-4FFC-8D10-47458373C63B}" type="presOf" srcId="{C91EF977-1B78-4C4C-831B-6F0711D90856}" destId="{40C6B7DF-9FDD-42DA-9B36-BB7657BDBD69}" srcOrd="0" destOrd="4" presId="urn:microsoft.com/office/officeart/2009/3/layout/StepUpProcess"/>
    <dgm:cxn modelId="{2A220CB8-1DFE-483F-BB61-0FEE224D080A}" type="presOf" srcId="{53D87AE5-7F1D-4D68-9041-5FC3C9C6429A}" destId="{40C6B7DF-9FDD-42DA-9B36-BB7657BDBD69}" srcOrd="0" destOrd="3" presId="urn:microsoft.com/office/officeart/2009/3/layout/StepUpProcess"/>
    <dgm:cxn modelId="{9A8F4662-555F-4CA8-8606-C57683767335}" type="presOf" srcId="{B67F0871-15E7-4EED-BAA3-EE3B44EDE0BA}" destId="{A279A22C-705A-4488-8A05-EB4F2E33868B}" srcOrd="0" destOrd="3" presId="urn:microsoft.com/office/officeart/2009/3/layout/StepUpProcess"/>
    <dgm:cxn modelId="{8CF80FC0-FF4D-485A-B2FD-DFDEED4EF18E}" srcId="{57CEFBE2-932C-486F-9716-A1689CB2B5E6}" destId="{14117BFC-71F8-472E-A93F-7254EFEB146A}" srcOrd="7" destOrd="0" parTransId="{4B0FE83F-D0B2-4E45-B99E-2AA7A55857E4}" sibTransId="{20A1E107-56A7-471C-99E4-7FC0A5BCA4FA}"/>
    <dgm:cxn modelId="{BEDDFD3D-5FA3-4326-A91E-FE6A43E76D78}" srcId="{3FC91FED-F89D-4A4D-900A-40E138DE826C}" destId="{14B64E53-4DDA-4176-B3BB-870CEAE38B01}" srcOrd="0" destOrd="0" parTransId="{A8F16AC1-15B4-47D0-8902-21AE286F4246}" sibTransId="{370F4312-3117-4BDB-90C2-8E17518A3547}"/>
    <dgm:cxn modelId="{7EEC7EAE-FEE0-45B7-8612-DFE7A4CEAF83}" type="presOf" srcId="{57CEFBE2-932C-486F-9716-A1689CB2B5E6}" destId="{A279A22C-705A-4488-8A05-EB4F2E33868B}" srcOrd="0" destOrd="0" presId="urn:microsoft.com/office/officeart/2009/3/layout/StepUpProcess"/>
    <dgm:cxn modelId="{F8C8ADCC-1D09-4162-8D70-3B90ED848A81}" type="presOf" srcId="{14117BFC-71F8-472E-A93F-7254EFEB146A}" destId="{A279A22C-705A-4488-8A05-EB4F2E33868B}" srcOrd="0" destOrd="8" presId="urn:microsoft.com/office/officeart/2009/3/layout/StepUpProcess"/>
    <dgm:cxn modelId="{A7B35DA9-4CE2-4490-9202-75925EF464DA}" srcId="{3FC91FED-F89D-4A4D-900A-40E138DE826C}" destId="{19E3C6FA-33E9-4B86-9117-A3CAB4835155}" srcOrd="8" destOrd="0" parTransId="{EECBCA6D-E949-46D3-97AB-110AD3D8B916}" sibTransId="{4424C524-6437-44ED-BDC0-C2685F112E3B}"/>
    <dgm:cxn modelId="{B97FE87C-6E32-486D-A87E-2F0CEC977DF3}" srcId="{3FC91FED-F89D-4A4D-900A-40E138DE826C}" destId="{A2F90E31-E0BF-43A7-9391-EAD789499AAB}" srcOrd="7" destOrd="0" parTransId="{57AE714D-3849-4CAA-82B3-C654006C3F31}" sibTransId="{56ACB7D9-3577-47DC-BAB1-FE074D9C90A3}"/>
    <dgm:cxn modelId="{2865F79F-342E-40A9-870C-ACC91448A35D}" type="presOf" srcId="{553EF07A-08ED-48AF-9244-0097E7E4F8BB}" destId="{2939F928-451A-4FE5-9E11-04D22837F046}" srcOrd="0" destOrd="4" presId="urn:microsoft.com/office/officeart/2009/3/layout/StepUpProcess"/>
    <dgm:cxn modelId="{AFC948C1-A12F-428C-A72C-355E47D92F5D}" srcId="{B61ECC0F-0F0D-4DBB-B6AC-BCB15ED45200}" destId="{5AC2AC60-501F-4EF2-AB5D-A9B263B4D25E}" srcOrd="0" destOrd="0" parTransId="{5A109D67-8AAF-4AD4-96A1-D01B1C9B3EC6}" sibTransId="{8763827E-B449-48E6-A5A0-C9E82E40BEF0}"/>
    <dgm:cxn modelId="{A6BFD7CF-2228-4B76-A2CC-6D7BAB012EB1}" type="presOf" srcId="{13DB8D0C-4138-4F0C-9396-A06867973CBC}" destId="{A279A22C-705A-4488-8A05-EB4F2E33868B}" srcOrd="0" destOrd="9" presId="urn:microsoft.com/office/officeart/2009/3/layout/StepUpProcess"/>
    <dgm:cxn modelId="{FE0FA10C-98BC-4C2C-9AF0-A0CE10AB6289}" srcId="{F040B57F-00AB-479D-B2B4-F5494C260B63}" destId="{57CEFBE2-932C-486F-9716-A1689CB2B5E6}" srcOrd="0" destOrd="0" parTransId="{726A72DD-F91D-4399-B33E-09EDC3ECCB5F}" sibTransId="{8BC9775C-CA48-44F2-96F8-309413BBFABD}"/>
    <dgm:cxn modelId="{0B4DE921-23E4-4C0E-B0ED-0055D89AA690}" type="presOf" srcId="{06929DC4-DD80-4711-B06F-FF83C4CC4998}" destId="{2939F928-451A-4FE5-9E11-04D22837F046}" srcOrd="0" destOrd="3" presId="urn:microsoft.com/office/officeart/2009/3/layout/StepUpProcess"/>
    <dgm:cxn modelId="{DD2D1C66-77D0-4370-A4CA-669F221AFB25}" type="presOf" srcId="{19558BB6-2B9A-4811-A235-D77F20231272}" destId="{2939F928-451A-4FE5-9E11-04D22837F046}" srcOrd="0" destOrd="7" presId="urn:microsoft.com/office/officeart/2009/3/layout/StepUpProcess"/>
    <dgm:cxn modelId="{3FF2677D-57F9-4427-A33C-FBF5F14A6EEE}" type="presOf" srcId="{7B1618A6-AC8B-4CB8-84D4-0BA50D881749}" destId="{A279A22C-705A-4488-8A05-EB4F2E33868B}" srcOrd="0" destOrd="2" presId="urn:microsoft.com/office/officeart/2009/3/layout/StepUpProcess"/>
    <dgm:cxn modelId="{3AECF0E0-CFEC-44FF-858C-E219DDB9DCB8}" type="presOf" srcId="{14B64E53-4DDA-4176-B3BB-870CEAE38B01}" destId="{2939F928-451A-4FE5-9E11-04D22837F046}" srcOrd="0" destOrd="1" presId="urn:microsoft.com/office/officeart/2009/3/layout/StepUpProcess"/>
    <dgm:cxn modelId="{2EBDBE11-B4CF-4A55-9FC8-C51CB92A92E1}" type="presOf" srcId="{3FC91FED-F89D-4A4D-900A-40E138DE826C}" destId="{2939F928-451A-4FE5-9E11-04D22837F046}" srcOrd="0" destOrd="0" presId="urn:microsoft.com/office/officeart/2009/3/layout/StepUpProcess"/>
    <dgm:cxn modelId="{0FFE6DCE-4B58-426E-ADA2-5D3B51025FA3}" type="presOf" srcId="{D7B4DB42-66A0-4EDF-B9E6-15FCCC445A54}" destId="{2939F928-451A-4FE5-9E11-04D22837F046}" srcOrd="0" destOrd="5" presId="urn:microsoft.com/office/officeart/2009/3/layout/StepUpProcess"/>
    <dgm:cxn modelId="{67C5DE47-11EE-4EB5-AFE2-DE789A36418F}" srcId="{57CEFBE2-932C-486F-9716-A1689CB2B5E6}" destId="{E143E8D3-6C5A-430B-A5E2-F7F953151274}" srcOrd="4" destOrd="0" parTransId="{9B0D0585-E483-40F9-9809-C8F8AAEDDE11}" sibTransId="{7EE9E17E-639D-4772-9108-2F855DFA7CE0}"/>
    <dgm:cxn modelId="{1BCF6EF9-E72E-4B93-AEF6-ED4F789DC54C}" type="presOf" srcId="{DA729E5C-C96E-4FD7-BF45-84AD381D9673}" destId="{2939F928-451A-4FE5-9E11-04D22837F046}" srcOrd="0" destOrd="2" presId="urn:microsoft.com/office/officeart/2009/3/layout/StepUpProcess"/>
    <dgm:cxn modelId="{A4112849-5BA7-4D2B-8F32-F51991CA714B}" srcId="{57CEFBE2-932C-486F-9716-A1689CB2B5E6}" destId="{E82A13E6-251D-48E5-BD20-EC342FB76EAF}" srcOrd="5" destOrd="0" parTransId="{26107C08-AD02-4CA7-82CB-67EF2E0E83D4}" sibTransId="{CA90D3F7-7F57-4355-A89D-8B97EB401BED}"/>
    <dgm:cxn modelId="{E7A186EC-2757-4EF2-9F79-67C3332C782C}" srcId="{F040B57F-00AB-479D-B2B4-F5494C260B63}" destId="{3FC91FED-F89D-4A4D-900A-40E138DE826C}" srcOrd="1" destOrd="0" parTransId="{29ACCF7D-DCAF-4681-B4F0-3F029ACEAEB2}" sibTransId="{300AECDB-D09F-40B1-AF90-606BFA05A306}"/>
    <dgm:cxn modelId="{EEA8C4E5-4B31-4C77-86C7-32B2F8279E31}" type="presParOf" srcId="{6BEADE90-5DAE-4A82-B09F-D1E19C63B83C}" destId="{C1FE755A-D51A-4276-BB22-6B4E64C7BEF3}" srcOrd="0" destOrd="0" presId="urn:microsoft.com/office/officeart/2009/3/layout/StepUpProcess"/>
    <dgm:cxn modelId="{92B1AC46-101C-4102-BD1B-FFCAD556BF34}" type="presParOf" srcId="{C1FE755A-D51A-4276-BB22-6B4E64C7BEF3}" destId="{0A606897-E9EE-43C9-A1D0-3083674A5645}" srcOrd="0" destOrd="0" presId="urn:microsoft.com/office/officeart/2009/3/layout/StepUpProcess"/>
    <dgm:cxn modelId="{5C203153-6A9D-440E-BE18-01862488F6D3}" type="presParOf" srcId="{C1FE755A-D51A-4276-BB22-6B4E64C7BEF3}" destId="{A279A22C-705A-4488-8A05-EB4F2E33868B}" srcOrd="1" destOrd="0" presId="urn:microsoft.com/office/officeart/2009/3/layout/StepUpProcess"/>
    <dgm:cxn modelId="{A4A33DBA-4A57-4CD5-8B57-B01F971C15B5}" type="presParOf" srcId="{C1FE755A-D51A-4276-BB22-6B4E64C7BEF3}" destId="{6D738C93-5ECA-461D-A423-4D33B631C53D}" srcOrd="2" destOrd="0" presId="urn:microsoft.com/office/officeart/2009/3/layout/StepUpProcess"/>
    <dgm:cxn modelId="{C7E32911-B92C-44D3-9B21-0CFA9CE955AA}" type="presParOf" srcId="{6BEADE90-5DAE-4A82-B09F-D1E19C63B83C}" destId="{7277CDFA-0AA1-497E-958F-C1E3BC195AEB}" srcOrd="1" destOrd="0" presId="urn:microsoft.com/office/officeart/2009/3/layout/StepUpProcess"/>
    <dgm:cxn modelId="{BCC68A2C-CEBC-4EF8-84D4-A2FA212A87F3}" type="presParOf" srcId="{7277CDFA-0AA1-497E-958F-C1E3BC195AEB}" destId="{E9AF0C15-F9F8-4B1E-8B11-8A04714AE72E}" srcOrd="0" destOrd="0" presId="urn:microsoft.com/office/officeart/2009/3/layout/StepUpProcess"/>
    <dgm:cxn modelId="{7750D020-BB70-423C-B403-4DBC0494629B}" type="presParOf" srcId="{6BEADE90-5DAE-4A82-B09F-D1E19C63B83C}" destId="{B09ECFA5-961B-4CC7-B643-C713EACCCE30}" srcOrd="2" destOrd="0" presId="urn:microsoft.com/office/officeart/2009/3/layout/StepUpProcess"/>
    <dgm:cxn modelId="{44B643A9-3441-494E-8FD4-D14F7B62AC3C}" type="presParOf" srcId="{B09ECFA5-961B-4CC7-B643-C713EACCCE30}" destId="{4DFE9969-A06D-47B2-B7AC-3C86253EFC7A}" srcOrd="0" destOrd="0" presId="urn:microsoft.com/office/officeart/2009/3/layout/StepUpProcess"/>
    <dgm:cxn modelId="{2C7C9C33-03C1-4F21-A093-764B741BDD8A}" type="presParOf" srcId="{B09ECFA5-961B-4CC7-B643-C713EACCCE30}" destId="{2939F928-451A-4FE5-9E11-04D22837F046}" srcOrd="1" destOrd="0" presId="urn:microsoft.com/office/officeart/2009/3/layout/StepUpProcess"/>
    <dgm:cxn modelId="{FE46BDD2-128A-4166-85A3-A3A4E29B47B0}" type="presParOf" srcId="{B09ECFA5-961B-4CC7-B643-C713EACCCE30}" destId="{03ADD599-C902-4443-B3D1-92FB05BDF54C}" srcOrd="2" destOrd="0" presId="urn:microsoft.com/office/officeart/2009/3/layout/StepUpProcess"/>
    <dgm:cxn modelId="{3E0D920A-20AB-4B2C-84F5-EFD2A58A8F4C}" type="presParOf" srcId="{6BEADE90-5DAE-4A82-B09F-D1E19C63B83C}" destId="{31374E44-9BC6-410A-A622-3C7302C7EF9B}" srcOrd="3" destOrd="0" presId="urn:microsoft.com/office/officeart/2009/3/layout/StepUpProcess"/>
    <dgm:cxn modelId="{4C1A181D-F8BC-4C59-BA65-E40FD579FEC3}" type="presParOf" srcId="{31374E44-9BC6-410A-A622-3C7302C7EF9B}" destId="{0F018B81-2C8E-4D17-8D76-4BCEA3B4ADC6}" srcOrd="0" destOrd="0" presId="urn:microsoft.com/office/officeart/2009/3/layout/StepUpProcess"/>
    <dgm:cxn modelId="{82469894-646F-4474-8C00-15D5C42F5424}" type="presParOf" srcId="{6BEADE90-5DAE-4A82-B09F-D1E19C63B83C}" destId="{BC9ED3EE-EC87-4B08-8371-51ADD3EADC67}" srcOrd="4" destOrd="0" presId="urn:microsoft.com/office/officeart/2009/3/layout/StepUpProcess"/>
    <dgm:cxn modelId="{85210FCA-5570-408F-8B41-A404AB710093}" type="presParOf" srcId="{BC9ED3EE-EC87-4B08-8371-51ADD3EADC67}" destId="{E70CD9E3-0379-463F-B05B-6473BA54B212}" srcOrd="0" destOrd="0" presId="urn:microsoft.com/office/officeart/2009/3/layout/StepUpProcess"/>
    <dgm:cxn modelId="{3683DF75-D973-4863-866E-14F515DF7DD3}" type="presParOf" srcId="{BC9ED3EE-EC87-4B08-8371-51ADD3EADC67}" destId="{40C6B7DF-9FDD-42DA-9B36-BB7657BDBD69}"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040B57F-00AB-479D-B2B4-F5494C260B63}"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57CEFBE2-932C-486F-9716-A1689CB2B5E6}">
      <dgm:prSet phldrT="[Text]" custT="1"/>
      <dgm:spPr/>
      <dgm:t>
        <a:bodyPr/>
        <a:lstStyle/>
        <a:p>
          <a:pPr>
            <a:lnSpc>
              <a:spcPct val="100000"/>
            </a:lnSpc>
          </a:pPr>
          <a:r>
            <a:rPr lang="en-US" sz="1100" b="1" dirty="0" smtClean="0">
              <a:solidFill>
                <a:schemeClr val="tx1"/>
              </a:solidFill>
              <a:latin typeface="+mn-lt"/>
            </a:rPr>
            <a:t>Reporting Microservices</a:t>
          </a:r>
          <a:endParaRPr lang="en-US" sz="1100" b="1" dirty="0">
            <a:solidFill>
              <a:schemeClr val="tx1"/>
            </a:solidFill>
            <a:latin typeface="+mn-lt"/>
          </a:endParaRPr>
        </a:p>
      </dgm:t>
    </dgm:pt>
    <dgm:pt modelId="{726A72DD-F91D-4399-B33E-09EDC3ECCB5F}" type="parTrans" cxnId="{FE0FA10C-98BC-4C2C-9AF0-A0CE10AB6289}">
      <dgm:prSet/>
      <dgm:spPr/>
      <dgm:t>
        <a:bodyPr/>
        <a:lstStyle/>
        <a:p>
          <a:endParaRPr lang="en-US"/>
        </a:p>
      </dgm:t>
    </dgm:pt>
    <dgm:pt modelId="{8BC9775C-CA48-44F2-96F8-309413BBFABD}" type="sibTrans" cxnId="{FE0FA10C-98BC-4C2C-9AF0-A0CE10AB6289}">
      <dgm:prSet/>
      <dgm:spPr/>
      <dgm:t>
        <a:bodyPr/>
        <a:lstStyle/>
        <a:p>
          <a:endParaRPr lang="en-US"/>
        </a:p>
      </dgm:t>
    </dgm:pt>
    <dgm:pt modelId="{B61ECC0F-0F0D-4DBB-B6AC-BCB15ED45200}">
      <dgm:prSet custT="1"/>
      <dgm:spPr/>
      <dgm:t>
        <a:bodyPr/>
        <a:lstStyle/>
        <a:p>
          <a:pPr>
            <a:lnSpc>
              <a:spcPct val="90000"/>
            </a:lnSpc>
          </a:pPr>
          <a:r>
            <a:rPr lang="en-US" sz="1200" b="1" dirty="0" smtClean="0">
              <a:solidFill>
                <a:schemeClr val="tx1"/>
              </a:solidFill>
              <a:latin typeface="+mn-lt"/>
            </a:rPr>
            <a:t>QA Deliverable</a:t>
          </a:r>
          <a:endParaRPr lang="en-US" sz="1200" baseline="0" dirty="0">
            <a:solidFill>
              <a:schemeClr val="tx1"/>
            </a:solidFill>
            <a:latin typeface="+mn-lt"/>
            <a:ea typeface="+mn-ea"/>
            <a:cs typeface="+mn-cs"/>
          </a:endParaRPr>
        </a:p>
      </dgm:t>
    </dgm:pt>
    <dgm:pt modelId="{87E4DCCE-45AC-47BC-BC58-B709CA8E12FA}" type="parTrans" cxnId="{56CAE271-B6EE-4EC6-8F78-B28C01A2CFB8}">
      <dgm:prSet/>
      <dgm:spPr/>
      <dgm:t>
        <a:bodyPr/>
        <a:lstStyle/>
        <a:p>
          <a:endParaRPr lang="en-US"/>
        </a:p>
      </dgm:t>
    </dgm:pt>
    <dgm:pt modelId="{01ED7C86-E2B3-4E43-AD24-7186781F35E7}" type="sibTrans" cxnId="{56CAE271-B6EE-4EC6-8F78-B28C01A2CFB8}">
      <dgm:prSet/>
      <dgm:spPr/>
      <dgm:t>
        <a:bodyPr/>
        <a:lstStyle/>
        <a:p>
          <a:endParaRPr lang="en-US"/>
        </a:p>
      </dgm:t>
    </dgm:pt>
    <dgm:pt modelId="{5AC2AC60-501F-4EF2-AB5D-A9B263B4D25E}">
      <dgm:prSet custT="1"/>
      <dgm:spPr/>
      <dgm:t>
        <a:bodyPr/>
        <a:lstStyle/>
        <a:p>
          <a:pPr>
            <a:lnSpc>
              <a:spcPct val="150000"/>
            </a:lnSpc>
          </a:pPr>
          <a:r>
            <a:rPr lang="en-US" sz="1100" dirty="0" smtClean="0"/>
            <a:t>Test case document</a:t>
          </a:r>
          <a:endParaRPr lang="en-US" sz="1100" b="0" dirty="0">
            <a:solidFill>
              <a:schemeClr val="tx1"/>
            </a:solidFill>
            <a:latin typeface="+mn-lt"/>
          </a:endParaRPr>
        </a:p>
      </dgm:t>
    </dgm:pt>
    <dgm:pt modelId="{5A109D67-8AAF-4AD4-96A1-D01B1C9B3EC6}" type="parTrans" cxnId="{AFC948C1-A12F-428C-A72C-355E47D92F5D}">
      <dgm:prSet/>
      <dgm:spPr/>
      <dgm:t>
        <a:bodyPr/>
        <a:lstStyle/>
        <a:p>
          <a:endParaRPr lang="en-US"/>
        </a:p>
      </dgm:t>
    </dgm:pt>
    <dgm:pt modelId="{8763827E-B449-48E6-A5A0-C9E82E40BEF0}" type="sibTrans" cxnId="{AFC948C1-A12F-428C-A72C-355E47D92F5D}">
      <dgm:prSet/>
      <dgm:spPr/>
      <dgm:t>
        <a:bodyPr/>
        <a:lstStyle/>
        <a:p>
          <a:endParaRPr lang="en-US"/>
        </a:p>
      </dgm:t>
    </dgm:pt>
    <dgm:pt modelId="{9CD7D57B-3186-4B26-B5B2-C6D48446312D}">
      <dgm:prSet custT="1"/>
      <dgm:spPr/>
      <dgm:t>
        <a:bodyPr/>
        <a:lstStyle/>
        <a:p>
          <a:pPr>
            <a:lnSpc>
              <a:spcPct val="150000"/>
            </a:lnSpc>
          </a:pPr>
          <a:r>
            <a:rPr lang="en-US" sz="1100" dirty="0" smtClean="0"/>
            <a:t>Test result document </a:t>
          </a:r>
          <a:endParaRPr lang="en-US" sz="1100" dirty="0"/>
        </a:p>
      </dgm:t>
    </dgm:pt>
    <dgm:pt modelId="{13AB4127-6C93-4D1B-B666-DFFF7F807602}" type="parTrans" cxnId="{381E5EB6-8181-45FC-9C86-8BA22C39DB0E}">
      <dgm:prSet/>
      <dgm:spPr/>
      <dgm:t>
        <a:bodyPr/>
        <a:lstStyle/>
        <a:p>
          <a:endParaRPr lang="en-US"/>
        </a:p>
      </dgm:t>
    </dgm:pt>
    <dgm:pt modelId="{10CD2949-6A3C-4168-8383-AEF43024FED4}" type="sibTrans" cxnId="{381E5EB6-8181-45FC-9C86-8BA22C39DB0E}">
      <dgm:prSet/>
      <dgm:spPr/>
      <dgm:t>
        <a:bodyPr/>
        <a:lstStyle/>
        <a:p>
          <a:endParaRPr lang="en-US"/>
        </a:p>
      </dgm:t>
    </dgm:pt>
    <dgm:pt modelId="{53D87AE5-7F1D-4D68-9041-5FC3C9C6429A}">
      <dgm:prSet custT="1"/>
      <dgm:spPr/>
      <dgm:t>
        <a:bodyPr/>
        <a:lstStyle/>
        <a:p>
          <a:pPr>
            <a:lnSpc>
              <a:spcPct val="150000"/>
            </a:lnSpc>
          </a:pPr>
          <a:r>
            <a:rPr lang="en-US" sz="1100" dirty="0" smtClean="0"/>
            <a:t>Test evaluation summary report for functional testing </a:t>
          </a:r>
          <a:endParaRPr lang="en-US" sz="1100" dirty="0"/>
        </a:p>
      </dgm:t>
    </dgm:pt>
    <dgm:pt modelId="{FABCE381-18A3-42B7-84FC-B81192C8163D}" type="parTrans" cxnId="{3EDD4073-DA30-49F4-90F0-45542697F836}">
      <dgm:prSet/>
      <dgm:spPr/>
      <dgm:t>
        <a:bodyPr/>
        <a:lstStyle/>
        <a:p>
          <a:endParaRPr lang="en-US"/>
        </a:p>
      </dgm:t>
    </dgm:pt>
    <dgm:pt modelId="{5CB8C378-544A-4ADA-864F-0DF91FFDA8A5}" type="sibTrans" cxnId="{3EDD4073-DA30-49F4-90F0-45542697F836}">
      <dgm:prSet/>
      <dgm:spPr/>
      <dgm:t>
        <a:bodyPr/>
        <a:lstStyle/>
        <a:p>
          <a:endParaRPr lang="en-US"/>
        </a:p>
      </dgm:t>
    </dgm:pt>
    <dgm:pt modelId="{C91EF977-1B78-4C4C-831B-6F0711D90856}">
      <dgm:prSet custT="1"/>
      <dgm:spPr/>
      <dgm:t>
        <a:bodyPr/>
        <a:lstStyle/>
        <a:p>
          <a:pPr>
            <a:lnSpc>
              <a:spcPct val="150000"/>
            </a:lnSpc>
          </a:pPr>
          <a:r>
            <a:rPr lang="en-US" sz="1100" dirty="0" smtClean="0"/>
            <a:t>API testing</a:t>
          </a:r>
          <a:endParaRPr lang="en-US" sz="1200" dirty="0"/>
        </a:p>
      </dgm:t>
    </dgm:pt>
    <dgm:pt modelId="{3C35CC7D-3A99-4988-ABEC-A8B25CB3A66A}" type="parTrans" cxnId="{FC365E8B-6E47-4C22-8012-A668455E45FD}">
      <dgm:prSet/>
      <dgm:spPr/>
      <dgm:t>
        <a:bodyPr/>
        <a:lstStyle/>
        <a:p>
          <a:endParaRPr lang="en-US"/>
        </a:p>
      </dgm:t>
    </dgm:pt>
    <dgm:pt modelId="{2CFC2D94-8D9C-4DAD-A267-24919A6E02D9}" type="sibTrans" cxnId="{FC365E8B-6E47-4C22-8012-A668455E45FD}">
      <dgm:prSet/>
      <dgm:spPr/>
      <dgm:t>
        <a:bodyPr/>
        <a:lstStyle/>
        <a:p>
          <a:endParaRPr lang="en-US"/>
        </a:p>
      </dgm:t>
    </dgm:pt>
    <dgm:pt modelId="{F3FD1FD0-9B06-40E0-9FE1-96BBA098EA58}">
      <dgm:prSet custT="1"/>
      <dgm:spPr/>
      <dgm:t>
        <a:bodyPr/>
        <a:lstStyle/>
        <a:p>
          <a:pPr>
            <a:lnSpc>
              <a:spcPct val="100000"/>
            </a:lnSpc>
          </a:pPr>
          <a:r>
            <a:rPr lang="en-US" sz="1100" b="0" dirty="0" smtClean="0">
              <a:solidFill>
                <a:schemeClr val="tx1"/>
              </a:solidFill>
              <a:latin typeface="+mn-lt"/>
              <a:ea typeface="+mn-ea"/>
              <a:cs typeface="+mn-cs"/>
            </a:rPr>
            <a:t>Reports Generation Queuing System and Workers -</a:t>
          </a:r>
          <a:r>
            <a:rPr lang="en-US" sz="1100" b="1" dirty="0" smtClean="0">
              <a:solidFill>
                <a:schemeClr val="tx1"/>
              </a:solidFill>
              <a:latin typeface="+mn-lt"/>
              <a:ea typeface="+mn-ea"/>
              <a:cs typeface="+mn-cs"/>
            </a:rPr>
            <a:t>80%</a:t>
          </a:r>
          <a:endParaRPr lang="en-US" sz="1100" b="1" baseline="0" dirty="0">
            <a:solidFill>
              <a:schemeClr val="tx1"/>
            </a:solidFill>
            <a:latin typeface="+mn-lt"/>
            <a:ea typeface="+mn-ea"/>
            <a:cs typeface="+mn-cs"/>
          </a:endParaRPr>
        </a:p>
      </dgm:t>
    </dgm:pt>
    <dgm:pt modelId="{EF6D1E28-FD91-47E0-9696-254AB4456486}" type="parTrans" cxnId="{40AC14C4-6EE7-45BA-9F0E-B2C6435AC28E}">
      <dgm:prSet/>
      <dgm:spPr/>
      <dgm:t>
        <a:bodyPr/>
        <a:lstStyle/>
        <a:p>
          <a:endParaRPr lang="en-US"/>
        </a:p>
      </dgm:t>
    </dgm:pt>
    <dgm:pt modelId="{333701B3-37F1-4277-ADD0-99DC0DA4B77B}" type="sibTrans" cxnId="{40AC14C4-6EE7-45BA-9F0E-B2C6435AC28E}">
      <dgm:prSet/>
      <dgm:spPr/>
      <dgm:t>
        <a:bodyPr/>
        <a:lstStyle/>
        <a:p>
          <a:endParaRPr lang="en-US"/>
        </a:p>
      </dgm:t>
    </dgm:pt>
    <dgm:pt modelId="{E143E8D3-6C5A-430B-A5E2-F7F953151274}">
      <dgm:prSet custT="1"/>
      <dgm:spPr/>
      <dgm:t>
        <a:bodyPr/>
        <a:lstStyle/>
        <a:p>
          <a:pPr>
            <a:lnSpc>
              <a:spcPct val="100000"/>
            </a:lnSpc>
          </a:pPr>
          <a:r>
            <a:rPr lang="en-US" sz="1100" b="0" baseline="0" dirty="0" smtClean="0">
              <a:solidFill>
                <a:schemeClr val="tx1"/>
              </a:solidFill>
              <a:latin typeface="+mn-lt"/>
              <a:ea typeface="+mn-ea"/>
              <a:cs typeface="+mn-cs"/>
            </a:rPr>
            <a:t>Data Table Custom Configurations -10</a:t>
          </a:r>
          <a:r>
            <a:rPr lang="en-US" sz="1100" b="1" baseline="0" dirty="0" smtClean="0">
              <a:solidFill>
                <a:schemeClr val="tx1"/>
              </a:solidFill>
              <a:latin typeface="+mn-lt"/>
              <a:ea typeface="+mn-ea"/>
              <a:cs typeface="+mn-cs"/>
            </a:rPr>
            <a:t>0%</a:t>
          </a:r>
          <a:endParaRPr lang="en-US" sz="1100" b="1" baseline="0" dirty="0">
            <a:solidFill>
              <a:schemeClr val="tx1"/>
            </a:solidFill>
            <a:latin typeface="+mn-lt"/>
            <a:ea typeface="+mn-ea"/>
            <a:cs typeface="+mn-cs"/>
          </a:endParaRPr>
        </a:p>
      </dgm:t>
    </dgm:pt>
    <dgm:pt modelId="{9B0D0585-E483-40F9-9809-C8F8AAEDDE11}" type="parTrans" cxnId="{67C5DE47-11EE-4EB5-AFE2-DE789A36418F}">
      <dgm:prSet/>
      <dgm:spPr/>
      <dgm:t>
        <a:bodyPr/>
        <a:lstStyle/>
        <a:p>
          <a:endParaRPr lang="en-US"/>
        </a:p>
      </dgm:t>
    </dgm:pt>
    <dgm:pt modelId="{7EE9E17E-639D-4772-9108-2F855DFA7CE0}" type="sibTrans" cxnId="{67C5DE47-11EE-4EB5-AFE2-DE789A36418F}">
      <dgm:prSet/>
      <dgm:spPr/>
      <dgm:t>
        <a:bodyPr/>
        <a:lstStyle/>
        <a:p>
          <a:endParaRPr lang="en-US"/>
        </a:p>
      </dgm:t>
    </dgm:pt>
    <dgm:pt modelId="{E82A13E6-251D-48E5-BD20-EC342FB76EAF}">
      <dgm:prSet custT="1"/>
      <dgm:spPr/>
      <dgm:t>
        <a:bodyPr/>
        <a:lstStyle/>
        <a:p>
          <a:pPr>
            <a:lnSpc>
              <a:spcPct val="100000"/>
            </a:lnSpc>
          </a:pPr>
          <a:r>
            <a:rPr lang="en-US" sz="1100" b="0" baseline="0" dirty="0" smtClean="0">
              <a:solidFill>
                <a:schemeClr val="tx1"/>
              </a:solidFill>
              <a:latin typeface="+mn-lt"/>
              <a:ea typeface="+mn-ea"/>
              <a:cs typeface="+mn-cs"/>
            </a:rPr>
            <a:t>Security Integration – </a:t>
          </a:r>
          <a:r>
            <a:rPr lang="en-US" sz="1100" b="1" baseline="0" dirty="0" smtClean="0">
              <a:solidFill>
                <a:schemeClr val="tx1"/>
              </a:solidFill>
              <a:latin typeface="+mn-lt"/>
              <a:ea typeface="+mn-ea"/>
              <a:cs typeface="+mn-cs"/>
            </a:rPr>
            <a:t>20%</a:t>
          </a:r>
          <a:endParaRPr lang="en-US" sz="1100" b="1" baseline="0" dirty="0">
            <a:solidFill>
              <a:schemeClr val="tx1"/>
            </a:solidFill>
            <a:latin typeface="+mn-lt"/>
            <a:ea typeface="+mn-ea"/>
            <a:cs typeface="+mn-cs"/>
          </a:endParaRPr>
        </a:p>
      </dgm:t>
    </dgm:pt>
    <dgm:pt modelId="{26107C08-AD02-4CA7-82CB-67EF2E0E83D4}" type="parTrans" cxnId="{A4112849-5BA7-4D2B-8F32-F51991CA714B}">
      <dgm:prSet/>
      <dgm:spPr/>
      <dgm:t>
        <a:bodyPr/>
        <a:lstStyle/>
        <a:p>
          <a:endParaRPr lang="en-US"/>
        </a:p>
      </dgm:t>
    </dgm:pt>
    <dgm:pt modelId="{CA90D3F7-7F57-4355-A89D-8B97EB401BED}" type="sibTrans" cxnId="{A4112849-5BA7-4D2B-8F32-F51991CA714B}">
      <dgm:prSet/>
      <dgm:spPr/>
      <dgm:t>
        <a:bodyPr/>
        <a:lstStyle/>
        <a:p>
          <a:endParaRPr lang="en-US"/>
        </a:p>
      </dgm:t>
    </dgm:pt>
    <dgm:pt modelId="{3FC91FED-F89D-4A4D-900A-40E138DE826C}">
      <dgm:prSet custT="1"/>
      <dgm:spPr/>
      <dgm:t>
        <a:bodyPr/>
        <a:lstStyle/>
        <a:p>
          <a:pPr>
            <a:lnSpc>
              <a:spcPct val="150000"/>
            </a:lnSpc>
          </a:pPr>
          <a:r>
            <a:rPr lang="en-US" sz="1100" b="1" baseline="0" dirty="0" smtClean="0">
              <a:solidFill>
                <a:schemeClr val="tx1"/>
              </a:solidFill>
              <a:latin typeface="+mn-lt"/>
              <a:ea typeface="+mn-ea"/>
              <a:cs typeface="+mn-cs"/>
            </a:rPr>
            <a:t>Reporting UI</a:t>
          </a:r>
          <a:endParaRPr lang="en-US" sz="1100" b="1" baseline="0" dirty="0">
            <a:solidFill>
              <a:schemeClr val="tx1"/>
            </a:solidFill>
            <a:latin typeface="+mn-lt"/>
            <a:ea typeface="+mn-ea"/>
            <a:cs typeface="+mn-cs"/>
          </a:endParaRPr>
        </a:p>
      </dgm:t>
    </dgm:pt>
    <dgm:pt modelId="{29ACCF7D-DCAF-4681-B4F0-3F029ACEAEB2}" type="parTrans" cxnId="{E7A186EC-2757-4EF2-9F79-67C3332C782C}">
      <dgm:prSet/>
      <dgm:spPr/>
      <dgm:t>
        <a:bodyPr/>
        <a:lstStyle/>
        <a:p>
          <a:endParaRPr lang="en-US"/>
        </a:p>
      </dgm:t>
    </dgm:pt>
    <dgm:pt modelId="{300AECDB-D09F-40B1-AF90-606BFA05A306}" type="sibTrans" cxnId="{E7A186EC-2757-4EF2-9F79-67C3332C782C}">
      <dgm:prSet/>
      <dgm:spPr/>
      <dgm:t>
        <a:bodyPr/>
        <a:lstStyle/>
        <a:p>
          <a:endParaRPr lang="en-US"/>
        </a:p>
      </dgm:t>
    </dgm:pt>
    <dgm:pt modelId="{14B64E53-4DDA-4176-B3BB-870CEAE38B01}">
      <dgm:prSet custT="1"/>
      <dgm:spPr/>
      <dgm:t>
        <a:bodyPr/>
        <a:lstStyle/>
        <a:p>
          <a:pPr>
            <a:lnSpc>
              <a:spcPct val="150000"/>
            </a:lnSpc>
          </a:pPr>
          <a:r>
            <a:rPr lang="en-US" sz="1100" b="0" baseline="0" dirty="0" smtClean="0">
              <a:solidFill>
                <a:schemeClr val="tx1"/>
              </a:solidFill>
              <a:latin typeface="+mn-lt"/>
              <a:ea typeface="+mn-ea"/>
              <a:cs typeface="+mn-cs"/>
            </a:rPr>
            <a:t>CP Chart – </a:t>
          </a:r>
          <a:r>
            <a:rPr lang="en-US" sz="1100" b="1" baseline="0" dirty="0" smtClean="0">
              <a:solidFill>
                <a:schemeClr val="tx1"/>
              </a:solidFill>
              <a:latin typeface="+mn-lt"/>
              <a:ea typeface="+mn-ea"/>
              <a:cs typeface="+mn-cs"/>
            </a:rPr>
            <a:t>100%</a:t>
          </a:r>
          <a:endParaRPr lang="en-US" sz="1100" baseline="0" dirty="0">
            <a:solidFill>
              <a:schemeClr val="tx1"/>
            </a:solidFill>
            <a:latin typeface="+mn-lt"/>
            <a:ea typeface="+mn-ea"/>
            <a:cs typeface="+mn-cs"/>
          </a:endParaRPr>
        </a:p>
      </dgm:t>
    </dgm:pt>
    <dgm:pt modelId="{A8F16AC1-15B4-47D0-8902-21AE286F4246}" type="parTrans" cxnId="{BEDDFD3D-5FA3-4326-A91E-FE6A43E76D78}">
      <dgm:prSet/>
      <dgm:spPr/>
      <dgm:t>
        <a:bodyPr/>
        <a:lstStyle/>
        <a:p>
          <a:endParaRPr lang="en-US"/>
        </a:p>
      </dgm:t>
    </dgm:pt>
    <dgm:pt modelId="{370F4312-3117-4BDB-90C2-8E17518A3547}" type="sibTrans" cxnId="{BEDDFD3D-5FA3-4326-A91E-FE6A43E76D78}">
      <dgm:prSet/>
      <dgm:spPr/>
      <dgm:t>
        <a:bodyPr/>
        <a:lstStyle/>
        <a:p>
          <a:endParaRPr lang="en-US"/>
        </a:p>
      </dgm:t>
    </dgm:pt>
    <dgm:pt modelId="{553EF07A-08ED-48AF-9244-0097E7E4F8BB}">
      <dgm:prSet custT="1"/>
      <dgm:spPr/>
      <dgm:t>
        <a:bodyPr/>
        <a:lstStyle/>
        <a:p>
          <a:pPr>
            <a:lnSpc>
              <a:spcPct val="150000"/>
            </a:lnSpc>
          </a:pPr>
          <a:r>
            <a:rPr lang="en-US" sz="1100" b="0" dirty="0" smtClean="0">
              <a:solidFill>
                <a:schemeClr val="tx1"/>
              </a:solidFill>
              <a:latin typeface="+mn-lt"/>
            </a:rPr>
            <a:t>Raw Data Report UI – </a:t>
          </a:r>
          <a:r>
            <a:rPr lang="en-US" sz="1100" b="1" dirty="0" smtClean="0">
              <a:solidFill>
                <a:schemeClr val="tx1"/>
              </a:solidFill>
              <a:latin typeface="+mn-lt"/>
            </a:rPr>
            <a:t>100%</a:t>
          </a:r>
          <a:endParaRPr lang="en-US" sz="1100" b="1" baseline="0" dirty="0">
            <a:solidFill>
              <a:schemeClr val="tx1"/>
            </a:solidFill>
            <a:latin typeface="+mn-lt"/>
            <a:ea typeface="+mn-ea"/>
            <a:cs typeface="+mn-cs"/>
          </a:endParaRPr>
        </a:p>
      </dgm:t>
    </dgm:pt>
    <dgm:pt modelId="{DF3D991F-7BBF-4405-A5CA-8F4876CC5C33}" type="parTrans" cxnId="{7AC4C596-1D18-4319-8CD6-71CFF256A1A6}">
      <dgm:prSet/>
      <dgm:spPr/>
      <dgm:t>
        <a:bodyPr/>
        <a:lstStyle/>
        <a:p>
          <a:endParaRPr lang="en-US"/>
        </a:p>
      </dgm:t>
    </dgm:pt>
    <dgm:pt modelId="{AC4FB7F4-3BE4-434D-8EC3-CF5236AA00B5}" type="sibTrans" cxnId="{7AC4C596-1D18-4319-8CD6-71CFF256A1A6}">
      <dgm:prSet/>
      <dgm:spPr/>
      <dgm:t>
        <a:bodyPr/>
        <a:lstStyle/>
        <a:p>
          <a:endParaRPr lang="en-US"/>
        </a:p>
      </dgm:t>
    </dgm:pt>
    <dgm:pt modelId="{FEB8F1EA-7AFA-4136-8043-66BE3B3CD214}">
      <dgm:prSet custT="1"/>
      <dgm:spPr/>
      <dgm:t>
        <a:bodyPr/>
        <a:lstStyle/>
        <a:p>
          <a:pPr>
            <a:lnSpc>
              <a:spcPct val="150000"/>
            </a:lnSpc>
          </a:pPr>
          <a:r>
            <a:rPr lang="en-US" sz="1100" b="0" baseline="0" dirty="0" smtClean="0">
              <a:solidFill>
                <a:schemeClr val="tx1"/>
              </a:solidFill>
              <a:latin typeface="+mn-lt"/>
              <a:ea typeface="+mn-ea"/>
              <a:cs typeface="+mn-cs"/>
            </a:rPr>
            <a:t>API Integration</a:t>
          </a:r>
          <a:endParaRPr lang="en-US" sz="1100" b="0" baseline="0" dirty="0">
            <a:solidFill>
              <a:schemeClr val="tx1"/>
            </a:solidFill>
            <a:latin typeface="+mn-lt"/>
            <a:ea typeface="+mn-ea"/>
            <a:cs typeface="+mn-cs"/>
          </a:endParaRPr>
        </a:p>
      </dgm:t>
    </dgm:pt>
    <dgm:pt modelId="{BBC44D95-32E4-4BFF-9143-B4B9972D8B97}" type="parTrans" cxnId="{F5D2712F-6A8C-4993-A4CE-15A7B950B733}">
      <dgm:prSet/>
      <dgm:spPr/>
      <dgm:t>
        <a:bodyPr/>
        <a:lstStyle/>
        <a:p>
          <a:endParaRPr lang="en-US"/>
        </a:p>
      </dgm:t>
    </dgm:pt>
    <dgm:pt modelId="{A3681A94-7D1F-498B-B82B-969F70C57918}" type="sibTrans" cxnId="{F5D2712F-6A8C-4993-A4CE-15A7B950B733}">
      <dgm:prSet/>
      <dgm:spPr/>
      <dgm:t>
        <a:bodyPr/>
        <a:lstStyle/>
        <a:p>
          <a:endParaRPr lang="en-US"/>
        </a:p>
      </dgm:t>
    </dgm:pt>
    <dgm:pt modelId="{14117BFC-71F8-472E-A93F-7254EFEB146A}">
      <dgm:prSet custT="1"/>
      <dgm:spPr/>
      <dgm:t>
        <a:bodyPr/>
        <a:lstStyle/>
        <a:p>
          <a:pPr>
            <a:lnSpc>
              <a:spcPct val="100000"/>
            </a:lnSpc>
          </a:pPr>
          <a:r>
            <a:rPr lang="en-US" sz="1100" b="0" baseline="0" dirty="0" smtClean="0">
              <a:solidFill>
                <a:schemeClr val="tx1"/>
              </a:solidFill>
              <a:latin typeface="+mn-lt"/>
            </a:rPr>
            <a:t>Data </a:t>
          </a:r>
          <a:r>
            <a:rPr lang="en-US" sz="1100" b="0" dirty="0" smtClean="0">
              <a:solidFill>
                <a:schemeClr val="tx1"/>
              </a:solidFill>
              <a:latin typeface="+mn-lt"/>
            </a:rPr>
            <a:t>Abstraction</a:t>
          </a:r>
          <a:r>
            <a:rPr lang="en-US" sz="1100" b="0" baseline="0" dirty="0" smtClean="0">
              <a:solidFill>
                <a:schemeClr val="tx1"/>
              </a:solidFill>
              <a:latin typeface="+mn-lt"/>
            </a:rPr>
            <a:t> Layer outside Predix Architecture – 5%</a:t>
          </a:r>
          <a:endParaRPr lang="en-US" sz="1100" b="1" baseline="0" dirty="0">
            <a:solidFill>
              <a:schemeClr val="tx1"/>
            </a:solidFill>
            <a:latin typeface="+mn-lt"/>
            <a:ea typeface="+mn-ea"/>
            <a:cs typeface="+mn-cs"/>
          </a:endParaRPr>
        </a:p>
      </dgm:t>
    </dgm:pt>
    <dgm:pt modelId="{4B0FE83F-D0B2-4E45-B99E-2AA7A55857E4}" type="parTrans" cxnId="{8CF80FC0-FF4D-485A-B2FD-DFDEED4EF18E}">
      <dgm:prSet/>
      <dgm:spPr/>
      <dgm:t>
        <a:bodyPr/>
        <a:lstStyle/>
        <a:p>
          <a:endParaRPr lang="en-US"/>
        </a:p>
      </dgm:t>
    </dgm:pt>
    <dgm:pt modelId="{20A1E107-56A7-471C-99E4-7FC0A5BCA4FA}" type="sibTrans" cxnId="{8CF80FC0-FF4D-485A-B2FD-DFDEED4EF18E}">
      <dgm:prSet/>
      <dgm:spPr/>
      <dgm:t>
        <a:bodyPr/>
        <a:lstStyle/>
        <a:p>
          <a:endParaRPr lang="en-US"/>
        </a:p>
      </dgm:t>
    </dgm:pt>
    <dgm:pt modelId="{B064068B-EB8E-46FD-B29B-797DAE85B5AD}">
      <dgm:prSet custT="1"/>
      <dgm:spPr/>
      <dgm:t>
        <a:bodyPr/>
        <a:lstStyle/>
        <a:p>
          <a:pPr>
            <a:lnSpc>
              <a:spcPct val="100000"/>
            </a:lnSpc>
          </a:pPr>
          <a:r>
            <a:rPr lang="en-US" sz="1100" b="0" baseline="0" dirty="0" smtClean="0">
              <a:solidFill>
                <a:schemeClr val="tx1"/>
              </a:solidFill>
              <a:latin typeface="+mn-lt"/>
              <a:ea typeface="+mn-ea"/>
              <a:cs typeface="+mn-cs"/>
            </a:rPr>
            <a:t>All Assets and Parameters Service – </a:t>
          </a:r>
          <a:r>
            <a:rPr lang="en-US" sz="1100" b="1" baseline="0" dirty="0" smtClean="0">
              <a:solidFill>
                <a:schemeClr val="tx1"/>
              </a:solidFill>
              <a:latin typeface="+mn-lt"/>
              <a:ea typeface="+mn-ea"/>
              <a:cs typeface="+mn-cs"/>
            </a:rPr>
            <a:t>40%</a:t>
          </a:r>
          <a:endParaRPr lang="en-US" sz="1100" b="1" baseline="0" dirty="0">
            <a:solidFill>
              <a:schemeClr val="tx1"/>
            </a:solidFill>
            <a:latin typeface="+mn-lt"/>
            <a:ea typeface="+mn-ea"/>
            <a:cs typeface="+mn-cs"/>
          </a:endParaRPr>
        </a:p>
      </dgm:t>
    </dgm:pt>
    <dgm:pt modelId="{481E242F-A9A8-48CF-9618-30AB1BE7BAC3}" type="sibTrans" cxnId="{37E93200-B640-4E03-9A4B-885E31449CBE}">
      <dgm:prSet/>
      <dgm:spPr/>
      <dgm:t>
        <a:bodyPr/>
        <a:lstStyle/>
        <a:p>
          <a:endParaRPr lang="en-US"/>
        </a:p>
      </dgm:t>
    </dgm:pt>
    <dgm:pt modelId="{BDFF310D-5611-4D68-B27C-623BD9F30DE5}" type="parTrans" cxnId="{37E93200-B640-4E03-9A4B-885E31449CBE}">
      <dgm:prSet/>
      <dgm:spPr/>
      <dgm:t>
        <a:bodyPr/>
        <a:lstStyle/>
        <a:p>
          <a:endParaRPr lang="en-US"/>
        </a:p>
      </dgm:t>
    </dgm:pt>
    <dgm:pt modelId="{06929DC4-DD80-4711-B06F-FF83C4CC4998}">
      <dgm:prSet custT="1"/>
      <dgm:spPr/>
      <dgm:t>
        <a:bodyPr/>
        <a:lstStyle/>
        <a:p>
          <a:pPr>
            <a:lnSpc>
              <a:spcPct val="150000"/>
            </a:lnSpc>
          </a:pPr>
          <a:r>
            <a:rPr lang="en-US" sz="1100" b="0" baseline="0" dirty="0" smtClean="0">
              <a:solidFill>
                <a:schemeClr val="tx1"/>
              </a:solidFill>
              <a:latin typeface="+mn-lt"/>
              <a:ea typeface="+mn-ea"/>
              <a:cs typeface="+mn-cs"/>
            </a:rPr>
            <a:t>Advanced Line Chart - 10</a:t>
          </a:r>
          <a:r>
            <a:rPr lang="en-US" sz="1100" b="1" baseline="0" dirty="0" smtClean="0">
              <a:solidFill>
                <a:schemeClr val="tx1"/>
              </a:solidFill>
              <a:latin typeface="+mn-lt"/>
              <a:ea typeface="+mn-ea"/>
              <a:cs typeface="+mn-cs"/>
            </a:rPr>
            <a:t>0%</a:t>
          </a:r>
          <a:endParaRPr lang="en-US" sz="1100" b="1" baseline="0" dirty="0">
            <a:solidFill>
              <a:schemeClr val="tx1"/>
            </a:solidFill>
            <a:latin typeface="+mn-lt"/>
            <a:ea typeface="+mn-ea"/>
            <a:cs typeface="+mn-cs"/>
          </a:endParaRPr>
        </a:p>
      </dgm:t>
    </dgm:pt>
    <dgm:pt modelId="{D8010689-9C33-481E-9817-0BC64563AB7F}" type="parTrans" cxnId="{8F6F4FD1-179B-49B8-8A83-D23BF2BE2AC6}">
      <dgm:prSet/>
      <dgm:spPr/>
      <dgm:t>
        <a:bodyPr/>
        <a:lstStyle/>
        <a:p>
          <a:endParaRPr lang="en-US"/>
        </a:p>
      </dgm:t>
    </dgm:pt>
    <dgm:pt modelId="{8619496F-EEBA-4A46-B3B0-F741D0445C69}" type="sibTrans" cxnId="{8F6F4FD1-179B-49B8-8A83-D23BF2BE2AC6}">
      <dgm:prSet/>
      <dgm:spPr/>
      <dgm:t>
        <a:bodyPr/>
        <a:lstStyle/>
        <a:p>
          <a:endParaRPr lang="en-US"/>
        </a:p>
      </dgm:t>
    </dgm:pt>
    <dgm:pt modelId="{D7B4DB42-66A0-4EDF-B9E6-15FCCC445A54}">
      <dgm:prSet custT="1"/>
      <dgm:spPr/>
      <dgm:t>
        <a:bodyPr/>
        <a:lstStyle/>
        <a:p>
          <a:pPr>
            <a:lnSpc>
              <a:spcPct val="150000"/>
            </a:lnSpc>
          </a:pPr>
          <a:r>
            <a:rPr lang="en-US" sz="1100" b="0" baseline="0" dirty="0" smtClean="0">
              <a:solidFill>
                <a:schemeClr val="tx1"/>
              </a:solidFill>
              <a:latin typeface="+mn-lt"/>
              <a:ea typeface="+mn-ea"/>
              <a:cs typeface="+mn-cs"/>
            </a:rPr>
            <a:t>Blue Print Loader – </a:t>
          </a:r>
          <a:r>
            <a:rPr lang="en-US" sz="1100" b="1" baseline="0" dirty="0" smtClean="0">
              <a:solidFill>
                <a:schemeClr val="tx1"/>
              </a:solidFill>
              <a:latin typeface="+mn-lt"/>
              <a:ea typeface="+mn-ea"/>
              <a:cs typeface="+mn-cs"/>
            </a:rPr>
            <a:t>100%</a:t>
          </a:r>
          <a:endParaRPr lang="en-US" sz="1100" b="1" baseline="0" dirty="0">
            <a:solidFill>
              <a:schemeClr val="tx1"/>
            </a:solidFill>
            <a:latin typeface="+mn-lt"/>
            <a:ea typeface="+mn-ea"/>
            <a:cs typeface="+mn-cs"/>
          </a:endParaRPr>
        </a:p>
      </dgm:t>
    </dgm:pt>
    <dgm:pt modelId="{B9E87DC0-B147-4E0B-8251-688950818206}" type="parTrans" cxnId="{681935E2-7D3B-4F82-8B1E-D9EFE8D072C3}">
      <dgm:prSet/>
      <dgm:spPr/>
      <dgm:t>
        <a:bodyPr/>
        <a:lstStyle/>
        <a:p>
          <a:endParaRPr lang="en-US"/>
        </a:p>
      </dgm:t>
    </dgm:pt>
    <dgm:pt modelId="{C22698F9-6CF2-48AB-AA72-3FC043BACE97}" type="sibTrans" cxnId="{681935E2-7D3B-4F82-8B1E-D9EFE8D072C3}">
      <dgm:prSet/>
      <dgm:spPr/>
      <dgm:t>
        <a:bodyPr/>
        <a:lstStyle/>
        <a:p>
          <a:endParaRPr lang="en-US"/>
        </a:p>
      </dgm:t>
    </dgm:pt>
    <dgm:pt modelId="{A2F90E31-E0BF-43A7-9391-EAD789499AAB}">
      <dgm:prSet custT="1"/>
      <dgm:spPr/>
      <dgm:t>
        <a:bodyPr/>
        <a:lstStyle/>
        <a:p>
          <a:pPr>
            <a:lnSpc>
              <a:spcPct val="150000"/>
            </a:lnSpc>
          </a:pPr>
          <a:r>
            <a:rPr lang="en-US" sz="1100" b="0" baseline="0" dirty="0" smtClean="0">
              <a:solidFill>
                <a:schemeClr val="tx1"/>
              </a:solidFill>
              <a:latin typeface="+mn-lt"/>
              <a:ea typeface="+mn-ea"/>
              <a:cs typeface="+mn-cs"/>
            </a:rPr>
            <a:t>Advanced Data Table - </a:t>
          </a:r>
          <a:r>
            <a:rPr lang="en-US" sz="1100" b="1" baseline="0" dirty="0" smtClean="0">
              <a:solidFill>
                <a:schemeClr val="tx1"/>
              </a:solidFill>
              <a:latin typeface="+mn-lt"/>
              <a:ea typeface="+mn-ea"/>
              <a:cs typeface="+mn-cs"/>
            </a:rPr>
            <a:t>40%</a:t>
          </a:r>
          <a:endParaRPr lang="en-US" sz="1100" baseline="0" dirty="0">
            <a:solidFill>
              <a:schemeClr val="tx1"/>
            </a:solidFill>
            <a:latin typeface="+mn-lt"/>
            <a:ea typeface="+mn-ea"/>
            <a:cs typeface="+mn-cs"/>
          </a:endParaRPr>
        </a:p>
      </dgm:t>
    </dgm:pt>
    <dgm:pt modelId="{57AE714D-3849-4CAA-82B3-C654006C3F31}" type="parTrans" cxnId="{B97FE87C-6E32-486D-A87E-2F0CEC977DF3}">
      <dgm:prSet/>
      <dgm:spPr/>
      <dgm:t>
        <a:bodyPr/>
        <a:lstStyle/>
        <a:p>
          <a:endParaRPr lang="en-US"/>
        </a:p>
      </dgm:t>
    </dgm:pt>
    <dgm:pt modelId="{56ACB7D9-3577-47DC-BAB1-FE074D9C90A3}" type="sibTrans" cxnId="{B97FE87C-6E32-486D-A87E-2F0CEC977DF3}">
      <dgm:prSet/>
      <dgm:spPr/>
      <dgm:t>
        <a:bodyPr/>
        <a:lstStyle/>
        <a:p>
          <a:endParaRPr lang="en-US"/>
        </a:p>
      </dgm:t>
    </dgm:pt>
    <dgm:pt modelId="{19E3C6FA-33E9-4B86-9117-A3CAB4835155}">
      <dgm:prSet custT="1"/>
      <dgm:spPr/>
      <dgm:t>
        <a:bodyPr/>
        <a:lstStyle/>
        <a:p>
          <a:pPr>
            <a:lnSpc>
              <a:spcPct val="150000"/>
            </a:lnSpc>
          </a:pPr>
          <a:r>
            <a:rPr lang="en-US" sz="1100" baseline="0" dirty="0" smtClean="0">
              <a:solidFill>
                <a:schemeClr val="tx1"/>
              </a:solidFill>
              <a:latin typeface="+mn-lt"/>
              <a:ea typeface="+mn-ea"/>
              <a:cs typeface="+mn-cs"/>
            </a:rPr>
            <a:t>Drag/Drop inside Canvas -30% </a:t>
          </a:r>
          <a:endParaRPr lang="en-US" sz="1100" baseline="0" dirty="0">
            <a:solidFill>
              <a:schemeClr val="tx1"/>
            </a:solidFill>
            <a:latin typeface="+mn-lt"/>
            <a:ea typeface="+mn-ea"/>
            <a:cs typeface="+mn-cs"/>
          </a:endParaRPr>
        </a:p>
      </dgm:t>
    </dgm:pt>
    <dgm:pt modelId="{EECBCA6D-E949-46D3-97AB-110AD3D8B916}" type="parTrans" cxnId="{A7B35DA9-4CE2-4490-9202-75925EF464DA}">
      <dgm:prSet/>
      <dgm:spPr/>
      <dgm:t>
        <a:bodyPr/>
        <a:lstStyle/>
        <a:p>
          <a:endParaRPr lang="en-US"/>
        </a:p>
      </dgm:t>
    </dgm:pt>
    <dgm:pt modelId="{4424C524-6437-44ED-BDC0-C2685F112E3B}" type="sibTrans" cxnId="{A7B35DA9-4CE2-4490-9202-75925EF464DA}">
      <dgm:prSet/>
      <dgm:spPr/>
      <dgm:t>
        <a:bodyPr/>
        <a:lstStyle/>
        <a:p>
          <a:endParaRPr lang="en-US"/>
        </a:p>
      </dgm:t>
    </dgm:pt>
    <dgm:pt modelId="{6BEADE90-5DAE-4A82-B09F-D1E19C63B83C}" type="pres">
      <dgm:prSet presAssocID="{F040B57F-00AB-479D-B2B4-F5494C260B63}" presName="rootnode" presStyleCnt="0">
        <dgm:presLayoutVars>
          <dgm:chMax/>
          <dgm:chPref/>
          <dgm:dir/>
          <dgm:animLvl val="lvl"/>
        </dgm:presLayoutVars>
      </dgm:prSet>
      <dgm:spPr/>
      <dgm:t>
        <a:bodyPr/>
        <a:lstStyle/>
        <a:p>
          <a:endParaRPr lang="en-US"/>
        </a:p>
      </dgm:t>
    </dgm:pt>
    <dgm:pt modelId="{C1FE755A-D51A-4276-BB22-6B4E64C7BEF3}" type="pres">
      <dgm:prSet presAssocID="{57CEFBE2-932C-486F-9716-A1689CB2B5E6}" presName="composite" presStyleCnt="0"/>
      <dgm:spPr/>
    </dgm:pt>
    <dgm:pt modelId="{0A606897-E9EE-43C9-A1D0-3083674A5645}" type="pres">
      <dgm:prSet presAssocID="{57CEFBE2-932C-486F-9716-A1689CB2B5E6}" presName="LShape" presStyleLbl="alignNode1" presStyleIdx="0" presStyleCnt="5"/>
      <dgm:spPr/>
    </dgm:pt>
    <dgm:pt modelId="{A279A22C-705A-4488-8A05-EB4F2E33868B}" type="pres">
      <dgm:prSet presAssocID="{57CEFBE2-932C-486F-9716-A1689CB2B5E6}" presName="ParentText" presStyleLbl="revTx" presStyleIdx="0" presStyleCnt="3" custScaleX="109506" custLinFactNeighborX="8454" custLinFactNeighborY="3014">
        <dgm:presLayoutVars>
          <dgm:chMax val="0"/>
          <dgm:chPref val="0"/>
          <dgm:bulletEnabled val="1"/>
        </dgm:presLayoutVars>
      </dgm:prSet>
      <dgm:spPr/>
      <dgm:t>
        <a:bodyPr/>
        <a:lstStyle/>
        <a:p>
          <a:endParaRPr lang="en-US"/>
        </a:p>
      </dgm:t>
    </dgm:pt>
    <dgm:pt modelId="{6D738C93-5ECA-461D-A423-4D33B631C53D}" type="pres">
      <dgm:prSet presAssocID="{57CEFBE2-932C-486F-9716-A1689CB2B5E6}" presName="Triangle" presStyleLbl="alignNode1" presStyleIdx="1" presStyleCnt="5"/>
      <dgm:spPr/>
    </dgm:pt>
    <dgm:pt modelId="{7277CDFA-0AA1-497E-958F-C1E3BC195AEB}" type="pres">
      <dgm:prSet presAssocID="{8BC9775C-CA48-44F2-96F8-309413BBFABD}" presName="sibTrans" presStyleCnt="0"/>
      <dgm:spPr/>
    </dgm:pt>
    <dgm:pt modelId="{E9AF0C15-F9F8-4B1E-8B11-8A04714AE72E}" type="pres">
      <dgm:prSet presAssocID="{8BC9775C-CA48-44F2-96F8-309413BBFABD}" presName="space" presStyleCnt="0"/>
      <dgm:spPr/>
    </dgm:pt>
    <dgm:pt modelId="{B09ECFA5-961B-4CC7-B643-C713EACCCE30}" type="pres">
      <dgm:prSet presAssocID="{3FC91FED-F89D-4A4D-900A-40E138DE826C}" presName="composite" presStyleCnt="0"/>
      <dgm:spPr/>
    </dgm:pt>
    <dgm:pt modelId="{4DFE9969-A06D-47B2-B7AC-3C86253EFC7A}" type="pres">
      <dgm:prSet presAssocID="{3FC91FED-F89D-4A4D-900A-40E138DE826C}" presName="LShape" presStyleLbl="alignNode1" presStyleIdx="2" presStyleCnt="5" custLinFactNeighborX="-477" custLinFactNeighborY="794"/>
      <dgm:spPr/>
    </dgm:pt>
    <dgm:pt modelId="{2939F928-451A-4FE5-9E11-04D22837F046}" type="pres">
      <dgm:prSet presAssocID="{3FC91FED-F89D-4A4D-900A-40E138DE826C}" presName="ParentText" presStyleLbl="revTx" presStyleIdx="1" presStyleCnt="3" custScaleX="112878" custScaleY="140000" custLinFactNeighborX="8982" custLinFactNeighborY="21096">
        <dgm:presLayoutVars>
          <dgm:chMax val="0"/>
          <dgm:chPref val="0"/>
          <dgm:bulletEnabled val="1"/>
        </dgm:presLayoutVars>
      </dgm:prSet>
      <dgm:spPr/>
      <dgm:t>
        <a:bodyPr/>
        <a:lstStyle/>
        <a:p>
          <a:endParaRPr lang="en-US"/>
        </a:p>
      </dgm:t>
    </dgm:pt>
    <dgm:pt modelId="{03ADD599-C902-4443-B3D1-92FB05BDF54C}" type="pres">
      <dgm:prSet presAssocID="{3FC91FED-F89D-4A4D-900A-40E138DE826C}" presName="Triangle" presStyleLbl="alignNode1" presStyleIdx="3" presStyleCnt="5"/>
      <dgm:spPr/>
    </dgm:pt>
    <dgm:pt modelId="{31374E44-9BC6-410A-A622-3C7302C7EF9B}" type="pres">
      <dgm:prSet presAssocID="{300AECDB-D09F-40B1-AF90-606BFA05A306}" presName="sibTrans" presStyleCnt="0"/>
      <dgm:spPr/>
    </dgm:pt>
    <dgm:pt modelId="{0F018B81-2C8E-4D17-8D76-4BCEA3B4ADC6}" type="pres">
      <dgm:prSet presAssocID="{300AECDB-D09F-40B1-AF90-606BFA05A306}" presName="space" presStyleCnt="0"/>
      <dgm:spPr/>
    </dgm:pt>
    <dgm:pt modelId="{BC9ED3EE-EC87-4B08-8371-51ADD3EADC67}" type="pres">
      <dgm:prSet presAssocID="{B61ECC0F-0F0D-4DBB-B6AC-BCB15ED45200}" presName="composite" presStyleCnt="0"/>
      <dgm:spPr/>
    </dgm:pt>
    <dgm:pt modelId="{E70CD9E3-0379-463F-B05B-6473BA54B212}" type="pres">
      <dgm:prSet presAssocID="{B61ECC0F-0F0D-4DBB-B6AC-BCB15ED45200}" presName="LShape" presStyleLbl="alignNode1" presStyleIdx="4" presStyleCnt="5"/>
      <dgm:spPr/>
    </dgm:pt>
    <dgm:pt modelId="{40C6B7DF-9FDD-42DA-9B36-BB7657BDBD69}" type="pres">
      <dgm:prSet presAssocID="{B61ECC0F-0F0D-4DBB-B6AC-BCB15ED45200}" presName="ParentText" presStyleLbl="revTx" presStyleIdx="2" presStyleCnt="3">
        <dgm:presLayoutVars>
          <dgm:chMax val="0"/>
          <dgm:chPref val="0"/>
          <dgm:bulletEnabled val="1"/>
        </dgm:presLayoutVars>
      </dgm:prSet>
      <dgm:spPr/>
      <dgm:t>
        <a:bodyPr/>
        <a:lstStyle/>
        <a:p>
          <a:endParaRPr lang="en-US"/>
        </a:p>
      </dgm:t>
    </dgm:pt>
  </dgm:ptLst>
  <dgm:cxnLst>
    <dgm:cxn modelId="{DD5A2867-5F60-4B62-ADE6-25E3C59B795F}" type="presOf" srcId="{A2F90E31-E0BF-43A7-9391-EAD789499AAB}" destId="{2939F928-451A-4FE5-9E11-04D22837F046}" srcOrd="0" destOrd="6" presId="urn:microsoft.com/office/officeart/2009/3/layout/StepUpProcess"/>
    <dgm:cxn modelId="{FC365E8B-6E47-4C22-8012-A668455E45FD}" srcId="{B61ECC0F-0F0D-4DBB-B6AC-BCB15ED45200}" destId="{C91EF977-1B78-4C4C-831B-6F0711D90856}" srcOrd="3" destOrd="0" parTransId="{3C35CC7D-3A99-4988-ABEC-A8B25CB3A66A}" sibTransId="{2CFC2D94-8D9C-4DAD-A267-24919A6E02D9}"/>
    <dgm:cxn modelId="{37E93200-B640-4E03-9A4B-885E31449CBE}" srcId="{57CEFBE2-932C-486F-9716-A1689CB2B5E6}" destId="{B064068B-EB8E-46FD-B29B-797DAE85B5AD}" srcOrd="3" destOrd="0" parTransId="{BDFF310D-5611-4D68-B27C-623BD9F30DE5}" sibTransId="{481E242F-A9A8-48CF-9618-30AB1BE7BAC3}"/>
    <dgm:cxn modelId="{3019E00A-6C5F-425D-8E22-C6AA853AF251}" type="presOf" srcId="{FEB8F1EA-7AFA-4136-8043-66BE3B3CD214}" destId="{2939F928-451A-4FE5-9E11-04D22837F046}" srcOrd="0" destOrd="5" presId="urn:microsoft.com/office/officeart/2009/3/layout/StepUpProcess"/>
    <dgm:cxn modelId="{E3786447-1FAD-4DF8-8171-71D8FC52C597}" type="presOf" srcId="{B064068B-EB8E-46FD-B29B-797DAE85B5AD}" destId="{A279A22C-705A-4488-8A05-EB4F2E33868B}" srcOrd="0" destOrd="4" presId="urn:microsoft.com/office/officeart/2009/3/layout/StepUpProcess"/>
    <dgm:cxn modelId="{26AFBD53-BA35-45E1-816E-791C5322D661}" type="presOf" srcId="{C91EF977-1B78-4C4C-831B-6F0711D90856}" destId="{40C6B7DF-9FDD-42DA-9B36-BB7657BDBD69}" srcOrd="0" destOrd="4" presId="urn:microsoft.com/office/officeart/2009/3/layout/StepUpProcess"/>
    <dgm:cxn modelId="{F5D2712F-6A8C-4993-A4CE-15A7B950B733}" srcId="{3FC91FED-F89D-4A4D-900A-40E138DE826C}" destId="{FEB8F1EA-7AFA-4136-8043-66BE3B3CD214}" srcOrd="4" destOrd="0" parTransId="{BBC44D95-32E4-4BFF-9143-B4B9972D8B97}" sibTransId="{A3681A94-7D1F-498B-B82B-969F70C57918}"/>
    <dgm:cxn modelId="{35795E3C-8B15-4DB8-99D5-9887DE5D71BD}" type="presOf" srcId="{14B64E53-4DDA-4176-B3BB-870CEAE38B01}" destId="{2939F928-451A-4FE5-9E11-04D22837F046}" srcOrd="0" destOrd="1" presId="urn:microsoft.com/office/officeart/2009/3/layout/StepUpProcess"/>
    <dgm:cxn modelId="{3A253D5C-ADBF-4C6D-AD77-AAD99A0701FD}" type="presOf" srcId="{E82A13E6-251D-48E5-BD20-EC342FB76EAF}" destId="{A279A22C-705A-4488-8A05-EB4F2E33868B}" srcOrd="0" destOrd="3" presId="urn:microsoft.com/office/officeart/2009/3/layout/StepUpProcess"/>
    <dgm:cxn modelId="{151B9766-7BA6-4BB1-A601-D28490146AE9}" type="presOf" srcId="{9CD7D57B-3186-4B26-B5B2-C6D48446312D}" destId="{40C6B7DF-9FDD-42DA-9B36-BB7657BDBD69}" srcOrd="0" destOrd="2" presId="urn:microsoft.com/office/officeart/2009/3/layout/StepUpProcess"/>
    <dgm:cxn modelId="{56CAE271-B6EE-4EC6-8F78-B28C01A2CFB8}" srcId="{F040B57F-00AB-479D-B2B4-F5494C260B63}" destId="{B61ECC0F-0F0D-4DBB-B6AC-BCB15ED45200}" srcOrd="2" destOrd="0" parTransId="{87E4DCCE-45AC-47BC-BC58-B709CA8E12FA}" sibTransId="{01ED7C86-E2B3-4E43-AD24-7186781F35E7}"/>
    <dgm:cxn modelId="{B1CD97FD-3E7E-4239-9784-342F1D95E0A7}" type="presOf" srcId="{F040B57F-00AB-479D-B2B4-F5494C260B63}" destId="{6BEADE90-5DAE-4A82-B09F-D1E19C63B83C}" srcOrd="0" destOrd="0" presId="urn:microsoft.com/office/officeart/2009/3/layout/StepUpProcess"/>
    <dgm:cxn modelId="{EE5AB565-7AF4-4F8B-9A8F-76BF62C478E1}" type="presOf" srcId="{E143E8D3-6C5A-430B-A5E2-F7F953151274}" destId="{A279A22C-705A-4488-8A05-EB4F2E33868B}" srcOrd="0" destOrd="2" presId="urn:microsoft.com/office/officeart/2009/3/layout/StepUpProcess"/>
    <dgm:cxn modelId="{FFBC4014-B447-4601-9C6C-CDC595D4D2D2}" type="presOf" srcId="{14117BFC-71F8-472E-A93F-7254EFEB146A}" destId="{A279A22C-705A-4488-8A05-EB4F2E33868B}" srcOrd="0" destOrd="5" presId="urn:microsoft.com/office/officeart/2009/3/layout/StepUpProcess"/>
    <dgm:cxn modelId="{8F6F4FD1-179B-49B8-8A83-D23BF2BE2AC6}" srcId="{3FC91FED-F89D-4A4D-900A-40E138DE826C}" destId="{06929DC4-DD80-4711-B06F-FF83C4CC4998}" srcOrd="1" destOrd="0" parTransId="{D8010689-9C33-481E-9817-0BC64563AB7F}" sibTransId="{8619496F-EEBA-4A46-B3B0-F741D0445C69}"/>
    <dgm:cxn modelId="{681935E2-7D3B-4F82-8B1E-D9EFE8D072C3}" srcId="{3FC91FED-F89D-4A4D-900A-40E138DE826C}" destId="{D7B4DB42-66A0-4EDF-B9E6-15FCCC445A54}" srcOrd="3" destOrd="0" parTransId="{B9E87DC0-B147-4E0B-8251-688950818206}" sibTransId="{C22698F9-6CF2-48AB-AA72-3FC043BACE97}"/>
    <dgm:cxn modelId="{3B567104-5BD7-47D2-97B7-F67087CD369D}" type="presOf" srcId="{F3FD1FD0-9B06-40E0-9FE1-96BBA098EA58}" destId="{A279A22C-705A-4488-8A05-EB4F2E33868B}" srcOrd="0" destOrd="1" presId="urn:microsoft.com/office/officeart/2009/3/layout/StepUpProcess"/>
    <dgm:cxn modelId="{C68FEF80-5061-4340-AF3C-12CC85CFE884}" type="presOf" srcId="{D7B4DB42-66A0-4EDF-B9E6-15FCCC445A54}" destId="{2939F928-451A-4FE5-9E11-04D22837F046}" srcOrd="0" destOrd="4" presId="urn:microsoft.com/office/officeart/2009/3/layout/StepUpProcess"/>
    <dgm:cxn modelId="{3EDD4073-DA30-49F4-90F0-45542697F836}" srcId="{B61ECC0F-0F0D-4DBB-B6AC-BCB15ED45200}" destId="{53D87AE5-7F1D-4D68-9041-5FC3C9C6429A}" srcOrd="2" destOrd="0" parTransId="{FABCE381-18A3-42B7-84FC-B81192C8163D}" sibTransId="{5CB8C378-544A-4ADA-864F-0DF91FFDA8A5}"/>
    <dgm:cxn modelId="{7AC4C596-1D18-4319-8CD6-71CFF256A1A6}" srcId="{3FC91FED-F89D-4A4D-900A-40E138DE826C}" destId="{553EF07A-08ED-48AF-9244-0097E7E4F8BB}" srcOrd="2" destOrd="0" parTransId="{DF3D991F-7BBF-4405-A5CA-8F4876CC5C33}" sibTransId="{AC4FB7F4-3BE4-434D-8EC3-CF5236AA00B5}"/>
    <dgm:cxn modelId="{B8464988-5091-4569-97DA-24409BC338A2}" type="presOf" srcId="{3FC91FED-F89D-4A4D-900A-40E138DE826C}" destId="{2939F928-451A-4FE5-9E11-04D22837F046}" srcOrd="0" destOrd="0" presId="urn:microsoft.com/office/officeart/2009/3/layout/StepUpProcess"/>
    <dgm:cxn modelId="{40AC14C4-6EE7-45BA-9F0E-B2C6435AC28E}" srcId="{57CEFBE2-932C-486F-9716-A1689CB2B5E6}" destId="{F3FD1FD0-9B06-40E0-9FE1-96BBA098EA58}" srcOrd="0" destOrd="0" parTransId="{EF6D1E28-FD91-47E0-9696-254AB4456486}" sibTransId="{333701B3-37F1-4277-ADD0-99DC0DA4B77B}"/>
    <dgm:cxn modelId="{31793E7E-AF53-4827-9EB3-B7CB752D201F}" type="presOf" srcId="{19E3C6FA-33E9-4B86-9117-A3CAB4835155}" destId="{2939F928-451A-4FE5-9E11-04D22837F046}" srcOrd="0" destOrd="7" presId="urn:microsoft.com/office/officeart/2009/3/layout/StepUpProcess"/>
    <dgm:cxn modelId="{09AAF145-0D5B-4D53-9EF1-5D51F6C0EE36}" type="presOf" srcId="{B61ECC0F-0F0D-4DBB-B6AC-BCB15ED45200}" destId="{40C6B7DF-9FDD-42DA-9B36-BB7657BDBD69}" srcOrd="0" destOrd="0" presId="urn:microsoft.com/office/officeart/2009/3/layout/StepUpProcess"/>
    <dgm:cxn modelId="{381E5EB6-8181-45FC-9C86-8BA22C39DB0E}" srcId="{B61ECC0F-0F0D-4DBB-B6AC-BCB15ED45200}" destId="{9CD7D57B-3186-4B26-B5B2-C6D48446312D}" srcOrd="1" destOrd="0" parTransId="{13AB4127-6C93-4D1B-B666-DFFF7F807602}" sibTransId="{10CD2949-6A3C-4168-8383-AEF43024FED4}"/>
    <dgm:cxn modelId="{9843AD7D-4639-45ED-807C-B6424F06A5DF}" type="presOf" srcId="{06929DC4-DD80-4711-B06F-FF83C4CC4998}" destId="{2939F928-451A-4FE5-9E11-04D22837F046}" srcOrd="0" destOrd="2" presId="urn:microsoft.com/office/officeart/2009/3/layout/StepUpProcess"/>
    <dgm:cxn modelId="{8CF80FC0-FF4D-485A-B2FD-DFDEED4EF18E}" srcId="{57CEFBE2-932C-486F-9716-A1689CB2B5E6}" destId="{14117BFC-71F8-472E-A93F-7254EFEB146A}" srcOrd="4" destOrd="0" parTransId="{4B0FE83F-D0B2-4E45-B99E-2AA7A55857E4}" sibTransId="{20A1E107-56A7-471C-99E4-7FC0A5BCA4FA}"/>
    <dgm:cxn modelId="{BEDDFD3D-5FA3-4326-A91E-FE6A43E76D78}" srcId="{3FC91FED-F89D-4A4D-900A-40E138DE826C}" destId="{14B64E53-4DDA-4176-B3BB-870CEAE38B01}" srcOrd="0" destOrd="0" parTransId="{A8F16AC1-15B4-47D0-8902-21AE286F4246}" sibTransId="{370F4312-3117-4BDB-90C2-8E17518A3547}"/>
    <dgm:cxn modelId="{A389CF18-8448-41FE-AC83-AC5017895893}" type="presOf" srcId="{5AC2AC60-501F-4EF2-AB5D-A9B263B4D25E}" destId="{40C6B7DF-9FDD-42DA-9B36-BB7657BDBD69}" srcOrd="0" destOrd="1" presId="urn:microsoft.com/office/officeart/2009/3/layout/StepUpProcess"/>
    <dgm:cxn modelId="{A7B35DA9-4CE2-4490-9202-75925EF464DA}" srcId="{3FC91FED-F89D-4A4D-900A-40E138DE826C}" destId="{19E3C6FA-33E9-4B86-9117-A3CAB4835155}" srcOrd="6" destOrd="0" parTransId="{EECBCA6D-E949-46D3-97AB-110AD3D8B916}" sibTransId="{4424C524-6437-44ED-BDC0-C2685F112E3B}"/>
    <dgm:cxn modelId="{34C7777F-3368-4290-A028-3CB0E30D25AC}" type="presOf" srcId="{57CEFBE2-932C-486F-9716-A1689CB2B5E6}" destId="{A279A22C-705A-4488-8A05-EB4F2E33868B}" srcOrd="0" destOrd="0" presId="urn:microsoft.com/office/officeart/2009/3/layout/StepUpProcess"/>
    <dgm:cxn modelId="{B97FE87C-6E32-486D-A87E-2F0CEC977DF3}" srcId="{3FC91FED-F89D-4A4D-900A-40E138DE826C}" destId="{A2F90E31-E0BF-43A7-9391-EAD789499AAB}" srcOrd="5" destOrd="0" parTransId="{57AE714D-3849-4CAA-82B3-C654006C3F31}" sibTransId="{56ACB7D9-3577-47DC-BAB1-FE074D9C90A3}"/>
    <dgm:cxn modelId="{AFC948C1-A12F-428C-A72C-355E47D92F5D}" srcId="{B61ECC0F-0F0D-4DBB-B6AC-BCB15ED45200}" destId="{5AC2AC60-501F-4EF2-AB5D-A9B263B4D25E}" srcOrd="0" destOrd="0" parTransId="{5A109D67-8AAF-4AD4-96A1-D01B1C9B3EC6}" sibTransId="{8763827E-B449-48E6-A5A0-C9E82E40BEF0}"/>
    <dgm:cxn modelId="{EE30CC37-DA11-4023-833C-B9668A7F5A0F}" type="presOf" srcId="{53D87AE5-7F1D-4D68-9041-5FC3C9C6429A}" destId="{40C6B7DF-9FDD-42DA-9B36-BB7657BDBD69}" srcOrd="0" destOrd="3" presId="urn:microsoft.com/office/officeart/2009/3/layout/StepUpProcess"/>
    <dgm:cxn modelId="{FE0FA10C-98BC-4C2C-9AF0-A0CE10AB6289}" srcId="{F040B57F-00AB-479D-B2B4-F5494C260B63}" destId="{57CEFBE2-932C-486F-9716-A1689CB2B5E6}" srcOrd="0" destOrd="0" parTransId="{726A72DD-F91D-4399-B33E-09EDC3ECCB5F}" sibTransId="{8BC9775C-CA48-44F2-96F8-309413BBFABD}"/>
    <dgm:cxn modelId="{3AF95523-D4D9-485D-9D17-617A6F7AB60E}" type="presOf" srcId="{553EF07A-08ED-48AF-9244-0097E7E4F8BB}" destId="{2939F928-451A-4FE5-9E11-04D22837F046}" srcOrd="0" destOrd="3" presId="urn:microsoft.com/office/officeart/2009/3/layout/StepUpProcess"/>
    <dgm:cxn modelId="{67C5DE47-11EE-4EB5-AFE2-DE789A36418F}" srcId="{57CEFBE2-932C-486F-9716-A1689CB2B5E6}" destId="{E143E8D3-6C5A-430B-A5E2-F7F953151274}" srcOrd="1" destOrd="0" parTransId="{9B0D0585-E483-40F9-9809-C8F8AAEDDE11}" sibTransId="{7EE9E17E-639D-4772-9108-2F855DFA7CE0}"/>
    <dgm:cxn modelId="{A4112849-5BA7-4D2B-8F32-F51991CA714B}" srcId="{57CEFBE2-932C-486F-9716-A1689CB2B5E6}" destId="{E82A13E6-251D-48E5-BD20-EC342FB76EAF}" srcOrd="2" destOrd="0" parTransId="{26107C08-AD02-4CA7-82CB-67EF2E0E83D4}" sibTransId="{CA90D3F7-7F57-4355-A89D-8B97EB401BED}"/>
    <dgm:cxn modelId="{E7A186EC-2757-4EF2-9F79-67C3332C782C}" srcId="{F040B57F-00AB-479D-B2B4-F5494C260B63}" destId="{3FC91FED-F89D-4A4D-900A-40E138DE826C}" srcOrd="1" destOrd="0" parTransId="{29ACCF7D-DCAF-4681-B4F0-3F029ACEAEB2}" sibTransId="{300AECDB-D09F-40B1-AF90-606BFA05A306}"/>
    <dgm:cxn modelId="{C11B0BB9-44FB-4F55-A4B6-FE4706CF618E}" type="presParOf" srcId="{6BEADE90-5DAE-4A82-B09F-D1E19C63B83C}" destId="{C1FE755A-D51A-4276-BB22-6B4E64C7BEF3}" srcOrd="0" destOrd="0" presId="urn:microsoft.com/office/officeart/2009/3/layout/StepUpProcess"/>
    <dgm:cxn modelId="{39E61EDC-DF53-4A85-B96D-CD5350587736}" type="presParOf" srcId="{C1FE755A-D51A-4276-BB22-6B4E64C7BEF3}" destId="{0A606897-E9EE-43C9-A1D0-3083674A5645}" srcOrd="0" destOrd="0" presId="urn:microsoft.com/office/officeart/2009/3/layout/StepUpProcess"/>
    <dgm:cxn modelId="{93507603-3AC7-4238-99A7-EAF7E7763CC3}" type="presParOf" srcId="{C1FE755A-D51A-4276-BB22-6B4E64C7BEF3}" destId="{A279A22C-705A-4488-8A05-EB4F2E33868B}" srcOrd="1" destOrd="0" presId="urn:microsoft.com/office/officeart/2009/3/layout/StepUpProcess"/>
    <dgm:cxn modelId="{C7413B26-9E79-492C-8648-3341FD2907BB}" type="presParOf" srcId="{C1FE755A-D51A-4276-BB22-6B4E64C7BEF3}" destId="{6D738C93-5ECA-461D-A423-4D33B631C53D}" srcOrd="2" destOrd="0" presId="urn:microsoft.com/office/officeart/2009/3/layout/StepUpProcess"/>
    <dgm:cxn modelId="{C29ACA77-6048-45CA-BCE8-ED301344B4B1}" type="presParOf" srcId="{6BEADE90-5DAE-4A82-B09F-D1E19C63B83C}" destId="{7277CDFA-0AA1-497E-958F-C1E3BC195AEB}" srcOrd="1" destOrd="0" presId="urn:microsoft.com/office/officeart/2009/3/layout/StepUpProcess"/>
    <dgm:cxn modelId="{24A1336A-95FF-460F-B174-858AEE662D43}" type="presParOf" srcId="{7277CDFA-0AA1-497E-958F-C1E3BC195AEB}" destId="{E9AF0C15-F9F8-4B1E-8B11-8A04714AE72E}" srcOrd="0" destOrd="0" presId="urn:microsoft.com/office/officeart/2009/3/layout/StepUpProcess"/>
    <dgm:cxn modelId="{2FA8479F-CE57-40ED-A41D-233551340945}" type="presParOf" srcId="{6BEADE90-5DAE-4A82-B09F-D1E19C63B83C}" destId="{B09ECFA5-961B-4CC7-B643-C713EACCCE30}" srcOrd="2" destOrd="0" presId="urn:microsoft.com/office/officeart/2009/3/layout/StepUpProcess"/>
    <dgm:cxn modelId="{C24D3899-6622-4517-A35C-89562D5BF245}" type="presParOf" srcId="{B09ECFA5-961B-4CC7-B643-C713EACCCE30}" destId="{4DFE9969-A06D-47B2-B7AC-3C86253EFC7A}" srcOrd="0" destOrd="0" presId="urn:microsoft.com/office/officeart/2009/3/layout/StepUpProcess"/>
    <dgm:cxn modelId="{ED748240-650F-4C55-9E66-9E8ABAB298D3}" type="presParOf" srcId="{B09ECFA5-961B-4CC7-B643-C713EACCCE30}" destId="{2939F928-451A-4FE5-9E11-04D22837F046}" srcOrd="1" destOrd="0" presId="urn:microsoft.com/office/officeart/2009/3/layout/StepUpProcess"/>
    <dgm:cxn modelId="{994AEC07-430B-431C-867C-895719F9FA4C}" type="presParOf" srcId="{B09ECFA5-961B-4CC7-B643-C713EACCCE30}" destId="{03ADD599-C902-4443-B3D1-92FB05BDF54C}" srcOrd="2" destOrd="0" presId="urn:microsoft.com/office/officeart/2009/3/layout/StepUpProcess"/>
    <dgm:cxn modelId="{B5BEF4FF-3CCC-40B0-BA01-ADBFD6BAAC53}" type="presParOf" srcId="{6BEADE90-5DAE-4A82-B09F-D1E19C63B83C}" destId="{31374E44-9BC6-410A-A622-3C7302C7EF9B}" srcOrd="3" destOrd="0" presId="urn:microsoft.com/office/officeart/2009/3/layout/StepUpProcess"/>
    <dgm:cxn modelId="{3AA8E070-09CB-41C8-BB5F-E115B47D5BE0}" type="presParOf" srcId="{31374E44-9BC6-410A-A622-3C7302C7EF9B}" destId="{0F018B81-2C8E-4D17-8D76-4BCEA3B4ADC6}" srcOrd="0" destOrd="0" presId="urn:microsoft.com/office/officeart/2009/3/layout/StepUpProcess"/>
    <dgm:cxn modelId="{D82883FA-E7F3-41B8-8BD4-B8DE52A024AE}" type="presParOf" srcId="{6BEADE90-5DAE-4A82-B09F-D1E19C63B83C}" destId="{BC9ED3EE-EC87-4B08-8371-51ADD3EADC67}" srcOrd="4" destOrd="0" presId="urn:microsoft.com/office/officeart/2009/3/layout/StepUpProcess"/>
    <dgm:cxn modelId="{C7CF877B-4122-4503-A75A-26778A07F173}" type="presParOf" srcId="{BC9ED3EE-EC87-4B08-8371-51ADD3EADC67}" destId="{E70CD9E3-0379-463F-B05B-6473BA54B212}" srcOrd="0" destOrd="0" presId="urn:microsoft.com/office/officeart/2009/3/layout/StepUpProcess"/>
    <dgm:cxn modelId="{825D99DC-71B7-4C4C-827B-1F0238849C30}" type="presParOf" srcId="{BC9ED3EE-EC87-4B08-8371-51ADD3EADC67}" destId="{40C6B7DF-9FDD-42DA-9B36-BB7657BDBD69}"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040B57F-00AB-479D-B2B4-F5494C260B63}"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57CEFBE2-932C-486F-9716-A1689CB2B5E6}">
      <dgm:prSet phldrT="[Text]" custT="1"/>
      <dgm:spPr/>
      <dgm:t>
        <a:bodyPr/>
        <a:lstStyle/>
        <a:p>
          <a:pPr>
            <a:lnSpc>
              <a:spcPct val="100000"/>
            </a:lnSpc>
          </a:pPr>
          <a:endParaRPr lang="en-US" sz="1100" b="1" dirty="0" smtClean="0">
            <a:solidFill>
              <a:schemeClr val="tx1"/>
            </a:solidFill>
            <a:latin typeface="+mn-lt"/>
          </a:endParaRPr>
        </a:p>
        <a:p>
          <a:pPr>
            <a:lnSpc>
              <a:spcPct val="100000"/>
            </a:lnSpc>
          </a:pPr>
          <a:r>
            <a:rPr lang="en-US" sz="1100" b="1" dirty="0" smtClean="0">
              <a:solidFill>
                <a:schemeClr val="tx1"/>
              </a:solidFill>
              <a:latin typeface="+mn-lt"/>
            </a:rPr>
            <a:t>Reporting Microservices</a:t>
          </a:r>
          <a:endParaRPr lang="en-US" sz="1100" b="1" dirty="0">
            <a:solidFill>
              <a:schemeClr val="tx1"/>
            </a:solidFill>
            <a:latin typeface="+mn-lt"/>
          </a:endParaRPr>
        </a:p>
      </dgm:t>
    </dgm:pt>
    <dgm:pt modelId="{726A72DD-F91D-4399-B33E-09EDC3ECCB5F}" type="parTrans" cxnId="{FE0FA10C-98BC-4C2C-9AF0-A0CE10AB6289}">
      <dgm:prSet/>
      <dgm:spPr/>
      <dgm:t>
        <a:bodyPr/>
        <a:lstStyle/>
        <a:p>
          <a:endParaRPr lang="en-US"/>
        </a:p>
      </dgm:t>
    </dgm:pt>
    <dgm:pt modelId="{8BC9775C-CA48-44F2-96F8-309413BBFABD}" type="sibTrans" cxnId="{FE0FA10C-98BC-4C2C-9AF0-A0CE10AB6289}">
      <dgm:prSet/>
      <dgm:spPr/>
      <dgm:t>
        <a:bodyPr/>
        <a:lstStyle/>
        <a:p>
          <a:endParaRPr lang="en-US"/>
        </a:p>
      </dgm:t>
    </dgm:pt>
    <dgm:pt modelId="{B61ECC0F-0F0D-4DBB-B6AC-BCB15ED45200}">
      <dgm:prSet custT="1"/>
      <dgm:spPr/>
      <dgm:t>
        <a:bodyPr/>
        <a:lstStyle/>
        <a:p>
          <a:pPr>
            <a:lnSpc>
              <a:spcPct val="90000"/>
            </a:lnSpc>
          </a:pPr>
          <a:r>
            <a:rPr lang="en-US" sz="1200" b="1" dirty="0" smtClean="0">
              <a:solidFill>
                <a:schemeClr val="tx1"/>
              </a:solidFill>
              <a:latin typeface="+mn-lt"/>
            </a:rPr>
            <a:t>QA Deliverable</a:t>
          </a:r>
          <a:endParaRPr lang="en-US" sz="1200" baseline="0" dirty="0">
            <a:solidFill>
              <a:schemeClr val="tx1"/>
            </a:solidFill>
            <a:latin typeface="+mn-lt"/>
            <a:ea typeface="+mn-ea"/>
            <a:cs typeface="+mn-cs"/>
          </a:endParaRPr>
        </a:p>
      </dgm:t>
    </dgm:pt>
    <dgm:pt modelId="{87E4DCCE-45AC-47BC-BC58-B709CA8E12FA}" type="parTrans" cxnId="{56CAE271-B6EE-4EC6-8F78-B28C01A2CFB8}">
      <dgm:prSet/>
      <dgm:spPr/>
      <dgm:t>
        <a:bodyPr/>
        <a:lstStyle/>
        <a:p>
          <a:endParaRPr lang="en-US"/>
        </a:p>
      </dgm:t>
    </dgm:pt>
    <dgm:pt modelId="{01ED7C86-E2B3-4E43-AD24-7186781F35E7}" type="sibTrans" cxnId="{56CAE271-B6EE-4EC6-8F78-B28C01A2CFB8}">
      <dgm:prSet/>
      <dgm:spPr/>
      <dgm:t>
        <a:bodyPr/>
        <a:lstStyle/>
        <a:p>
          <a:endParaRPr lang="en-US"/>
        </a:p>
      </dgm:t>
    </dgm:pt>
    <dgm:pt modelId="{5AC2AC60-501F-4EF2-AB5D-A9B263B4D25E}">
      <dgm:prSet custT="1"/>
      <dgm:spPr/>
      <dgm:t>
        <a:bodyPr/>
        <a:lstStyle/>
        <a:p>
          <a:pPr>
            <a:lnSpc>
              <a:spcPct val="150000"/>
            </a:lnSpc>
          </a:pPr>
          <a:r>
            <a:rPr lang="en-US" sz="1100" dirty="0" smtClean="0"/>
            <a:t>Test case document</a:t>
          </a:r>
          <a:endParaRPr lang="en-US" sz="1100" b="0" dirty="0">
            <a:solidFill>
              <a:schemeClr val="tx1"/>
            </a:solidFill>
            <a:latin typeface="+mn-lt"/>
          </a:endParaRPr>
        </a:p>
      </dgm:t>
    </dgm:pt>
    <dgm:pt modelId="{5A109D67-8AAF-4AD4-96A1-D01B1C9B3EC6}" type="parTrans" cxnId="{AFC948C1-A12F-428C-A72C-355E47D92F5D}">
      <dgm:prSet/>
      <dgm:spPr/>
      <dgm:t>
        <a:bodyPr/>
        <a:lstStyle/>
        <a:p>
          <a:endParaRPr lang="en-US"/>
        </a:p>
      </dgm:t>
    </dgm:pt>
    <dgm:pt modelId="{8763827E-B449-48E6-A5A0-C9E82E40BEF0}" type="sibTrans" cxnId="{AFC948C1-A12F-428C-A72C-355E47D92F5D}">
      <dgm:prSet/>
      <dgm:spPr/>
      <dgm:t>
        <a:bodyPr/>
        <a:lstStyle/>
        <a:p>
          <a:endParaRPr lang="en-US"/>
        </a:p>
      </dgm:t>
    </dgm:pt>
    <dgm:pt modelId="{9CD7D57B-3186-4B26-B5B2-C6D48446312D}">
      <dgm:prSet custT="1"/>
      <dgm:spPr/>
      <dgm:t>
        <a:bodyPr/>
        <a:lstStyle/>
        <a:p>
          <a:pPr>
            <a:lnSpc>
              <a:spcPct val="150000"/>
            </a:lnSpc>
          </a:pPr>
          <a:r>
            <a:rPr lang="en-US" sz="1100" dirty="0" smtClean="0"/>
            <a:t>Test result document </a:t>
          </a:r>
          <a:endParaRPr lang="en-US" sz="1100" dirty="0"/>
        </a:p>
      </dgm:t>
    </dgm:pt>
    <dgm:pt modelId="{13AB4127-6C93-4D1B-B666-DFFF7F807602}" type="parTrans" cxnId="{381E5EB6-8181-45FC-9C86-8BA22C39DB0E}">
      <dgm:prSet/>
      <dgm:spPr/>
      <dgm:t>
        <a:bodyPr/>
        <a:lstStyle/>
        <a:p>
          <a:endParaRPr lang="en-US"/>
        </a:p>
      </dgm:t>
    </dgm:pt>
    <dgm:pt modelId="{10CD2949-6A3C-4168-8383-AEF43024FED4}" type="sibTrans" cxnId="{381E5EB6-8181-45FC-9C86-8BA22C39DB0E}">
      <dgm:prSet/>
      <dgm:spPr/>
      <dgm:t>
        <a:bodyPr/>
        <a:lstStyle/>
        <a:p>
          <a:endParaRPr lang="en-US"/>
        </a:p>
      </dgm:t>
    </dgm:pt>
    <dgm:pt modelId="{53D87AE5-7F1D-4D68-9041-5FC3C9C6429A}">
      <dgm:prSet custT="1"/>
      <dgm:spPr/>
      <dgm:t>
        <a:bodyPr/>
        <a:lstStyle/>
        <a:p>
          <a:pPr>
            <a:lnSpc>
              <a:spcPct val="150000"/>
            </a:lnSpc>
          </a:pPr>
          <a:r>
            <a:rPr lang="en-US" sz="1100" dirty="0" smtClean="0"/>
            <a:t>Test evaluation summary report for functional testing </a:t>
          </a:r>
          <a:endParaRPr lang="en-US" sz="1100" dirty="0"/>
        </a:p>
      </dgm:t>
    </dgm:pt>
    <dgm:pt modelId="{FABCE381-18A3-42B7-84FC-B81192C8163D}" type="parTrans" cxnId="{3EDD4073-DA30-49F4-90F0-45542697F836}">
      <dgm:prSet/>
      <dgm:spPr/>
      <dgm:t>
        <a:bodyPr/>
        <a:lstStyle/>
        <a:p>
          <a:endParaRPr lang="en-US"/>
        </a:p>
      </dgm:t>
    </dgm:pt>
    <dgm:pt modelId="{5CB8C378-544A-4ADA-864F-0DF91FFDA8A5}" type="sibTrans" cxnId="{3EDD4073-DA30-49F4-90F0-45542697F836}">
      <dgm:prSet/>
      <dgm:spPr/>
      <dgm:t>
        <a:bodyPr/>
        <a:lstStyle/>
        <a:p>
          <a:endParaRPr lang="en-US"/>
        </a:p>
      </dgm:t>
    </dgm:pt>
    <dgm:pt modelId="{C91EF977-1B78-4C4C-831B-6F0711D90856}">
      <dgm:prSet custT="1"/>
      <dgm:spPr/>
      <dgm:t>
        <a:bodyPr/>
        <a:lstStyle/>
        <a:p>
          <a:pPr>
            <a:lnSpc>
              <a:spcPct val="150000"/>
            </a:lnSpc>
          </a:pPr>
          <a:r>
            <a:rPr lang="en-US" sz="1100" dirty="0" smtClean="0"/>
            <a:t>API testing</a:t>
          </a:r>
          <a:endParaRPr lang="en-US" sz="1200" dirty="0"/>
        </a:p>
      </dgm:t>
    </dgm:pt>
    <dgm:pt modelId="{3C35CC7D-3A99-4988-ABEC-A8B25CB3A66A}" type="parTrans" cxnId="{FC365E8B-6E47-4C22-8012-A668455E45FD}">
      <dgm:prSet/>
      <dgm:spPr/>
      <dgm:t>
        <a:bodyPr/>
        <a:lstStyle/>
        <a:p>
          <a:endParaRPr lang="en-US"/>
        </a:p>
      </dgm:t>
    </dgm:pt>
    <dgm:pt modelId="{2CFC2D94-8D9C-4DAD-A267-24919A6E02D9}" type="sibTrans" cxnId="{FC365E8B-6E47-4C22-8012-A668455E45FD}">
      <dgm:prSet/>
      <dgm:spPr/>
      <dgm:t>
        <a:bodyPr/>
        <a:lstStyle/>
        <a:p>
          <a:endParaRPr lang="en-US"/>
        </a:p>
      </dgm:t>
    </dgm:pt>
    <dgm:pt modelId="{3FC91FED-F89D-4A4D-900A-40E138DE826C}">
      <dgm:prSet custT="1"/>
      <dgm:spPr/>
      <dgm:t>
        <a:bodyPr/>
        <a:lstStyle/>
        <a:p>
          <a:pPr>
            <a:lnSpc>
              <a:spcPct val="150000"/>
            </a:lnSpc>
          </a:pPr>
          <a:r>
            <a:rPr lang="en-US" sz="1100" b="1" baseline="0" dirty="0" smtClean="0">
              <a:solidFill>
                <a:schemeClr val="tx1"/>
              </a:solidFill>
              <a:latin typeface="+mn-lt"/>
              <a:ea typeface="+mn-ea"/>
              <a:cs typeface="+mn-cs"/>
            </a:rPr>
            <a:t>Reporting UI</a:t>
          </a:r>
          <a:endParaRPr lang="en-US" sz="1100" b="1" baseline="0" dirty="0">
            <a:solidFill>
              <a:schemeClr val="tx1"/>
            </a:solidFill>
            <a:latin typeface="+mn-lt"/>
            <a:ea typeface="+mn-ea"/>
            <a:cs typeface="+mn-cs"/>
          </a:endParaRPr>
        </a:p>
      </dgm:t>
    </dgm:pt>
    <dgm:pt modelId="{29ACCF7D-DCAF-4681-B4F0-3F029ACEAEB2}" type="parTrans" cxnId="{E7A186EC-2757-4EF2-9F79-67C3332C782C}">
      <dgm:prSet/>
      <dgm:spPr/>
      <dgm:t>
        <a:bodyPr/>
        <a:lstStyle/>
        <a:p>
          <a:endParaRPr lang="en-US"/>
        </a:p>
      </dgm:t>
    </dgm:pt>
    <dgm:pt modelId="{300AECDB-D09F-40B1-AF90-606BFA05A306}" type="sibTrans" cxnId="{E7A186EC-2757-4EF2-9F79-67C3332C782C}">
      <dgm:prSet/>
      <dgm:spPr/>
      <dgm:t>
        <a:bodyPr/>
        <a:lstStyle/>
        <a:p>
          <a:endParaRPr lang="en-US"/>
        </a:p>
      </dgm:t>
    </dgm:pt>
    <dgm:pt modelId="{FEB8F1EA-7AFA-4136-8043-66BE3B3CD214}">
      <dgm:prSet custT="1"/>
      <dgm:spPr/>
      <dgm:t>
        <a:bodyPr/>
        <a:lstStyle/>
        <a:p>
          <a:pPr>
            <a:lnSpc>
              <a:spcPct val="150000"/>
            </a:lnSpc>
          </a:pPr>
          <a:r>
            <a:rPr lang="en-US" sz="1100" b="0" baseline="0" dirty="0" smtClean="0">
              <a:solidFill>
                <a:schemeClr val="tx1"/>
              </a:solidFill>
              <a:latin typeface="+mn-lt"/>
              <a:ea typeface="+mn-ea"/>
              <a:cs typeface="+mn-cs"/>
            </a:rPr>
            <a:t>API Integration</a:t>
          </a:r>
          <a:endParaRPr lang="en-US" sz="1100" b="0" baseline="0" dirty="0">
            <a:solidFill>
              <a:schemeClr val="tx1"/>
            </a:solidFill>
            <a:latin typeface="+mn-lt"/>
            <a:ea typeface="+mn-ea"/>
            <a:cs typeface="+mn-cs"/>
          </a:endParaRPr>
        </a:p>
      </dgm:t>
    </dgm:pt>
    <dgm:pt modelId="{BBC44D95-32E4-4BFF-9143-B4B9972D8B97}" type="parTrans" cxnId="{F5D2712F-6A8C-4993-A4CE-15A7B950B733}">
      <dgm:prSet/>
      <dgm:spPr/>
      <dgm:t>
        <a:bodyPr/>
        <a:lstStyle/>
        <a:p>
          <a:endParaRPr lang="en-US"/>
        </a:p>
      </dgm:t>
    </dgm:pt>
    <dgm:pt modelId="{A3681A94-7D1F-498B-B82B-969F70C57918}" type="sibTrans" cxnId="{F5D2712F-6A8C-4993-A4CE-15A7B950B733}">
      <dgm:prSet/>
      <dgm:spPr/>
      <dgm:t>
        <a:bodyPr/>
        <a:lstStyle/>
        <a:p>
          <a:endParaRPr lang="en-US"/>
        </a:p>
      </dgm:t>
    </dgm:pt>
    <dgm:pt modelId="{14117BFC-71F8-472E-A93F-7254EFEB146A}">
      <dgm:prSet custT="1"/>
      <dgm:spPr/>
      <dgm:t>
        <a:bodyPr/>
        <a:lstStyle/>
        <a:p>
          <a:pPr>
            <a:lnSpc>
              <a:spcPct val="100000"/>
            </a:lnSpc>
          </a:pPr>
          <a:r>
            <a:rPr lang="en-US" sz="1100" b="0" baseline="0" dirty="0" smtClean="0">
              <a:solidFill>
                <a:schemeClr val="tx1"/>
              </a:solidFill>
              <a:latin typeface="+mn-lt"/>
            </a:rPr>
            <a:t>Data </a:t>
          </a:r>
          <a:r>
            <a:rPr lang="en-US" sz="1100" b="0" dirty="0" smtClean="0">
              <a:solidFill>
                <a:schemeClr val="tx1"/>
              </a:solidFill>
              <a:latin typeface="+mn-lt"/>
            </a:rPr>
            <a:t>Abstraction</a:t>
          </a:r>
          <a:r>
            <a:rPr lang="en-US" sz="1100" b="0" baseline="0" dirty="0" smtClean="0">
              <a:solidFill>
                <a:schemeClr val="tx1"/>
              </a:solidFill>
              <a:latin typeface="+mn-lt"/>
            </a:rPr>
            <a:t> Layer outside Predix – 5%</a:t>
          </a:r>
          <a:endParaRPr lang="en-US" sz="1100" b="1" baseline="0" dirty="0">
            <a:solidFill>
              <a:schemeClr val="tx1"/>
            </a:solidFill>
            <a:latin typeface="+mn-lt"/>
            <a:ea typeface="+mn-ea"/>
            <a:cs typeface="+mn-cs"/>
          </a:endParaRPr>
        </a:p>
      </dgm:t>
    </dgm:pt>
    <dgm:pt modelId="{4B0FE83F-D0B2-4E45-B99E-2AA7A55857E4}" type="parTrans" cxnId="{8CF80FC0-FF4D-485A-B2FD-DFDEED4EF18E}">
      <dgm:prSet/>
      <dgm:spPr/>
      <dgm:t>
        <a:bodyPr/>
        <a:lstStyle/>
        <a:p>
          <a:endParaRPr lang="en-US"/>
        </a:p>
      </dgm:t>
    </dgm:pt>
    <dgm:pt modelId="{20A1E107-56A7-471C-99E4-7FC0A5BCA4FA}" type="sibTrans" cxnId="{8CF80FC0-FF4D-485A-B2FD-DFDEED4EF18E}">
      <dgm:prSet/>
      <dgm:spPr/>
      <dgm:t>
        <a:bodyPr/>
        <a:lstStyle/>
        <a:p>
          <a:endParaRPr lang="en-US"/>
        </a:p>
      </dgm:t>
    </dgm:pt>
    <dgm:pt modelId="{B064068B-EB8E-46FD-B29B-797DAE85B5AD}">
      <dgm:prSet custT="1"/>
      <dgm:spPr/>
      <dgm:t>
        <a:bodyPr/>
        <a:lstStyle/>
        <a:p>
          <a:pPr>
            <a:lnSpc>
              <a:spcPct val="100000"/>
            </a:lnSpc>
          </a:pPr>
          <a:r>
            <a:rPr lang="en-US" sz="1100" b="0" baseline="0" dirty="0" smtClean="0">
              <a:solidFill>
                <a:schemeClr val="tx1"/>
              </a:solidFill>
              <a:latin typeface="+mn-lt"/>
              <a:ea typeface="+mn-ea"/>
              <a:cs typeface="+mn-cs"/>
            </a:rPr>
            <a:t>All Assets and Parameters Service – </a:t>
          </a:r>
          <a:r>
            <a:rPr lang="en-US" sz="1100" b="1" baseline="0" dirty="0" smtClean="0">
              <a:solidFill>
                <a:schemeClr val="tx1"/>
              </a:solidFill>
              <a:latin typeface="+mn-lt"/>
              <a:ea typeface="+mn-ea"/>
              <a:cs typeface="+mn-cs"/>
            </a:rPr>
            <a:t>40%</a:t>
          </a:r>
          <a:endParaRPr lang="en-US" sz="1100" b="1" baseline="0" dirty="0">
            <a:solidFill>
              <a:schemeClr val="tx1"/>
            </a:solidFill>
            <a:latin typeface="+mn-lt"/>
            <a:ea typeface="+mn-ea"/>
            <a:cs typeface="+mn-cs"/>
          </a:endParaRPr>
        </a:p>
      </dgm:t>
    </dgm:pt>
    <dgm:pt modelId="{481E242F-A9A8-48CF-9618-30AB1BE7BAC3}" type="sibTrans" cxnId="{37E93200-B640-4E03-9A4B-885E31449CBE}">
      <dgm:prSet/>
      <dgm:spPr/>
      <dgm:t>
        <a:bodyPr/>
        <a:lstStyle/>
        <a:p>
          <a:endParaRPr lang="en-US"/>
        </a:p>
      </dgm:t>
    </dgm:pt>
    <dgm:pt modelId="{BDFF310D-5611-4D68-B27C-623BD9F30DE5}" type="parTrans" cxnId="{37E93200-B640-4E03-9A4B-885E31449CBE}">
      <dgm:prSet/>
      <dgm:spPr/>
      <dgm:t>
        <a:bodyPr/>
        <a:lstStyle/>
        <a:p>
          <a:endParaRPr lang="en-US"/>
        </a:p>
      </dgm:t>
    </dgm:pt>
    <dgm:pt modelId="{A2F90E31-E0BF-43A7-9391-EAD789499AAB}">
      <dgm:prSet custT="1"/>
      <dgm:spPr/>
      <dgm:t>
        <a:bodyPr/>
        <a:lstStyle/>
        <a:p>
          <a:pPr>
            <a:lnSpc>
              <a:spcPct val="150000"/>
            </a:lnSpc>
          </a:pPr>
          <a:r>
            <a:rPr lang="en-US" sz="1100" b="0" baseline="0" dirty="0" smtClean="0">
              <a:solidFill>
                <a:schemeClr val="tx1"/>
              </a:solidFill>
              <a:latin typeface="+mn-lt"/>
              <a:ea typeface="+mn-ea"/>
              <a:cs typeface="+mn-cs"/>
            </a:rPr>
            <a:t>Advanced Data Table - </a:t>
          </a:r>
          <a:r>
            <a:rPr lang="en-US" sz="1100" b="1" baseline="0" dirty="0" smtClean="0">
              <a:solidFill>
                <a:schemeClr val="tx1"/>
              </a:solidFill>
              <a:latin typeface="+mn-lt"/>
              <a:ea typeface="+mn-ea"/>
              <a:cs typeface="+mn-cs"/>
            </a:rPr>
            <a:t>40%</a:t>
          </a:r>
          <a:endParaRPr lang="en-US" sz="1100" baseline="0" dirty="0">
            <a:solidFill>
              <a:schemeClr val="tx1"/>
            </a:solidFill>
            <a:latin typeface="+mn-lt"/>
            <a:ea typeface="+mn-ea"/>
            <a:cs typeface="+mn-cs"/>
          </a:endParaRPr>
        </a:p>
      </dgm:t>
    </dgm:pt>
    <dgm:pt modelId="{57AE714D-3849-4CAA-82B3-C654006C3F31}" type="parTrans" cxnId="{B97FE87C-6E32-486D-A87E-2F0CEC977DF3}">
      <dgm:prSet/>
      <dgm:spPr/>
      <dgm:t>
        <a:bodyPr/>
        <a:lstStyle/>
        <a:p>
          <a:endParaRPr lang="en-US"/>
        </a:p>
      </dgm:t>
    </dgm:pt>
    <dgm:pt modelId="{56ACB7D9-3577-47DC-BAB1-FE074D9C90A3}" type="sibTrans" cxnId="{B97FE87C-6E32-486D-A87E-2F0CEC977DF3}">
      <dgm:prSet/>
      <dgm:spPr/>
      <dgm:t>
        <a:bodyPr/>
        <a:lstStyle/>
        <a:p>
          <a:endParaRPr lang="en-US"/>
        </a:p>
      </dgm:t>
    </dgm:pt>
    <dgm:pt modelId="{19E3C6FA-33E9-4B86-9117-A3CAB4835155}">
      <dgm:prSet custT="1"/>
      <dgm:spPr/>
      <dgm:t>
        <a:bodyPr/>
        <a:lstStyle/>
        <a:p>
          <a:pPr>
            <a:lnSpc>
              <a:spcPct val="150000"/>
            </a:lnSpc>
          </a:pPr>
          <a:r>
            <a:rPr lang="en-US" sz="1100" baseline="0" dirty="0" smtClean="0">
              <a:solidFill>
                <a:schemeClr val="tx1"/>
              </a:solidFill>
              <a:latin typeface="+mn-lt"/>
              <a:ea typeface="+mn-ea"/>
              <a:cs typeface="+mn-cs"/>
            </a:rPr>
            <a:t>Drag/Drop inside Canvas -30% </a:t>
          </a:r>
          <a:endParaRPr lang="en-US" sz="1100" baseline="0" dirty="0">
            <a:solidFill>
              <a:schemeClr val="tx1"/>
            </a:solidFill>
            <a:latin typeface="+mn-lt"/>
            <a:ea typeface="+mn-ea"/>
            <a:cs typeface="+mn-cs"/>
          </a:endParaRPr>
        </a:p>
      </dgm:t>
    </dgm:pt>
    <dgm:pt modelId="{EECBCA6D-E949-46D3-97AB-110AD3D8B916}" type="parTrans" cxnId="{A7B35DA9-4CE2-4490-9202-75925EF464DA}">
      <dgm:prSet/>
      <dgm:spPr/>
      <dgm:t>
        <a:bodyPr/>
        <a:lstStyle/>
        <a:p>
          <a:endParaRPr lang="en-US"/>
        </a:p>
      </dgm:t>
    </dgm:pt>
    <dgm:pt modelId="{4424C524-6437-44ED-BDC0-C2685F112E3B}" type="sibTrans" cxnId="{A7B35DA9-4CE2-4490-9202-75925EF464DA}">
      <dgm:prSet/>
      <dgm:spPr/>
      <dgm:t>
        <a:bodyPr/>
        <a:lstStyle/>
        <a:p>
          <a:endParaRPr lang="en-US"/>
        </a:p>
      </dgm:t>
    </dgm:pt>
    <dgm:pt modelId="{708D0BDF-1450-400F-8412-0BF0195FD803}">
      <dgm:prSet custT="1"/>
      <dgm:spPr/>
      <dgm:t>
        <a:bodyPr/>
        <a:lstStyle/>
        <a:p>
          <a:pPr>
            <a:lnSpc>
              <a:spcPct val="100000"/>
            </a:lnSpc>
          </a:pPr>
          <a:r>
            <a:rPr lang="en-US" sz="1100" b="0" baseline="0" dirty="0" smtClean="0">
              <a:solidFill>
                <a:schemeClr val="tx1"/>
              </a:solidFill>
              <a:latin typeface="+mn-lt"/>
            </a:rPr>
            <a:t>Data </a:t>
          </a:r>
          <a:r>
            <a:rPr lang="en-US" sz="1100" b="0" dirty="0" smtClean="0">
              <a:solidFill>
                <a:schemeClr val="tx1"/>
              </a:solidFill>
              <a:latin typeface="+mn-lt"/>
            </a:rPr>
            <a:t>Abstraction</a:t>
          </a:r>
          <a:r>
            <a:rPr lang="en-US" sz="1100" b="0" baseline="0" dirty="0" smtClean="0">
              <a:solidFill>
                <a:schemeClr val="tx1"/>
              </a:solidFill>
              <a:latin typeface="+mn-lt"/>
            </a:rPr>
            <a:t> Layer outside Predix Architecture</a:t>
          </a:r>
          <a:endParaRPr lang="en-US" sz="1100" b="1" baseline="0" dirty="0">
            <a:solidFill>
              <a:schemeClr val="tx1"/>
            </a:solidFill>
            <a:latin typeface="+mn-lt"/>
            <a:ea typeface="+mn-ea"/>
            <a:cs typeface="+mn-cs"/>
          </a:endParaRPr>
        </a:p>
      </dgm:t>
    </dgm:pt>
    <dgm:pt modelId="{DF2F0B0E-6249-4331-9DA5-05A02A541CB2}" type="parTrans" cxnId="{99EE6CAA-079C-402E-A720-DE16F08C5F3A}">
      <dgm:prSet/>
      <dgm:spPr/>
      <dgm:t>
        <a:bodyPr/>
        <a:lstStyle/>
        <a:p>
          <a:endParaRPr lang="en-US"/>
        </a:p>
      </dgm:t>
    </dgm:pt>
    <dgm:pt modelId="{554339F8-2258-4209-AE2D-B8A4F117DA37}" type="sibTrans" cxnId="{99EE6CAA-079C-402E-A720-DE16F08C5F3A}">
      <dgm:prSet/>
      <dgm:spPr/>
      <dgm:t>
        <a:bodyPr/>
        <a:lstStyle/>
        <a:p>
          <a:endParaRPr lang="en-US"/>
        </a:p>
      </dgm:t>
    </dgm:pt>
    <dgm:pt modelId="{F9C673B6-BBCE-40C8-9DAC-C658E6271644}">
      <dgm:prSet custT="1"/>
      <dgm:spPr/>
      <dgm:t>
        <a:bodyPr/>
        <a:lstStyle/>
        <a:p>
          <a:pPr>
            <a:lnSpc>
              <a:spcPct val="100000"/>
            </a:lnSpc>
          </a:pPr>
          <a:r>
            <a:rPr lang="en-US" sz="1100" b="0" baseline="0" dirty="0" smtClean="0">
              <a:solidFill>
                <a:schemeClr val="tx1"/>
              </a:solidFill>
              <a:latin typeface="+mn-lt"/>
              <a:ea typeface="+mn-ea"/>
              <a:cs typeface="+mn-cs"/>
            </a:rPr>
            <a:t>AWS Plan?</a:t>
          </a:r>
          <a:endParaRPr lang="en-US" sz="1100" b="0" baseline="0" dirty="0">
            <a:solidFill>
              <a:schemeClr val="tx1"/>
            </a:solidFill>
            <a:latin typeface="+mn-lt"/>
            <a:ea typeface="+mn-ea"/>
            <a:cs typeface="+mn-cs"/>
          </a:endParaRPr>
        </a:p>
      </dgm:t>
    </dgm:pt>
    <dgm:pt modelId="{A572BB31-2AE9-4EE3-8508-679E7CB01018}" type="sibTrans" cxnId="{281776E9-EBFC-4742-8EDC-F33995B2F5EA}">
      <dgm:prSet/>
      <dgm:spPr/>
      <dgm:t>
        <a:bodyPr/>
        <a:lstStyle/>
        <a:p>
          <a:endParaRPr lang="en-US"/>
        </a:p>
      </dgm:t>
    </dgm:pt>
    <dgm:pt modelId="{0100FB5E-051F-40BB-9F8C-0B055ED67D8C}" type="parTrans" cxnId="{281776E9-EBFC-4742-8EDC-F33995B2F5EA}">
      <dgm:prSet/>
      <dgm:spPr/>
      <dgm:t>
        <a:bodyPr/>
        <a:lstStyle/>
        <a:p>
          <a:endParaRPr lang="en-US"/>
        </a:p>
      </dgm:t>
    </dgm:pt>
    <dgm:pt modelId="{025B5F5B-8F0C-433E-9BD7-A619F7A10583}">
      <dgm:prSet custT="1"/>
      <dgm:spPr/>
      <dgm:t>
        <a:bodyPr/>
        <a:lstStyle/>
        <a:p>
          <a:pPr>
            <a:lnSpc>
              <a:spcPct val="100000"/>
            </a:lnSpc>
          </a:pPr>
          <a:r>
            <a:rPr lang="en-US" sz="1100" b="0" baseline="0" dirty="0" smtClean="0">
              <a:solidFill>
                <a:schemeClr val="tx1"/>
              </a:solidFill>
              <a:latin typeface="+mn-lt"/>
              <a:ea typeface="+mn-ea"/>
              <a:cs typeface="+mn-cs"/>
            </a:rPr>
            <a:t>MyPlant Integration Phase 1</a:t>
          </a:r>
          <a:endParaRPr lang="en-US" sz="1100" b="0" baseline="0" dirty="0">
            <a:solidFill>
              <a:schemeClr val="tx1"/>
            </a:solidFill>
            <a:latin typeface="+mn-lt"/>
            <a:ea typeface="+mn-ea"/>
            <a:cs typeface="+mn-cs"/>
          </a:endParaRPr>
        </a:p>
      </dgm:t>
    </dgm:pt>
    <dgm:pt modelId="{D27CD1EA-A614-4D90-89F3-C325C5CDF99B}" type="sibTrans" cxnId="{DD62EE08-09E6-4ABC-B71E-D20ECFB857EB}">
      <dgm:prSet/>
      <dgm:spPr/>
      <dgm:t>
        <a:bodyPr/>
        <a:lstStyle/>
        <a:p>
          <a:endParaRPr lang="en-US"/>
        </a:p>
      </dgm:t>
    </dgm:pt>
    <dgm:pt modelId="{5A9BB734-6C17-4DDE-B90A-B10B8525197D}" type="parTrans" cxnId="{DD62EE08-09E6-4ABC-B71E-D20ECFB857EB}">
      <dgm:prSet/>
      <dgm:spPr/>
      <dgm:t>
        <a:bodyPr/>
        <a:lstStyle/>
        <a:p>
          <a:endParaRPr lang="en-US"/>
        </a:p>
      </dgm:t>
    </dgm:pt>
    <dgm:pt modelId="{9960CF38-9D4B-4577-BD50-37A26660653E}">
      <dgm:prSet custT="1"/>
      <dgm:spPr/>
      <dgm:t>
        <a:bodyPr/>
        <a:lstStyle/>
        <a:p>
          <a:pPr>
            <a:lnSpc>
              <a:spcPct val="100000"/>
            </a:lnSpc>
          </a:pPr>
          <a:r>
            <a:rPr lang="en-US" sz="1100" b="0" baseline="0" dirty="0" smtClean="0">
              <a:solidFill>
                <a:schemeClr val="tx1"/>
              </a:solidFill>
              <a:latin typeface="+mn-lt"/>
              <a:ea typeface="+mn-ea"/>
              <a:cs typeface="+mn-cs"/>
            </a:rPr>
            <a:t>InSight Integration Phase 1</a:t>
          </a:r>
          <a:endParaRPr lang="en-US" sz="1100" b="0" baseline="0" dirty="0">
            <a:solidFill>
              <a:schemeClr val="tx1"/>
            </a:solidFill>
            <a:latin typeface="+mn-lt"/>
            <a:ea typeface="+mn-ea"/>
            <a:cs typeface="+mn-cs"/>
          </a:endParaRPr>
        </a:p>
      </dgm:t>
    </dgm:pt>
    <dgm:pt modelId="{3240783F-C2B3-4790-B0C5-F2740B5F1ED9}" type="sibTrans" cxnId="{1080CC9B-64CA-44D8-9594-64CA1FB44F24}">
      <dgm:prSet/>
      <dgm:spPr/>
      <dgm:t>
        <a:bodyPr/>
        <a:lstStyle/>
        <a:p>
          <a:endParaRPr lang="en-US"/>
        </a:p>
      </dgm:t>
    </dgm:pt>
    <dgm:pt modelId="{FBF0E4E3-7CD5-40CC-9578-7C1F438CD8DD}" type="parTrans" cxnId="{1080CC9B-64CA-44D8-9594-64CA1FB44F24}">
      <dgm:prSet/>
      <dgm:spPr/>
      <dgm:t>
        <a:bodyPr/>
        <a:lstStyle/>
        <a:p>
          <a:endParaRPr lang="en-US"/>
        </a:p>
      </dgm:t>
    </dgm:pt>
    <dgm:pt modelId="{6BEADE90-5DAE-4A82-B09F-D1E19C63B83C}" type="pres">
      <dgm:prSet presAssocID="{F040B57F-00AB-479D-B2B4-F5494C260B63}" presName="rootnode" presStyleCnt="0">
        <dgm:presLayoutVars>
          <dgm:chMax/>
          <dgm:chPref/>
          <dgm:dir/>
          <dgm:animLvl val="lvl"/>
        </dgm:presLayoutVars>
      </dgm:prSet>
      <dgm:spPr/>
      <dgm:t>
        <a:bodyPr/>
        <a:lstStyle/>
        <a:p>
          <a:endParaRPr lang="en-US"/>
        </a:p>
      </dgm:t>
    </dgm:pt>
    <dgm:pt modelId="{C1FE755A-D51A-4276-BB22-6B4E64C7BEF3}" type="pres">
      <dgm:prSet presAssocID="{57CEFBE2-932C-486F-9716-A1689CB2B5E6}" presName="composite" presStyleCnt="0"/>
      <dgm:spPr/>
    </dgm:pt>
    <dgm:pt modelId="{0A606897-E9EE-43C9-A1D0-3083674A5645}" type="pres">
      <dgm:prSet presAssocID="{57CEFBE2-932C-486F-9716-A1689CB2B5E6}" presName="LShape" presStyleLbl="alignNode1" presStyleIdx="0" presStyleCnt="5"/>
      <dgm:spPr/>
    </dgm:pt>
    <dgm:pt modelId="{A279A22C-705A-4488-8A05-EB4F2E33868B}" type="pres">
      <dgm:prSet presAssocID="{57CEFBE2-932C-486F-9716-A1689CB2B5E6}" presName="ParentText" presStyleLbl="revTx" presStyleIdx="0" presStyleCnt="3" custScaleX="109506" custScaleY="118464" custLinFactNeighborX="8454" custLinFactNeighborY="906">
        <dgm:presLayoutVars>
          <dgm:chMax val="0"/>
          <dgm:chPref val="0"/>
          <dgm:bulletEnabled val="1"/>
        </dgm:presLayoutVars>
      </dgm:prSet>
      <dgm:spPr/>
      <dgm:t>
        <a:bodyPr/>
        <a:lstStyle/>
        <a:p>
          <a:endParaRPr lang="en-US"/>
        </a:p>
      </dgm:t>
    </dgm:pt>
    <dgm:pt modelId="{6D738C93-5ECA-461D-A423-4D33B631C53D}" type="pres">
      <dgm:prSet presAssocID="{57CEFBE2-932C-486F-9716-A1689CB2B5E6}" presName="Triangle" presStyleLbl="alignNode1" presStyleIdx="1" presStyleCnt="5"/>
      <dgm:spPr/>
    </dgm:pt>
    <dgm:pt modelId="{7277CDFA-0AA1-497E-958F-C1E3BC195AEB}" type="pres">
      <dgm:prSet presAssocID="{8BC9775C-CA48-44F2-96F8-309413BBFABD}" presName="sibTrans" presStyleCnt="0"/>
      <dgm:spPr/>
    </dgm:pt>
    <dgm:pt modelId="{E9AF0C15-F9F8-4B1E-8B11-8A04714AE72E}" type="pres">
      <dgm:prSet presAssocID="{8BC9775C-CA48-44F2-96F8-309413BBFABD}" presName="space" presStyleCnt="0"/>
      <dgm:spPr/>
    </dgm:pt>
    <dgm:pt modelId="{B09ECFA5-961B-4CC7-B643-C713EACCCE30}" type="pres">
      <dgm:prSet presAssocID="{3FC91FED-F89D-4A4D-900A-40E138DE826C}" presName="composite" presStyleCnt="0"/>
      <dgm:spPr/>
    </dgm:pt>
    <dgm:pt modelId="{4DFE9969-A06D-47B2-B7AC-3C86253EFC7A}" type="pres">
      <dgm:prSet presAssocID="{3FC91FED-F89D-4A4D-900A-40E138DE826C}" presName="LShape" presStyleLbl="alignNode1" presStyleIdx="2" presStyleCnt="5" custLinFactNeighborX="-477" custLinFactNeighborY="794"/>
      <dgm:spPr/>
    </dgm:pt>
    <dgm:pt modelId="{2939F928-451A-4FE5-9E11-04D22837F046}" type="pres">
      <dgm:prSet presAssocID="{3FC91FED-F89D-4A4D-900A-40E138DE826C}" presName="ParentText" presStyleLbl="revTx" presStyleIdx="1" presStyleCnt="3" custScaleX="112878" custScaleY="140000" custLinFactNeighborX="8982" custLinFactNeighborY="21096">
        <dgm:presLayoutVars>
          <dgm:chMax val="0"/>
          <dgm:chPref val="0"/>
          <dgm:bulletEnabled val="1"/>
        </dgm:presLayoutVars>
      </dgm:prSet>
      <dgm:spPr/>
      <dgm:t>
        <a:bodyPr/>
        <a:lstStyle/>
        <a:p>
          <a:endParaRPr lang="en-US"/>
        </a:p>
      </dgm:t>
    </dgm:pt>
    <dgm:pt modelId="{03ADD599-C902-4443-B3D1-92FB05BDF54C}" type="pres">
      <dgm:prSet presAssocID="{3FC91FED-F89D-4A4D-900A-40E138DE826C}" presName="Triangle" presStyleLbl="alignNode1" presStyleIdx="3" presStyleCnt="5"/>
      <dgm:spPr/>
    </dgm:pt>
    <dgm:pt modelId="{31374E44-9BC6-410A-A622-3C7302C7EF9B}" type="pres">
      <dgm:prSet presAssocID="{300AECDB-D09F-40B1-AF90-606BFA05A306}" presName="sibTrans" presStyleCnt="0"/>
      <dgm:spPr/>
    </dgm:pt>
    <dgm:pt modelId="{0F018B81-2C8E-4D17-8D76-4BCEA3B4ADC6}" type="pres">
      <dgm:prSet presAssocID="{300AECDB-D09F-40B1-AF90-606BFA05A306}" presName="space" presStyleCnt="0"/>
      <dgm:spPr/>
    </dgm:pt>
    <dgm:pt modelId="{BC9ED3EE-EC87-4B08-8371-51ADD3EADC67}" type="pres">
      <dgm:prSet presAssocID="{B61ECC0F-0F0D-4DBB-B6AC-BCB15ED45200}" presName="composite" presStyleCnt="0"/>
      <dgm:spPr/>
    </dgm:pt>
    <dgm:pt modelId="{E70CD9E3-0379-463F-B05B-6473BA54B212}" type="pres">
      <dgm:prSet presAssocID="{B61ECC0F-0F0D-4DBB-B6AC-BCB15ED45200}" presName="LShape" presStyleLbl="alignNode1" presStyleIdx="4" presStyleCnt="5"/>
      <dgm:spPr/>
    </dgm:pt>
    <dgm:pt modelId="{40C6B7DF-9FDD-42DA-9B36-BB7657BDBD69}" type="pres">
      <dgm:prSet presAssocID="{B61ECC0F-0F0D-4DBB-B6AC-BCB15ED45200}" presName="ParentText" presStyleLbl="revTx" presStyleIdx="2" presStyleCnt="3">
        <dgm:presLayoutVars>
          <dgm:chMax val="0"/>
          <dgm:chPref val="0"/>
          <dgm:bulletEnabled val="1"/>
        </dgm:presLayoutVars>
      </dgm:prSet>
      <dgm:spPr/>
      <dgm:t>
        <a:bodyPr/>
        <a:lstStyle/>
        <a:p>
          <a:endParaRPr lang="en-US"/>
        </a:p>
      </dgm:t>
    </dgm:pt>
  </dgm:ptLst>
  <dgm:cxnLst>
    <dgm:cxn modelId="{FC365E8B-6E47-4C22-8012-A668455E45FD}" srcId="{B61ECC0F-0F0D-4DBB-B6AC-BCB15ED45200}" destId="{C91EF977-1B78-4C4C-831B-6F0711D90856}" srcOrd="3" destOrd="0" parTransId="{3C35CC7D-3A99-4988-ABEC-A8B25CB3A66A}" sibTransId="{2CFC2D94-8D9C-4DAD-A267-24919A6E02D9}"/>
    <dgm:cxn modelId="{1BFCDA17-B68F-4129-9DD9-1862FEAA4978}" type="presOf" srcId="{3FC91FED-F89D-4A4D-900A-40E138DE826C}" destId="{2939F928-451A-4FE5-9E11-04D22837F046}" srcOrd="0" destOrd="0" presId="urn:microsoft.com/office/officeart/2009/3/layout/StepUpProcess"/>
    <dgm:cxn modelId="{37E93200-B640-4E03-9A4B-885E31449CBE}" srcId="{57CEFBE2-932C-486F-9716-A1689CB2B5E6}" destId="{B064068B-EB8E-46FD-B29B-797DAE85B5AD}" srcOrd="0" destOrd="0" parTransId="{BDFF310D-5611-4D68-B27C-623BD9F30DE5}" sibTransId="{481E242F-A9A8-48CF-9618-30AB1BE7BAC3}"/>
    <dgm:cxn modelId="{F5D2712F-6A8C-4993-A4CE-15A7B950B733}" srcId="{3FC91FED-F89D-4A4D-900A-40E138DE826C}" destId="{FEB8F1EA-7AFA-4136-8043-66BE3B3CD214}" srcOrd="0" destOrd="0" parTransId="{BBC44D95-32E4-4BFF-9143-B4B9972D8B97}" sibTransId="{A3681A94-7D1F-498B-B82B-969F70C57918}"/>
    <dgm:cxn modelId="{8DD19921-E159-4D14-8020-7B1D5CDCDC21}" type="presOf" srcId="{53D87AE5-7F1D-4D68-9041-5FC3C9C6429A}" destId="{40C6B7DF-9FDD-42DA-9B36-BB7657BDBD69}" srcOrd="0" destOrd="3" presId="urn:microsoft.com/office/officeart/2009/3/layout/StepUpProcess"/>
    <dgm:cxn modelId="{7871F80A-3C96-4913-888F-68649EA5113A}" type="presOf" srcId="{708D0BDF-1450-400F-8412-0BF0195FD803}" destId="{A279A22C-705A-4488-8A05-EB4F2E33868B}" srcOrd="0" destOrd="2" presId="urn:microsoft.com/office/officeart/2009/3/layout/StepUpProcess"/>
    <dgm:cxn modelId="{C9AC62A7-EA37-4542-AA57-7B6787198038}" type="presOf" srcId="{C91EF977-1B78-4C4C-831B-6F0711D90856}" destId="{40C6B7DF-9FDD-42DA-9B36-BB7657BDBD69}" srcOrd="0" destOrd="4" presId="urn:microsoft.com/office/officeart/2009/3/layout/StepUpProcess"/>
    <dgm:cxn modelId="{614799EA-B5E5-46AC-B4D3-DB49D1008E5D}" type="presOf" srcId="{14117BFC-71F8-472E-A93F-7254EFEB146A}" destId="{A279A22C-705A-4488-8A05-EB4F2E33868B}" srcOrd="0" destOrd="3" presId="urn:microsoft.com/office/officeart/2009/3/layout/StepUpProcess"/>
    <dgm:cxn modelId="{1080CC9B-64CA-44D8-9594-64CA1FB44F24}" srcId="{57CEFBE2-932C-486F-9716-A1689CB2B5E6}" destId="{9960CF38-9D4B-4577-BD50-37A26660653E}" srcOrd="3" destOrd="0" parTransId="{FBF0E4E3-7CD5-40CC-9578-7C1F438CD8DD}" sibTransId="{3240783F-C2B3-4790-B0C5-F2740B5F1ED9}"/>
    <dgm:cxn modelId="{56CAE271-B6EE-4EC6-8F78-B28C01A2CFB8}" srcId="{F040B57F-00AB-479D-B2B4-F5494C260B63}" destId="{B61ECC0F-0F0D-4DBB-B6AC-BCB15ED45200}" srcOrd="2" destOrd="0" parTransId="{87E4DCCE-45AC-47BC-BC58-B709CA8E12FA}" sibTransId="{01ED7C86-E2B3-4E43-AD24-7186781F35E7}"/>
    <dgm:cxn modelId="{3C0C6EE0-F05A-46CC-A483-4C6EBC678994}" type="presOf" srcId="{B064068B-EB8E-46FD-B29B-797DAE85B5AD}" destId="{A279A22C-705A-4488-8A05-EB4F2E33868B}" srcOrd="0" destOrd="1" presId="urn:microsoft.com/office/officeart/2009/3/layout/StepUpProcess"/>
    <dgm:cxn modelId="{F037D65F-6B0C-47BB-A7FE-4FAF619651E7}" type="presOf" srcId="{57CEFBE2-932C-486F-9716-A1689CB2B5E6}" destId="{A279A22C-705A-4488-8A05-EB4F2E33868B}" srcOrd="0" destOrd="0" presId="urn:microsoft.com/office/officeart/2009/3/layout/StepUpProcess"/>
    <dgm:cxn modelId="{3EDD4073-DA30-49F4-90F0-45542697F836}" srcId="{B61ECC0F-0F0D-4DBB-B6AC-BCB15ED45200}" destId="{53D87AE5-7F1D-4D68-9041-5FC3C9C6429A}" srcOrd="2" destOrd="0" parTransId="{FABCE381-18A3-42B7-84FC-B81192C8163D}" sibTransId="{5CB8C378-544A-4ADA-864F-0DF91FFDA8A5}"/>
    <dgm:cxn modelId="{5A1F1B54-B4ED-47FC-9EF4-4509326822D6}" type="presOf" srcId="{A2F90E31-E0BF-43A7-9391-EAD789499AAB}" destId="{2939F928-451A-4FE5-9E11-04D22837F046}" srcOrd="0" destOrd="2" presId="urn:microsoft.com/office/officeart/2009/3/layout/StepUpProcess"/>
    <dgm:cxn modelId="{281776E9-EBFC-4742-8EDC-F33995B2F5EA}" srcId="{57CEFBE2-932C-486F-9716-A1689CB2B5E6}" destId="{F9C673B6-BBCE-40C8-9DAC-C658E6271644}" srcOrd="5" destOrd="0" parTransId="{0100FB5E-051F-40BB-9F8C-0B055ED67D8C}" sibTransId="{A572BB31-2AE9-4EE3-8508-679E7CB01018}"/>
    <dgm:cxn modelId="{381E5EB6-8181-45FC-9C86-8BA22C39DB0E}" srcId="{B61ECC0F-0F0D-4DBB-B6AC-BCB15ED45200}" destId="{9CD7D57B-3186-4B26-B5B2-C6D48446312D}" srcOrd="1" destOrd="0" parTransId="{13AB4127-6C93-4D1B-B666-DFFF7F807602}" sibTransId="{10CD2949-6A3C-4168-8383-AEF43024FED4}"/>
    <dgm:cxn modelId="{31236920-41B6-4C15-BD20-4C782E067D24}" type="presOf" srcId="{025B5F5B-8F0C-433E-9BD7-A619F7A10583}" destId="{A279A22C-705A-4488-8A05-EB4F2E33868B}" srcOrd="0" destOrd="5" presId="urn:microsoft.com/office/officeart/2009/3/layout/StepUpProcess"/>
    <dgm:cxn modelId="{3C8F3BC4-483E-4E99-BC7B-5988E04D87C5}" type="presOf" srcId="{9960CF38-9D4B-4577-BD50-37A26660653E}" destId="{A279A22C-705A-4488-8A05-EB4F2E33868B}" srcOrd="0" destOrd="4" presId="urn:microsoft.com/office/officeart/2009/3/layout/StepUpProcess"/>
    <dgm:cxn modelId="{8AF91457-E686-4165-AA79-C599FD005575}" type="presOf" srcId="{5AC2AC60-501F-4EF2-AB5D-A9B263B4D25E}" destId="{40C6B7DF-9FDD-42DA-9B36-BB7657BDBD69}" srcOrd="0" destOrd="1" presId="urn:microsoft.com/office/officeart/2009/3/layout/StepUpProcess"/>
    <dgm:cxn modelId="{7D63DFE7-CA7E-48E3-ACF9-A7D8CAD725B0}" type="presOf" srcId="{FEB8F1EA-7AFA-4136-8043-66BE3B3CD214}" destId="{2939F928-451A-4FE5-9E11-04D22837F046}" srcOrd="0" destOrd="1" presId="urn:microsoft.com/office/officeart/2009/3/layout/StepUpProcess"/>
    <dgm:cxn modelId="{93AA98A2-8433-4C99-878A-F2F393726A7D}" type="presOf" srcId="{F9C673B6-BBCE-40C8-9DAC-C658E6271644}" destId="{A279A22C-705A-4488-8A05-EB4F2E33868B}" srcOrd="0" destOrd="6" presId="urn:microsoft.com/office/officeart/2009/3/layout/StepUpProcess"/>
    <dgm:cxn modelId="{8CF80FC0-FF4D-485A-B2FD-DFDEED4EF18E}" srcId="{57CEFBE2-932C-486F-9716-A1689CB2B5E6}" destId="{14117BFC-71F8-472E-A93F-7254EFEB146A}" srcOrd="2" destOrd="0" parTransId="{4B0FE83F-D0B2-4E45-B99E-2AA7A55857E4}" sibTransId="{20A1E107-56A7-471C-99E4-7FC0A5BCA4FA}"/>
    <dgm:cxn modelId="{A7B35DA9-4CE2-4490-9202-75925EF464DA}" srcId="{3FC91FED-F89D-4A4D-900A-40E138DE826C}" destId="{19E3C6FA-33E9-4B86-9117-A3CAB4835155}" srcOrd="2" destOrd="0" parTransId="{EECBCA6D-E949-46D3-97AB-110AD3D8B916}" sibTransId="{4424C524-6437-44ED-BDC0-C2685F112E3B}"/>
    <dgm:cxn modelId="{EF2D7343-3FEF-40B9-9B28-80FBD272FA55}" type="presOf" srcId="{B61ECC0F-0F0D-4DBB-B6AC-BCB15ED45200}" destId="{40C6B7DF-9FDD-42DA-9B36-BB7657BDBD69}" srcOrd="0" destOrd="0" presId="urn:microsoft.com/office/officeart/2009/3/layout/StepUpProcess"/>
    <dgm:cxn modelId="{B97FE87C-6E32-486D-A87E-2F0CEC977DF3}" srcId="{3FC91FED-F89D-4A4D-900A-40E138DE826C}" destId="{A2F90E31-E0BF-43A7-9391-EAD789499AAB}" srcOrd="1" destOrd="0" parTransId="{57AE714D-3849-4CAA-82B3-C654006C3F31}" sibTransId="{56ACB7D9-3577-47DC-BAB1-FE074D9C90A3}"/>
    <dgm:cxn modelId="{AFC948C1-A12F-428C-A72C-355E47D92F5D}" srcId="{B61ECC0F-0F0D-4DBB-B6AC-BCB15ED45200}" destId="{5AC2AC60-501F-4EF2-AB5D-A9B263B4D25E}" srcOrd="0" destOrd="0" parTransId="{5A109D67-8AAF-4AD4-96A1-D01B1C9B3EC6}" sibTransId="{8763827E-B449-48E6-A5A0-C9E82E40BEF0}"/>
    <dgm:cxn modelId="{FE0FA10C-98BC-4C2C-9AF0-A0CE10AB6289}" srcId="{F040B57F-00AB-479D-B2B4-F5494C260B63}" destId="{57CEFBE2-932C-486F-9716-A1689CB2B5E6}" srcOrd="0" destOrd="0" parTransId="{726A72DD-F91D-4399-B33E-09EDC3ECCB5F}" sibTransId="{8BC9775C-CA48-44F2-96F8-309413BBFABD}"/>
    <dgm:cxn modelId="{99EE6CAA-079C-402E-A720-DE16F08C5F3A}" srcId="{57CEFBE2-932C-486F-9716-A1689CB2B5E6}" destId="{708D0BDF-1450-400F-8412-0BF0195FD803}" srcOrd="1" destOrd="0" parTransId="{DF2F0B0E-6249-4331-9DA5-05A02A541CB2}" sibTransId="{554339F8-2258-4209-AE2D-B8A4F117DA37}"/>
    <dgm:cxn modelId="{9260B08D-19BE-4668-8965-B95D6186BC5E}" type="presOf" srcId="{F040B57F-00AB-479D-B2B4-F5494C260B63}" destId="{6BEADE90-5DAE-4A82-B09F-D1E19C63B83C}" srcOrd="0" destOrd="0" presId="urn:microsoft.com/office/officeart/2009/3/layout/StepUpProcess"/>
    <dgm:cxn modelId="{03187DC4-408C-4FC2-8291-E167F3F3C24A}" type="presOf" srcId="{9CD7D57B-3186-4B26-B5B2-C6D48446312D}" destId="{40C6B7DF-9FDD-42DA-9B36-BB7657BDBD69}" srcOrd="0" destOrd="2" presId="urn:microsoft.com/office/officeart/2009/3/layout/StepUpProcess"/>
    <dgm:cxn modelId="{DD62EE08-09E6-4ABC-B71E-D20ECFB857EB}" srcId="{57CEFBE2-932C-486F-9716-A1689CB2B5E6}" destId="{025B5F5B-8F0C-433E-9BD7-A619F7A10583}" srcOrd="4" destOrd="0" parTransId="{5A9BB734-6C17-4DDE-B90A-B10B8525197D}" sibTransId="{D27CD1EA-A614-4D90-89F3-C325C5CDF99B}"/>
    <dgm:cxn modelId="{C58C93DA-6B71-42DA-AFAB-106C24D0AD73}" type="presOf" srcId="{19E3C6FA-33E9-4B86-9117-A3CAB4835155}" destId="{2939F928-451A-4FE5-9E11-04D22837F046}" srcOrd="0" destOrd="3" presId="urn:microsoft.com/office/officeart/2009/3/layout/StepUpProcess"/>
    <dgm:cxn modelId="{E7A186EC-2757-4EF2-9F79-67C3332C782C}" srcId="{F040B57F-00AB-479D-B2B4-F5494C260B63}" destId="{3FC91FED-F89D-4A4D-900A-40E138DE826C}" srcOrd="1" destOrd="0" parTransId="{29ACCF7D-DCAF-4681-B4F0-3F029ACEAEB2}" sibTransId="{300AECDB-D09F-40B1-AF90-606BFA05A306}"/>
    <dgm:cxn modelId="{B40ECCB8-26AE-4EA6-B920-C5C3E661EFDE}" type="presParOf" srcId="{6BEADE90-5DAE-4A82-B09F-D1E19C63B83C}" destId="{C1FE755A-D51A-4276-BB22-6B4E64C7BEF3}" srcOrd="0" destOrd="0" presId="urn:microsoft.com/office/officeart/2009/3/layout/StepUpProcess"/>
    <dgm:cxn modelId="{0A2E0796-C483-4A19-B738-B04C2D92358D}" type="presParOf" srcId="{C1FE755A-D51A-4276-BB22-6B4E64C7BEF3}" destId="{0A606897-E9EE-43C9-A1D0-3083674A5645}" srcOrd="0" destOrd="0" presId="urn:microsoft.com/office/officeart/2009/3/layout/StepUpProcess"/>
    <dgm:cxn modelId="{E20EAC77-E609-4A73-A26C-536BADCE62B4}" type="presParOf" srcId="{C1FE755A-D51A-4276-BB22-6B4E64C7BEF3}" destId="{A279A22C-705A-4488-8A05-EB4F2E33868B}" srcOrd="1" destOrd="0" presId="urn:microsoft.com/office/officeart/2009/3/layout/StepUpProcess"/>
    <dgm:cxn modelId="{448B5C7B-3F1D-447D-B26F-BCC47615DDC9}" type="presParOf" srcId="{C1FE755A-D51A-4276-BB22-6B4E64C7BEF3}" destId="{6D738C93-5ECA-461D-A423-4D33B631C53D}" srcOrd="2" destOrd="0" presId="urn:microsoft.com/office/officeart/2009/3/layout/StepUpProcess"/>
    <dgm:cxn modelId="{93B0729A-C18C-4C3F-B362-A3D9C4D916B4}" type="presParOf" srcId="{6BEADE90-5DAE-4A82-B09F-D1E19C63B83C}" destId="{7277CDFA-0AA1-497E-958F-C1E3BC195AEB}" srcOrd="1" destOrd="0" presId="urn:microsoft.com/office/officeart/2009/3/layout/StepUpProcess"/>
    <dgm:cxn modelId="{51C85AC4-051B-414D-ACEA-FB78F43977EE}" type="presParOf" srcId="{7277CDFA-0AA1-497E-958F-C1E3BC195AEB}" destId="{E9AF0C15-F9F8-4B1E-8B11-8A04714AE72E}" srcOrd="0" destOrd="0" presId="urn:microsoft.com/office/officeart/2009/3/layout/StepUpProcess"/>
    <dgm:cxn modelId="{3BC7ABD1-3C5E-468D-931A-13F63C021210}" type="presParOf" srcId="{6BEADE90-5DAE-4A82-B09F-D1E19C63B83C}" destId="{B09ECFA5-961B-4CC7-B643-C713EACCCE30}" srcOrd="2" destOrd="0" presId="urn:microsoft.com/office/officeart/2009/3/layout/StepUpProcess"/>
    <dgm:cxn modelId="{365ABB77-A5BF-4D3D-953A-A654DC0757AB}" type="presParOf" srcId="{B09ECFA5-961B-4CC7-B643-C713EACCCE30}" destId="{4DFE9969-A06D-47B2-B7AC-3C86253EFC7A}" srcOrd="0" destOrd="0" presId="urn:microsoft.com/office/officeart/2009/3/layout/StepUpProcess"/>
    <dgm:cxn modelId="{2E44399E-B920-4073-9D61-4E9CF45C775E}" type="presParOf" srcId="{B09ECFA5-961B-4CC7-B643-C713EACCCE30}" destId="{2939F928-451A-4FE5-9E11-04D22837F046}" srcOrd="1" destOrd="0" presId="urn:microsoft.com/office/officeart/2009/3/layout/StepUpProcess"/>
    <dgm:cxn modelId="{84F323D1-C460-44A6-AEEB-8B88C6F3681C}" type="presParOf" srcId="{B09ECFA5-961B-4CC7-B643-C713EACCCE30}" destId="{03ADD599-C902-4443-B3D1-92FB05BDF54C}" srcOrd="2" destOrd="0" presId="urn:microsoft.com/office/officeart/2009/3/layout/StepUpProcess"/>
    <dgm:cxn modelId="{9F5E4D6D-9502-413B-81B1-0DE4F38AB51D}" type="presParOf" srcId="{6BEADE90-5DAE-4A82-B09F-D1E19C63B83C}" destId="{31374E44-9BC6-410A-A622-3C7302C7EF9B}" srcOrd="3" destOrd="0" presId="urn:microsoft.com/office/officeart/2009/3/layout/StepUpProcess"/>
    <dgm:cxn modelId="{10F3E9B4-434B-40C5-B716-ED0FABE677EE}" type="presParOf" srcId="{31374E44-9BC6-410A-A622-3C7302C7EF9B}" destId="{0F018B81-2C8E-4D17-8D76-4BCEA3B4ADC6}" srcOrd="0" destOrd="0" presId="urn:microsoft.com/office/officeart/2009/3/layout/StepUpProcess"/>
    <dgm:cxn modelId="{9F0AD605-8938-47EA-88C8-2304AFAD5420}" type="presParOf" srcId="{6BEADE90-5DAE-4A82-B09F-D1E19C63B83C}" destId="{BC9ED3EE-EC87-4B08-8371-51ADD3EADC67}" srcOrd="4" destOrd="0" presId="urn:microsoft.com/office/officeart/2009/3/layout/StepUpProcess"/>
    <dgm:cxn modelId="{C0AAD114-B9A9-4285-BE3E-C011E68ADFB6}" type="presParOf" srcId="{BC9ED3EE-EC87-4B08-8371-51ADD3EADC67}" destId="{E70CD9E3-0379-463F-B05B-6473BA54B212}" srcOrd="0" destOrd="0" presId="urn:microsoft.com/office/officeart/2009/3/layout/StepUpProcess"/>
    <dgm:cxn modelId="{F1DE751C-D929-4DB8-98A9-66243CE7B47E}" type="presParOf" srcId="{BC9ED3EE-EC87-4B08-8371-51ADD3EADC67}" destId="{40C6B7DF-9FDD-42DA-9B36-BB7657BDBD69}"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606897-E9EE-43C9-A1D0-3083674A5645}">
      <dsp:nvSpPr>
        <dsp:cNvPr id="0" name=""/>
        <dsp:cNvSpPr/>
      </dsp:nvSpPr>
      <dsp:spPr>
        <a:xfrm rot="5400000">
          <a:off x="438853" y="1023923"/>
          <a:ext cx="1315184" cy="2188437"/>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79A22C-705A-4488-8A05-EB4F2E33868B}">
      <dsp:nvSpPr>
        <dsp:cNvPr id="0" name=""/>
        <dsp:cNvSpPr/>
      </dsp:nvSpPr>
      <dsp:spPr>
        <a:xfrm>
          <a:off x="219316" y="1677794"/>
          <a:ext cx="1975733" cy="1731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1" kern="1200">
              <a:solidFill>
                <a:schemeClr val="tx1"/>
              </a:solidFill>
              <a:latin typeface="+mn-lt"/>
            </a:rPr>
            <a:t>Reporting Micro Services Phase -2</a:t>
          </a:r>
          <a:endParaRPr lang="en-US" sz="1600" b="1" kern="1200">
            <a:solidFill>
              <a:schemeClr val="tx1"/>
            </a:solidFill>
            <a:latin typeface="+mn-lt"/>
          </a:endParaRPr>
        </a:p>
        <a:p>
          <a:pPr marL="57150" lvl="1" indent="-57150" algn="l" defTabSz="488950">
            <a:lnSpc>
              <a:spcPct val="150000"/>
            </a:lnSpc>
            <a:spcBef>
              <a:spcPct val="0"/>
            </a:spcBef>
            <a:spcAft>
              <a:spcPct val="15000"/>
            </a:spcAft>
            <a:buChar char="••"/>
          </a:pPr>
          <a:r>
            <a:rPr lang="en-US" sz="1100" b="0" kern="1200" dirty="0">
              <a:solidFill>
                <a:schemeClr val="tx1"/>
              </a:solidFill>
              <a:latin typeface="+mn-lt"/>
            </a:rPr>
            <a:t>Pie chart</a:t>
          </a:r>
        </a:p>
        <a:p>
          <a:pPr marL="57150" lvl="1" indent="-57150" algn="l" defTabSz="488950">
            <a:lnSpc>
              <a:spcPct val="150000"/>
            </a:lnSpc>
            <a:spcBef>
              <a:spcPct val="0"/>
            </a:spcBef>
            <a:spcAft>
              <a:spcPct val="15000"/>
            </a:spcAft>
            <a:buChar char="••"/>
          </a:pPr>
          <a:r>
            <a:rPr lang="en-US" sz="1100" b="0" kern="1200">
              <a:solidFill>
                <a:schemeClr val="tx1"/>
              </a:solidFill>
              <a:latin typeface="+mn-lt"/>
            </a:rPr>
            <a:t>Vertical Bar chart</a:t>
          </a:r>
        </a:p>
        <a:p>
          <a:pPr marL="57150" lvl="1" indent="-57150" algn="l" defTabSz="488950">
            <a:lnSpc>
              <a:spcPct val="150000"/>
            </a:lnSpc>
            <a:spcBef>
              <a:spcPct val="0"/>
            </a:spcBef>
            <a:spcAft>
              <a:spcPct val="15000"/>
            </a:spcAft>
            <a:buChar char="••"/>
          </a:pPr>
          <a:r>
            <a:rPr lang="en-US" sz="1100" b="0" kern="1200" smtClean="0">
              <a:solidFill>
                <a:schemeClr val="tx1"/>
              </a:solidFill>
              <a:latin typeface="+mn-lt"/>
            </a:rPr>
            <a:t>Basic Data </a:t>
          </a:r>
          <a:r>
            <a:rPr lang="en-US" sz="1100" b="0" kern="1200">
              <a:solidFill>
                <a:schemeClr val="tx1"/>
              </a:solidFill>
              <a:latin typeface="+mn-lt"/>
            </a:rPr>
            <a:t>Table</a:t>
          </a:r>
        </a:p>
        <a:p>
          <a:pPr marL="57150" lvl="1" indent="-57150" algn="l" defTabSz="488950">
            <a:lnSpc>
              <a:spcPct val="150000"/>
            </a:lnSpc>
            <a:spcBef>
              <a:spcPct val="0"/>
            </a:spcBef>
            <a:spcAft>
              <a:spcPct val="15000"/>
            </a:spcAft>
            <a:buChar char="••"/>
          </a:pPr>
          <a:r>
            <a:rPr lang="en-US" sz="1100" b="0" i="0" u="none" kern="1200" dirty="0" smtClean="0"/>
            <a:t>Porting AM &amp; TS Data  via upload scripts</a:t>
          </a:r>
          <a:endParaRPr lang="en-US" sz="1100" b="0" kern="1200" dirty="0">
            <a:solidFill>
              <a:schemeClr val="tx1"/>
            </a:solidFill>
            <a:latin typeface="+mn-lt"/>
          </a:endParaRPr>
        </a:p>
        <a:p>
          <a:pPr marL="57150" lvl="1" indent="-57150" algn="l" defTabSz="488950" rtl="0">
            <a:lnSpc>
              <a:spcPct val="150000"/>
            </a:lnSpc>
            <a:spcBef>
              <a:spcPct val="0"/>
            </a:spcBef>
            <a:spcAft>
              <a:spcPct val="15000"/>
            </a:spcAft>
            <a:buChar char="••"/>
          </a:pPr>
          <a:r>
            <a:rPr lang="en-US" sz="1100" b="0" kern="1200" baseline="0" smtClean="0">
              <a:solidFill>
                <a:schemeClr val="tx1"/>
              </a:solidFill>
              <a:latin typeface="+mn-lt"/>
            </a:rPr>
            <a:t>API framework</a:t>
          </a:r>
          <a:endParaRPr lang="en-US" sz="1100" b="0" kern="1200">
            <a:solidFill>
              <a:schemeClr val="tx1"/>
            </a:solidFill>
            <a:latin typeface="+mn-lt"/>
          </a:endParaRPr>
        </a:p>
        <a:p>
          <a:pPr marL="57150" lvl="1" indent="-57150" algn="l" defTabSz="488950" rtl="0">
            <a:lnSpc>
              <a:spcPct val="150000"/>
            </a:lnSpc>
            <a:spcBef>
              <a:spcPct val="0"/>
            </a:spcBef>
            <a:spcAft>
              <a:spcPct val="15000"/>
            </a:spcAft>
            <a:buChar char="••"/>
          </a:pPr>
          <a:r>
            <a:rPr lang="en-US" sz="1100" b="0" kern="1200" smtClean="0">
              <a:solidFill>
                <a:schemeClr val="tx1"/>
              </a:solidFill>
              <a:latin typeface="+mn-lt"/>
            </a:rPr>
            <a:t>Publishing &amp; Integrating Postgres MS</a:t>
          </a:r>
          <a:endParaRPr lang="en-US" sz="1100" b="0" kern="1200">
            <a:solidFill>
              <a:schemeClr val="tx1"/>
            </a:solidFill>
            <a:latin typeface="+mn-lt"/>
          </a:endParaRPr>
        </a:p>
      </dsp:txBody>
      <dsp:txXfrm>
        <a:off x="219316" y="1677794"/>
        <a:ext cx="1975733" cy="1731846"/>
      </dsp:txXfrm>
    </dsp:sp>
    <dsp:sp modelId="{6D738C93-5ECA-461D-A423-4D33B631C53D}">
      <dsp:nvSpPr>
        <dsp:cNvPr id="0" name=""/>
        <dsp:cNvSpPr/>
      </dsp:nvSpPr>
      <dsp:spPr>
        <a:xfrm>
          <a:off x="1822270" y="862807"/>
          <a:ext cx="372779" cy="372779"/>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722660-578C-466B-92AF-2C371869DAE9}">
      <dsp:nvSpPr>
        <dsp:cNvPr id="0" name=""/>
        <dsp:cNvSpPr/>
      </dsp:nvSpPr>
      <dsp:spPr>
        <a:xfrm rot="5400000">
          <a:off x="2857537" y="425417"/>
          <a:ext cx="1315184" cy="2188437"/>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41F7E4-D34F-4BC3-A223-09D52C8604A9}">
      <dsp:nvSpPr>
        <dsp:cNvPr id="0" name=""/>
        <dsp:cNvSpPr/>
      </dsp:nvSpPr>
      <dsp:spPr>
        <a:xfrm>
          <a:off x="2638000" y="1079288"/>
          <a:ext cx="1975733" cy="1731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1" kern="1200">
              <a:solidFill>
                <a:schemeClr val="tx1"/>
              </a:solidFill>
              <a:latin typeface="+mn-lt"/>
            </a:rPr>
            <a:t>Developing Polymer components Phase -2</a:t>
          </a:r>
        </a:p>
        <a:p>
          <a:pPr marL="57150" lvl="1" indent="-57150" algn="l" defTabSz="488950">
            <a:lnSpc>
              <a:spcPct val="150000"/>
            </a:lnSpc>
            <a:spcBef>
              <a:spcPct val="0"/>
            </a:spcBef>
            <a:spcAft>
              <a:spcPct val="15000"/>
            </a:spcAft>
            <a:buChar char="••"/>
          </a:pPr>
          <a:r>
            <a:rPr lang="en-US" sz="1100" b="0" kern="1200">
              <a:solidFill>
                <a:schemeClr val="tx1"/>
              </a:solidFill>
              <a:latin typeface="+mn-lt"/>
            </a:rPr>
            <a:t>Integration of UI and </a:t>
          </a:r>
          <a:r>
            <a:rPr lang="en-US" sz="1100" b="0" kern="1200" smtClean="0">
              <a:solidFill>
                <a:schemeClr val="tx1"/>
              </a:solidFill>
              <a:latin typeface="+mn-lt"/>
            </a:rPr>
            <a:t>Micro Services</a:t>
          </a:r>
          <a:endParaRPr lang="en-US" sz="1100" b="0" kern="1200">
            <a:solidFill>
              <a:schemeClr val="tx1"/>
            </a:solidFill>
            <a:latin typeface="+mn-lt"/>
          </a:endParaRPr>
        </a:p>
        <a:p>
          <a:pPr marL="57150" lvl="1" indent="-57150" algn="l" defTabSz="488950">
            <a:lnSpc>
              <a:spcPct val="150000"/>
            </a:lnSpc>
            <a:spcBef>
              <a:spcPct val="0"/>
            </a:spcBef>
            <a:spcAft>
              <a:spcPct val="15000"/>
            </a:spcAft>
            <a:buChar char="••"/>
          </a:pPr>
          <a:r>
            <a:rPr lang="en-US" sz="1100" b="0" kern="1200">
              <a:solidFill>
                <a:schemeClr val="tx1"/>
              </a:solidFill>
              <a:latin typeface="+mn-lt"/>
            </a:rPr>
            <a:t>Security &amp; Authentication</a:t>
          </a:r>
        </a:p>
        <a:p>
          <a:pPr marL="57150" lvl="1" indent="-57150" algn="l" defTabSz="488950">
            <a:lnSpc>
              <a:spcPct val="150000"/>
            </a:lnSpc>
            <a:spcBef>
              <a:spcPct val="0"/>
            </a:spcBef>
            <a:spcAft>
              <a:spcPct val="15000"/>
            </a:spcAft>
            <a:buChar char="••"/>
          </a:pPr>
          <a:r>
            <a:rPr lang="en-US" sz="1100" b="0" kern="1200" smtClean="0">
              <a:solidFill>
                <a:schemeClr val="tx1"/>
              </a:solidFill>
              <a:latin typeface="+mn-lt"/>
            </a:rPr>
            <a:t>Polymer components for Pie and Data table</a:t>
          </a:r>
          <a:endParaRPr lang="en-US" sz="1100" b="0" kern="1200">
            <a:solidFill>
              <a:schemeClr val="tx1"/>
            </a:solidFill>
            <a:latin typeface="+mn-lt"/>
          </a:endParaRPr>
        </a:p>
      </dsp:txBody>
      <dsp:txXfrm>
        <a:off x="2638000" y="1079288"/>
        <a:ext cx="1975733" cy="1731846"/>
      </dsp:txXfrm>
    </dsp:sp>
    <dsp:sp modelId="{5CB064A2-7704-4F25-B66C-405EC91E6FB8}">
      <dsp:nvSpPr>
        <dsp:cNvPr id="0" name=""/>
        <dsp:cNvSpPr/>
      </dsp:nvSpPr>
      <dsp:spPr>
        <a:xfrm>
          <a:off x="4240954" y="264302"/>
          <a:ext cx="372779" cy="372779"/>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F75E3D-ED6C-433E-91D6-1DC907B01D9C}">
      <dsp:nvSpPr>
        <dsp:cNvPr id="0" name=""/>
        <dsp:cNvSpPr/>
      </dsp:nvSpPr>
      <dsp:spPr>
        <a:xfrm rot="5400000">
          <a:off x="5276221" y="-173088"/>
          <a:ext cx="1315184" cy="2188437"/>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791D7A-6DD8-4D03-BA2E-A0D7446E8ED7}">
      <dsp:nvSpPr>
        <dsp:cNvPr id="0" name=""/>
        <dsp:cNvSpPr/>
      </dsp:nvSpPr>
      <dsp:spPr>
        <a:xfrm>
          <a:off x="5056684" y="480782"/>
          <a:ext cx="1975733" cy="1731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150000"/>
            </a:lnSpc>
            <a:spcBef>
              <a:spcPct val="0"/>
            </a:spcBef>
            <a:spcAft>
              <a:spcPct val="35000"/>
            </a:spcAft>
          </a:pPr>
          <a:r>
            <a:rPr lang="en-US" sz="1200" b="1" kern="1200" smtClean="0">
              <a:solidFill>
                <a:schemeClr val="tx1"/>
              </a:solidFill>
              <a:latin typeface="+mn-lt"/>
            </a:rPr>
            <a:t>QA Deliverable</a:t>
          </a:r>
          <a:endParaRPr lang="en-US" sz="1200" b="1" kern="1200">
            <a:solidFill>
              <a:schemeClr val="tx1"/>
            </a:solidFill>
            <a:latin typeface="+mn-lt"/>
          </a:endParaRPr>
        </a:p>
        <a:p>
          <a:pPr marL="57150" lvl="1" indent="-57150" algn="l" defTabSz="488950">
            <a:lnSpc>
              <a:spcPct val="150000"/>
            </a:lnSpc>
            <a:spcBef>
              <a:spcPct val="0"/>
            </a:spcBef>
            <a:spcAft>
              <a:spcPct val="15000"/>
            </a:spcAft>
            <a:buChar char="••"/>
          </a:pPr>
          <a:r>
            <a:rPr lang="en-US" sz="1100" kern="1200" dirty="0" smtClean="0"/>
            <a:t>Test case document</a:t>
          </a:r>
          <a:endParaRPr lang="en-US" sz="1100" b="0" kern="1200" dirty="0">
            <a:solidFill>
              <a:schemeClr val="tx1"/>
            </a:solidFill>
            <a:latin typeface="+mn-lt"/>
          </a:endParaRPr>
        </a:p>
        <a:p>
          <a:pPr marL="57150" lvl="1" indent="-57150" algn="l" defTabSz="488950">
            <a:lnSpc>
              <a:spcPct val="150000"/>
            </a:lnSpc>
            <a:spcBef>
              <a:spcPct val="0"/>
            </a:spcBef>
            <a:spcAft>
              <a:spcPct val="15000"/>
            </a:spcAft>
            <a:buChar char="••"/>
          </a:pPr>
          <a:r>
            <a:rPr lang="en-US" sz="1100" kern="1200" smtClean="0"/>
            <a:t>Test result document </a:t>
          </a:r>
          <a:endParaRPr lang="en-US" sz="1100" kern="1200"/>
        </a:p>
        <a:p>
          <a:pPr marL="57150" lvl="1" indent="-57150" algn="l" defTabSz="488950">
            <a:lnSpc>
              <a:spcPct val="150000"/>
            </a:lnSpc>
            <a:spcBef>
              <a:spcPct val="0"/>
            </a:spcBef>
            <a:spcAft>
              <a:spcPct val="15000"/>
            </a:spcAft>
            <a:buChar char="••"/>
          </a:pPr>
          <a:r>
            <a:rPr lang="en-US" sz="1100" kern="1200" dirty="0" smtClean="0"/>
            <a:t>Test evaluation summary report for functional testing </a:t>
          </a:r>
          <a:endParaRPr lang="en-US" sz="1100" kern="1200" dirty="0"/>
        </a:p>
        <a:p>
          <a:pPr marL="57150" lvl="1" indent="-57150" algn="l" defTabSz="488950">
            <a:lnSpc>
              <a:spcPct val="150000"/>
            </a:lnSpc>
            <a:spcBef>
              <a:spcPct val="0"/>
            </a:spcBef>
            <a:spcAft>
              <a:spcPct val="15000"/>
            </a:spcAft>
            <a:buChar char="••"/>
          </a:pPr>
          <a:r>
            <a:rPr lang="en-US" sz="1100" kern="1200" smtClean="0"/>
            <a:t>API testing</a:t>
          </a:r>
          <a:endParaRPr lang="en-US" sz="1100" kern="1200"/>
        </a:p>
      </dsp:txBody>
      <dsp:txXfrm>
        <a:off x="5056684" y="480782"/>
        <a:ext cx="1975733" cy="17318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606897-E9EE-43C9-A1D0-3083674A5645}">
      <dsp:nvSpPr>
        <dsp:cNvPr id="0" name=""/>
        <dsp:cNvSpPr/>
      </dsp:nvSpPr>
      <dsp:spPr>
        <a:xfrm rot="5400000">
          <a:off x="269583" y="1490710"/>
          <a:ext cx="802981" cy="1336142"/>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79A22C-705A-4488-8A05-EB4F2E33868B}">
      <dsp:nvSpPr>
        <dsp:cNvPr id="0" name=""/>
        <dsp:cNvSpPr/>
      </dsp:nvSpPr>
      <dsp:spPr>
        <a:xfrm>
          <a:off x="135545" y="1889928"/>
          <a:ext cx="1206277" cy="1057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1" kern="1200" dirty="0">
              <a:solidFill>
                <a:schemeClr val="tx1"/>
              </a:solidFill>
              <a:latin typeface="+mn-lt"/>
            </a:rPr>
            <a:t>Reportin</a:t>
          </a:r>
          <a:r>
            <a:rPr lang="en-US" sz="1200" b="1" kern="1200" baseline="0" dirty="0">
              <a:solidFill>
                <a:schemeClr val="tx1"/>
              </a:solidFill>
              <a:latin typeface="+mn-lt"/>
            </a:rPr>
            <a:t>g Microservices Phase – 3</a:t>
          </a:r>
          <a:endParaRPr lang="en-US" sz="1200" b="1" kern="1200" dirty="0">
            <a:solidFill>
              <a:schemeClr val="tx1"/>
            </a:solidFill>
            <a:latin typeface="+mn-lt"/>
          </a:endParaRPr>
        </a:p>
        <a:p>
          <a:pPr marL="57150" lvl="1" indent="0" algn="l" defTabSz="488950">
            <a:lnSpc>
              <a:spcPct val="150000"/>
            </a:lnSpc>
            <a:spcBef>
              <a:spcPct val="0"/>
            </a:spcBef>
            <a:spcAft>
              <a:spcPct val="15000"/>
            </a:spcAft>
            <a:buChar char="••"/>
          </a:pPr>
          <a:r>
            <a:rPr lang="en-US" sz="1100" b="0" kern="1200" dirty="0" smtClean="0">
              <a:solidFill>
                <a:schemeClr val="tx1"/>
              </a:solidFill>
              <a:latin typeface="+mn-lt"/>
            </a:rPr>
            <a:t>Advanced Line chart 80%</a:t>
          </a:r>
          <a:endParaRPr lang="en-US" sz="1100" b="0" kern="1200" dirty="0">
            <a:solidFill>
              <a:schemeClr val="tx1"/>
            </a:solidFill>
            <a:latin typeface="+mn-lt"/>
          </a:endParaRPr>
        </a:p>
        <a:p>
          <a:pPr marL="57150" lvl="1" indent="0" algn="l" defTabSz="488950" rtl="0">
            <a:lnSpc>
              <a:spcPct val="150000"/>
            </a:lnSpc>
            <a:spcBef>
              <a:spcPct val="0"/>
            </a:spcBef>
            <a:spcAft>
              <a:spcPct val="15000"/>
            </a:spcAft>
            <a:buChar char="••"/>
          </a:pPr>
          <a:r>
            <a:rPr lang="en-US" sz="1100" b="0" kern="1200" dirty="0" smtClean="0">
              <a:solidFill>
                <a:schemeClr val="tx1"/>
              </a:solidFill>
              <a:latin typeface="+mn-lt"/>
            </a:rPr>
            <a:t>CP chart 100%</a:t>
          </a:r>
          <a:endParaRPr lang="en-US" sz="1100" b="0" kern="1200" dirty="0">
            <a:solidFill>
              <a:schemeClr val="tx1"/>
            </a:solidFill>
            <a:latin typeface="+mn-lt"/>
          </a:endParaRPr>
        </a:p>
        <a:p>
          <a:pPr marL="57150" lvl="1" indent="0" algn="l" defTabSz="488950" rtl="0">
            <a:lnSpc>
              <a:spcPct val="150000"/>
            </a:lnSpc>
            <a:spcBef>
              <a:spcPct val="0"/>
            </a:spcBef>
            <a:spcAft>
              <a:spcPct val="15000"/>
            </a:spcAft>
            <a:buChar char="••"/>
          </a:pPr>
          <a:r>
            <a:rPr lang="en-US" sz="1100" b="0" kern="1200" baseline="0" dirty="0" smtClean="0">
              <a:solidFill>
                <a:schemeClr val="tx1"/>
              </a:solidFill>
              <a:latin typeface="+mn-lt"/>
            </a:rPr>
            <a:t>Image Services 100%</a:t>
          </a:r>
          <a:endParaRPr lang="en-US" sz="1100" b="0" kern="1200" baseline="0" dirty="0">
            <a:solidFill>
              <a:schemeClr val="tx1"/>
            </a:solidFill>
            <a:latin typeface="+mn-lt"/>
          </a:endParaRPr>
        </a:p>
        <a:p>
          <a:pPr marL="57150" lvl="1" indent="0" algn="l" defTabSz="488950" rtl="0">
            <a:lnSpc>
              <a:spcPct val="150000"/>
            </a:lnSpc>
            <a:spcBef>
              <a:spcPct val="0"/>
            </a:spcBef>
            <a:spcAft>
              <a:spcPct val="15000"/>
            </a:spcAft>
            <a:buChar char="••"/>
          </a:pPr>
          <a:r>
            <a:rPr lang="en-US" sz="1100" b="0" kern="1200" dirty="0" smtClean="0">
              <a:solidFill>
                <a:schemeClr val="tx1"/>
              </a:solidFill>
              <a:latin typeface="+mn-lt"/>
            </a:rPr>
            <a:t>Loading Blue prints 80%</a:t>
          </a:r>
          <a:endParaRPr lang="en-US" sz="1100" b="0" kern="1200" baseline="0" dirty="0">
            <a:solidFill>
              <a:schemeClr val="tx1"/>
            </a:solidFill>
            <a:latin typeface="+mn-lt"/>
          </a:endParaRPr>
        </a:p>
      </dsp:txBody>
      <dsp:txXfrm>
        <a:off x="135545" y="1889928"/>
        <a:ext cx="1206277" cy="1057372"/>
      </dsp:txXfrm>
    </dsp:sp>
    <dsp:sp modelId="{6D738C93-5ECA-461D-A423-4D33B631C53D}">
      <dsp:nvSpPr>
        <dsp:cNvPr id="0" name=""/>
        <dsp:cNvSpPr/>
      </dsp:nvSpPr>
      <dsp:spPr>
        <a:xfrm>
          <a:off x="1114223" y="1392341"/>
          <a:ext cx="227599" cy="227599"/>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E22787-AAFA-415F-B284-FA0DB5A6303A}">
      <dsp:nvSpPr>
        <dsp:cNvPr id="0" name=""/>
        <dsp:cNvSpPr/>
      </dsp:nvSpPr>
      <dsp:spPr>
        <a:xfrm rot="5400000">
          <a:off x="1746301" y="1125294"/>
          <a:ext cx="802981" cy="1336142"/>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EB430B-534B-4C5E-8D84-22048E2DB916}">
      <dsp:nvSpPr>
        <dsp:cNvPr id="0" name=""/>
        <dsp:cNvSpPr/>
      </dsp:nvSpPr>
      <dsp:spPr>
        <a:xfrm>
          <a:off x="1612264" y="1524513"/>
          <a:ext cx="1206277" cy="1057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rtl="0">
            <a:lnSpc>
              <a:spcPct val="90000"/>
            </a:lnSpc>
            <a:spcBef>
              <a:spcPct val="0"/>
            </a:spcBef>
            <a:spcAft>
              <a:spcPct val="35000"/>
            </a:spcAft>
          </a:pPr>
          <a:r>
            <a:rPr lang="en-US" sz="1200" b="1" kern="1200" dirty="0" smtClean="0">
              <a:solidFill>
                <a:schemeClr val="tx1"/>
              </a:solidFill>
              <a:latin typeface="+mn-lt"/>
            </a:rPr>
            <a:t>Reports Other MicroServices</a:t>
          </a:r>
        </a:p>
        <a:p>
          <a:pPr marL="57150" lvl="1" indent="-57150" algn="l" defTabSz="488950" rtl="0">
            <a:lnSpc>
              <a:spcPct val="150000"/>
            </a:lnSpc>
            <a:spcBef>
              <a:spcPct val="0"/>
            </a:spcBef>
            <a:spcAft>
              <a:spcPct val="15000"/>
            </a:spcAft>
            <a:buChar char="••"/>
          </a:pPr>
          <a:r>
            <a:rPr lang="en-US" sz="1100" kern="1200" baseline="0" dirty="0" smtClean="0">
              <a:solidFill>
                <a:schemeClr val="tx1"/>
              </a:solidFill>
              <a:latin typeface="+mn-lt"/>
              <a:ea typeface="+mn-ea"/>
              <a:cs typeface="+mn-cs"/>
            </a:rPr>
            <a:t>Scheduler Services 100%</a:t>
          </a:r>
          <a:endParaRPr lang="en-US" sz="1100" b="0" kern="1200" dirty="0">
            <a:solidFill>
              <a:schemeClr val="tx1"/>
            </a:solidFill>
            <a:latin typeface="+mn-lt"/>
          </a:endParaRPr>
        </a:p>
        <a:p>
          <a:pPr marL="57150" lvl="1" indent="-57150" algn="l" defTabSz="488950">
            <a:lnSpc>
              <a:spcPct val="150000"/>
            </a:lnSpc>
            <a:spcBef>
              <a:spcPct val="0"/>
            </a:spcBef>
            <a:spcAft>
              <a:spcPct val="15000"/>
            </a:spcAft>
            <a:buChar char="••"/>
          </a:pPr>
          <a:r>
            <a:rPr lang="en-US" sz="1100" kern="1200" baseline="0" dirty="0" smtClean="0">
              <a:solidFill>
                <a:schemeClr val="tx1"/>
              </a:solidFill>
              <a:latin typeface="+mn-lt"/>
              <a:ea typeface="+mn-ea"/>
              <a:cs typeface="+mn-cs"/>
            </a:rPr>
            <a:t>Maintain Report History 100%</a:t>
          </a:r>
          <a:endParaRPr lang="en-US" sz="1100" kern="1200" baseline="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kern="1200" baseline="0" dirty="0" smtClean="0">
              <a:solidFill>
                <a:schemeClr val="tx1"/>
              </a:solidFill>
              <a:latin typeface="+mn-lt"/>
              <a:ea typeface="+mn-ea"/>
              <a:cs typeface="+mn-cs"/>
            </a:rPr>
            <a:t>Preview PDF 100%</a:t>
          </a:r>
          <a:endParaRPr lang="en-US" sz="1100" kern="1200" baseline="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kern="1200" baseline="0" dirty="0" smtClean="0">
              <a:solidFill>
                <a:schemeClr val="tx1"/>
              </a:solidFill>
              <a:latin typeface="+mn-lt"/>
              <a:ea typeface="+mn-ea"/>
              <a:cs typeface="+mn-cs"/>
            </a:rPr>
            <a:t>API Framework Implementation 80%</a:t>
          </a:r>
          <a:endParaRPr lang="en-US" sz="1100" kern="1200" baseline="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kern="1200" baseline="0" dirty="0" smtClean="0">
              <a:solidFill>
                <a:schemeClr val="tx1"/>
              </a:solidFill>
              <a:latin typeface="+mn-lt"/>
              <a:ea typeface="+mn-ea"/>
              <a:cs typeface="+mn-cs"/>
            </a:rPr>
            <a:t>MicroService for Blob Storage 100%</a:t>
          </a:r>
        </a:p>
      </dsp:txBody>
      <dsp:txXfrm>
        <a:off x="1612264" y="1524513"/>
        <a:ext cx="1206277" cy="1057372"/>
      </dsp:txXfrm>
    </dsp:sp>
    <dsp:sp modelId="{392D0365-1FD0-40B8-BEDA-ECF74F75D878}">
      <dsp:nvSpPr>
        <dsp:cNvPr id="0" name=""/>
        <dsp:cNvSpPr/>
      </dsp:nvSpPr>
      <dsp:spPr>
        <a:xfrm>
          <a:off x="2590941" y="1026926"/>
          <a:ext cx="227599" cy="227599"/>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7147F1-7694-4779-B67D-D9132A9B9721}">
      <dsp:nvSpPr>
        <dsp:cNvPr id="0" name=""/>
        <dsp:cNvSpPr/>
      </dsp:nvSpPr>
      <dsp:spPr>
        <a:xfrm rot="5400000">
          <a:off x="3223020" y="759878"/>
          <a:ext cx="802981" cy="1336142"/>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F35787-FC57-4AE8-B206-618266A8C926}">
      <dsp:nvSpPr>
        <dsp:cNvPr id="0" name=""/>
        <dsp:cNvSpPr/>
      </dsp:nvSpPr>
      <dsp:spPr>
        <a:xfrm>
          <a:off x="3088983" y="1159097"/>
          <a:ext cx="1206277" cy="1057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rtl="0">
            <a:lnSpc>
              <a:spcPct val="90000"/>
            </a:lnSpc>
            <a:spcBef>
              <a:spcPct val="0"/>
            </a:spcBef>
            <a:spcAft>
              <a:spcPct val="35000"/>
            </a:spcAft>
          </a:pPr>
          <a:r>
            <a:rPr lang="en-US" sz="1200" b="1" kern="1200" smtClean="0">
              <a:solidFill>
                <a:schemeClr val="tx1"/>
              </a:solidFill>
              <a:latin typeface="+mn-lt"/>
            </a:rPr>
            <a:t>Developing Polymer components Phase -3</a:t>
          </a:r>
          <a:endParaRPr lang="en-US" sz="1200" b="1" kern="1200" baseline="0">
            <a:solidFill>
              <a:schemeClr val="tx1"/>
            </a:solidFill>
            <a:latin typeface="+mn-lt"/>
            <a:ea typeface="+mn-ea"/>
            <a:cs typeface="+mn-cs"/>
          </a:endParaRPr>
        </a:p>
        <a:p>
          <a:pPr marL="57150" lvl="1" indent="0" algn="l" defTabSz="488950" rtl="0">
            <a:lnSpc>
              <a:spcPct val="150000"/>
            </a:lnSpc>
            <a:spcBef>
              <a:spcPct val="0"/>
            </a:spcBef>
            <a:spcAft>
              <a:spcPct val="15000"/>
            </a:spcAft>
            <a:buChar char="••"/>
          </a:pPr>
          <a:r>
            <a:rPr lang="en-US" sz="1100" kern="1200" baseline="0" dirty="0" smtClean="0">
              <a:solidFill>
                <a:schemeClr val="tx1"/>
              </a:solidFill>
              <a:latin typeface="+mn-lt"/>
              <a:ea typeface="+mn-ea"/>
              <a:cs typeface="+mn-cs"/>
            </a:rPr>
            <a:t>Scheduler UI 100%</a:t>
          </a:r>
          <a:endParaRPr lang="en-US" sz="1100" b="0" kern="1200" baseline="0" dirty="0">
            <a:solidFill>
              <a:schemeClr val="tx1"/>
            </a:solidFill>
            <a:latin typeface="+mn-lt"/>
            <a:ea typeface="+mn-ea"/>
            <a:cs typeface="+mn-cs"/>
          </a:endParaRPr>
        </a:p>
        <a:p>
          <a:pPr marL="57150" lvl="1" indent="0" algn="l" defTabSz="488950" rtl="0">
            <a:lnSpc>
              <a:spcPct val="150000"/>
            </a:lnSpc>
            <a:spcBef>
              <a:spcPct val="0"/>
            </a:spcBef>
            <a:spcAft>
              <a:spcPct val="15000"/>
            </a:spcAft>
            <a:buChar char="••"/>
          </a:pPr>
          <a:r>
            <a:rPr lang="en-US" sz="1100" b="0" kern="1200" baseline="0" dirty="0" smtClean="0">
              <a:solidFill>
                <a:schemeClr val="tx1"/>
              </a:solidFill>
              <a:latin typeface="+mn-lt"/>
              <a:ea typeface="+mn-ea"/>
              <a:cs typeface="+mn-cs"/>
            </a:rPr>
            <a:t>Report History Listing 100%</a:t>
          </a:r>
          <a:endParaRPr lang="en-US" sz="1100" b="0" kern="1200" baseline="0" dirty="0">
            <a:solidFill>
              <a:schemeClr val="tx1"/>
            </a:solidFill>
            <a:latin typeface="+mn-lt"/>
            <a:ea typeface="+mn-ea"/>
            <a:cs typeface="+mn-cs"/>
          </a:endParaRPr>
        </a:p>
      </dsp:txBody>
      <dsp:txXfrm>
        <a:off x="3088983" y="1159097"/>
        <a:ext cx="1206277" cy="1057372"/>
      </dsp:txXfrm>
    </dsp:sp>
    <dsp:sp modelId="{AF8DAD34-1C84-4180-A71A-DE6BFFAC531E}">
      <dsp:nvSpPr>
        <dsp:cNvPr id="0" name=""/>
        <dsp:cNvSpPr/>
      </dsp:nvSpPr>
      <dsp:spPr>
        <a:xfrm>
          <a:off x="4067660" y="661510"/>
          <a:ext cx="227599" cy="227599"/>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3AC4A8-B2D8-4484-A4A1-D1DA090CB005}">
      <dsp:nvSpPr>
        <dsp:cNvPr id="0" name=""/>
        <dsp:cNvSpPr/>
      </dsp:nvSpPr>
      <dsp:spPr>
        <a:xfrm rot="5400000">
          <a:off x="4699739" y="394463"/>
          <a:ext cx="802981" cy="1336142"/>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68AD06-3619-43B3-8812-BEBC08C5B857}">
      <dsp:nvSpPr>
        <dsp:cNvPr id="0" name=""/>
        <dsp:cNvSpPr/>
      </dsp:nvSpPr>
      <dsp:spPr>
        <a:xfrm>
          <a:off x="4565701" y="793682"/>
          <a:ext cx="1206277" cy="1057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rtl="0">
            <a:lnSpc>
              <a:spcPct val="90000"/>
            </a:lnSpc>
            <a:spcBef>
              <a:spcPct val="0"/>
            </a:spcBef>
            <a:spcAft>
              <a:spcPct val="35000"/>
            </a:spcAft>
          </a:pPr>
          <a:r>
            <a:rPr lang="en-US" sz="1200" b="1" kern="1200">
              <a:solidFill>
                <a:schemeClr val="tx1"/>
              </a:solidFill>
              <a:latin typeface="+mn-lt"/>
            </a:rPr>
            <a:t>Design </a:t>
          </a:r>
          <a:r>
            <a:rPr lang="en-US" sz="1200" b="1" kern="1200" smtClean="0">
              <a:solidFill>
                <a:schemeClr val="tx1"/>
              </a:solidFill>
              <a:latin typeface="+mn-lt"/>
            </a:rPr>
            <a:t>and Architecture</a:t>
          </a:r>
          <a:endParaRPr lang="en-US" sz="1200" b="1" kern="1200" baseline="0">
            <a:solidFill>
              <a:schemeClr val="tx1"/>
            </a:solidFill>
            <a:latin typeface="+mn-lt"/>
            <a:ea typeface="+mn-ea"/>
            <a:cs typeface="+mn-cs"/>
          </a:endParaRPr>
        </a:p>
        <a:p>
          <a:pPr marL="114300" lvl="1" indent="-114300" algn="l" defTabSz="533400" rtl="0">
            <a:lnSpc>
              <a:spcPct val="90000"/>
            </a:lnSpc>
            <a:spcBef>
              <a:spcPct val="0"/>
            </a:spcBef>
            <a:spcAft>
              <a:spcPct val="15000"/>
            </a:spcAft>
            <a:buChar char="••"/>
          </a:pPr>
          <a:r>
            <a:rPr lang="en-US" sz="1200" b="0" kern="1200" baseline="0" dirty="0" smtClean="0">
              <a:solidFill>
                <a:schemeClr val="tx1"/>
              </a:solidFill>
              <a:latin typeface="+mn-lt"/>
              <a:ea typeface="+mn-ea"/>
              <a:cs typeface="+mn-cs"/>
            </a:rPr>
            <a:t>Data </a:t>
          </a:r>
          <a:r>
            <a:rPr lang="en-US" sz="1200" b="0" kern="1200" baseline="0" dirty="0">
              <a:solidFill>
                <a:schemeClr val="tx1"/>
              </a:solidFill>
              <a:latin typeface="+mn-lt"/>
              <a:ea typeface="+mn-ea"/>
              <a:cs typeface="+mn-cs"/>
            </a:rPr>
            <a:t>Abstraction </a:t>
          </a:r>
          <a:r>
            <a:rPr lang="en-US" sz="1200" b="0" kern="1200" baseline="0" dirty="0" smtClean="0">
              <a:solidFill>
                <a:schemeClr val="tx1"/>
              </a:solidFill>
              <a:latin typeface="+mn-lt"/>
              <a:ea typeface="+mn-ea"/>
              <a:cs typeface="+mn-cs"/>
            </a:rPr>
            <a:t>Layer 50%</a:t>
          </a:r>
          <a:endParaRPr lang="en-US" sz="1200" b="0" kern="1200" baseline="0" dirty="0">
            <a:solidFill>
              <a:schemeClr val="tx1"/>
            </a:solidFill>
            <a:latin typeface="+mn-lt"/>
            <a:ea typeface="+mn-ea"/>
            <a:cs typeface="+mn-cs"/>
          </a:endParaRPr>
        </a:p>
      </dsp:txBody>
      <dsp:txXfrm>
        <a:off x="4565701" y="793682"/>
        <a:ext cx="1206277" cy="1057372"/>
      </dsp:txXfrm>
    </dsp:sp>
    <dsp:sp modelId="{9DFC8F88-58EE-4C4B-A0C1-8EBF02261CC7}">
      <dsp:nvSpPr>
        <dsp:cNvPr id="0" name=""/>
        <dsp:cNvSpPr/>
      </dsp:nvSpPr>
      <dsp:spPr>
        <a:xfrm>
          <a:off x="5544379" y="296095"/>
          <a:ext cx="227599" cy="227599"/>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B3016B-1796-417F-B43E-9A5ABD918785}">
      <dsp:nvSpPr>
        <dsp:cNvPr id="0" name=""/>
        <dsp:cNvSpPr/>
      </dsp:nvSpPr>
      <dsp:spPr>
        <a:xfrm rot="5400000">
          <a:off x="6176458" y="29047"/>
          <a:ext cx="802981" cy="1336142"/>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D6043B-370E-4743-B1CA-77CBAE288DA2}">
      <dsp:nvSpPr>
        <dsp:cNvPr id="0" name=""/>
        <dsp:cNvSpPr/>
      </dsp:nvSpPr>
      <dsp:spPr>
        <a:xfrm>
          <a:off x="6042420" y="428266"/>
          <a:ext cx="1206277" cy="1057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rtl="0">
            <a:lnSpc>
              <a:spcPct val="90000"/>
            </a:lnSpc>
            <a:spcBef>
              <a:spcPct val="0"/>
            </a:spcBef>
            <a:spcAft>
              <a:spcPct val="35000"/>
            </a:spcAft>
          </a:pPr>
          <a:r>
            <a:rPr lang="en-US" sz="1200" b="1" kern="1200" dirty="0" smtClean="0">
              <a:solidFill>
                <a:schemeClr val="tx1"/>
              </a:solidFill>
              <a:latin typeface="+mn-lt"/>
            </a:rPr>
            <a:t>QA Deliverable</a:t>
          </a:r>
          <a:endParaRPr lang="en-US" sz="1200" b="0" kern="1200" baseline="0" dirty="0">
            <a:solidFill>
              <a:schemeClr val="tx1"/>
            </a:solidFill>
            <a:latin typeface="+mn-lt"/>
            <a:ea typeface="+mn-ea"/>
            <a:cs typeface="+mn-cs"/>
          </a:endParaRPr>
        </a:p>
        <a:p>
          <a:pPr marL="57150" lvl="1" indent="-57150" algn="l" defTabSz="488950">
            <a:lnSpc>
              <a:spcPct val="90000"/>
            </a:lnSpc>
            <a:spcBef>
              <a:spcPct val="0"/>
            </a:spcBef>
            <a:spcAft>
              <a:spcPct val="15000"/>
            </a:spcAft>
            <a:buChar char="••"/>
          </a:pPr>
          <a:r>
            <a:rPr lang="en-US" sz="1100" kern="1200" smtClean="0"/>
            <a:t>Test case document</a:t>
          </a:r>
          <a:endParaRPr lang="en-US" sz="1100" b="0" kern="1200">
            <a:solidFill>
              <a:schemeClr val="tx1"/>
            </a:solidFill>
            <a:latin typeface="+mn-lt"/>
          </a:endParaRPr>
        </a:p>
        <a:p>
          <a:pPr marL="57150" lvl="1" indent="-57150" algn="l" defTabSz="488950">
            <a:lnSpc>
              <a:spcPct val="90000"/>
            </a:lnSpc>
            <a:spcBef>
              <a:spcPct val="0"/>
            </a:spcBef>
            <a:spcAft>
              <a:spcPct val="15000"/>
            </a:spcAft>
            <a:buChar char="••"/>
          </a:pPr>
          <a:r>
            <a:rPr lang="en-US" sz="1100" kern="1200" smtClean="0"/>
            <a:t>Test result document </a:t>
          </a:r>
          <a:endParaRPr lang="en-US" sz="1100" kern="1200"/>
        </a:p>
        <a:p>
          <a:pPr marL="57150" lvl="1" indent="-57150" algn="l" defTabSz="488950">
            <a:lnSpc>
              <a:spcPct val="90000"/>
            </a:lnSpc>
            <a:spcBef>
              <a:spcPct val="0"/>
            </a:spcBef>
            <a:spcAft>
              <a:spcPct val="15000"/>
            </a:spcAft>
            <a:buChar char="••"/>
          </a:pPr>
          <a:r>
            <a:rPr lang="en-US" sz="1100" kern="1200" smtClean="0"/>
            <a:t>Test evaluation summary report for functional testing </a:t>
          </a:r>
          <a:endParaRPr lang="en-US" sz="1100" kern="1200"/>
        </a:p>
        <a:p>
          <a:pPr marL="57150" lvl="1" indent="-57150" algn="l" defTabSz="488950">
            <a:lnSpc>
              <a:spcPct val="90000"/>
            </a:lnSpc>
            <a:spcBef>
              <a:spcPct val="0"/>
            </a:spcBef>
            <a:spcAft>
              <a:spcPct val="15000"/>
            </a:spcAft>
            <a:buChar char="••"/>
          </a:pPr>
          <a:r>
            <a:rPr lang="en-US" sz="1100" kern="1200" smtClean="0"/>
            <a:t>API testing</a:t>
          </a:r>
          <a:endParaRPr lang="en-US" sz="1100" kern="1200"/>
        </a:p>
      </dsp:txBody>
      <dsp:txXfrm>
        <a:off x="6042420" y="428266"/>
        <a:ext cx="1206277" cy="10573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606897-E9EE-43C9-A1D0-3083674A5645}">
      <dsp:nvSpPr>
        <dsp:cNvPr id="0" name=""/>
        <dsp:cNvSpPr/>
      </dsp:nvSpPr>
      <dsp:spPr>
        <a:xfrm rot="5400000">
          <a:off x="333303" y="1321573"/>
          <a:ext cx="995189" cy="1655973"/>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79A22C-705A-4488-8A05-EB4F2E33868B}">
      <dsp:nvSpPr>
        <dsp:cNvPr id="0" name=""/>
        <dsp:cNvSpPr/>
      </dsp:nvSpPr>
      <dsp:spPr>
        <a:xfrm>
          <a:off x="167181" y="1816353"/>
          <a:ext cx="1495022" cy="1310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1" kern="1200" baseline="0" dirty="0" smtClean="0">
              <a:solidFill>
                <a:schemeClr val="tx1"/>
              </a:solidFill>
              <a:latin typeface="+mn-lt"/>
            </a:rPr>
            <a:t>Manage Report Generation</a:t>
          </a:r>
          <a:endParaRPr lang="en-US" sz="1200" b="1" kern="1200" dirty="0">
            <a:solidFill>
              <a:schemeClr val="tx1"/>
            </a:solidFill>
            <a:latin typeface="+mn-lt"/>
          </a:endParaRPr>
        </a:p>
        <a:p>
          <a:pPr marL="57150" lvl="1" indent="-57150" algn="l" defTabSz="488950">
            <a:lnSpc>
              <a:spcPct val="150000"/>
            </a:lnSpc>
            <a:spcBef>
              <a:spcPct val="0"/>
            </a:spcBef>
            <a:spcAft>
              <a:spcPct val="15000"/>
            </a:spcAft>
            <a:buChar char="••"/>
          </a:pPr>
          <a:r>
            <a:rPr lang="en-US" sz="1100" b="0" kern="1200" dirty="0">
              <a:solidFill>
                <a:schemeClr val="tx1"/>
              </a:solidFill>
              <a:latin typeface="+mn-lt"/>
            </a:rPr>
            <a:t>Raw Data </a:t>
          </a:r>
          <a:r>
            <a:rPr lang="en-US" sz="1100" b="0" kern="1200" dirty="0" smtClean="0">
              <a:solidFill>
                <a:schemeClr val="tx1"/>
              </a:solidFill>
              <a:latin typeface="+mn-lt"/>
            </a:rPr>
            <a:t>Report </a:t>
          </a:r>
          <a:r>
            <a:rPr lang="en-US" sz="1100" b="1" kern="1200" dirty="0" smtClean="0">
              <a:solidFill>
                <a:schemeClr val="tx1"/>
              </a:solidFill>
              <a:latin typeface="+mn-lt"/>
            </a:rPr>
            <a:t>– 50%</a:t>
          </a:r>
          <a:endParaRPr lang="en-US" sz="1100" b="1" kern="1200" dirty="0">
            <a:solidFill>
              <a:schemeClr val="tx1"/>
            </a:solidFill>
            <a:latin typeface="+mn-lt"/>
          </a:endParaRPr>
        </a:p>
        <a:p>
          <a:pPr marL="57150" lvl="1" indent="-57150" algn="l" defTabSz="488950">
            <a:lnSpc>
              <a:spcPct val="150000"/>
            </a:lnSpc>
            <a:spcBef>
              <a:spcPct val="0"/>
            </a:spcBef>
            <a:spcAft>
              <a:spcPct val="15000"/>
            </a:spcAft>
            <a:buChar char="••"/>
          </a:pPr>
          <a:r>
            <a:rPr lang="en-US" sz="1100" b="0" kern="1200" dirty="0">
              <a:solidFill>
                <a:schemeClr val="tx1"/>
              </a:solidFill>
              <a:latin typeface="+mn-lt"/>
              <a:ea typeface="+mn-ea"/>
              <a:cs typeface="+mn-cs"/>
            </a:rPr>
            <a:t>Reports Generation Queuing </a:t>
          </a:r>
          <a:r>
            <a:rPr lang="en-US" sz="1100" b="0" kern="1200" dirty="0" smtClean="0">
              <a:solidFill>
                <a:schemeClr val="tx1"/>
              </a:solidFill>
              <a:latin typeface="+mn-lt"/>
              <a:ea typeface="+mn-ea"/>
              <a:cs typeface="+mn-cs"/>
            </a:rPr>
            <a:t>System </a:t>
          </a:r>
          <a:r>
            <a:rPr lang="en-US" sz="1100" b="1" kern="1200" dirty="0" smtClean="0">
              <a:solidFill>
                <a:schemeClr val="tx1"/>
              </a:solidFill>
              <a:latin typeface="+mn-lt"/>
              <a:ea typeface="+mn-ea"/>
              <a:cs typeface="+mn-cs"/>
            </a:rPr>
            <a:t>–</a:t>
          </a:r>
          <a:r>
            <a:rPr lang="en-US" sz="1100" b="0" kern="1200" dirty="0" smtClean="0">
              <a:solidFill>
                <a:schemeClr val="tx1"/>
              </a:solidFill>
              <a:latin typeface="+mn-lt"/>
              <a:ea typeface="+mn-ea"/>
              <a:cs typeface="+mn-cs"/>
            </a:rPr>
            <a:t> </a:t>
          </a:r>
          <a:r>
            <a:rPr lang="en-US" sz="1100" b="1" kern="1200" dirty="0" smtClean="0">
              <a:solidFill>
                <a:schemeClr val="tx1"/>
              </a:solidFill>
              <a:latin typeface="+mn-lt"/>
              <a:ea typeface="+mn-ea"/>
              <a:cs typeface="+mn-cs"/>
            </a:rPr>
            <a:t>30% </a:t>
          </a:r>
          <a:r>
            <a:rPr lang="en-US" sz="1100" b="0" kern="1200" dirty="0" smtClean="0">
              <a:solidFill>
                <a:schemeClr val="tx1"/>
              </a:solidFill>
              <a:latin typeface="+mn-lt"/>
              <a:ea typeface="+mn-ea"/>
              <a:cs typeface="+mn-cs"/>
            </a:rPr>
            <a:t>- next week</a:t>
          </a:r>
          <a:endParaRPr lang="en-US" sz="1100" b="0" kern="120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b="0" kern="1200" dirty="0">
              <a:solidFill>
                <a:schemeClr val="tx1"/>
              </a:solidFill>
              <a:latin typeface="+mn-lt"/>
              <a:ea typeface="+mn-ea"/>
              <a:cs typeface="+mn-cs"/>
            </a:rPr>
            <a:t>Repots Generation </a:t>
          </a:r>
          <a:r>
            <a:rPr lang="en-US" sz="1100" b="0" kern="1200" dirty="0" smtClean="0">
              <a:solidFill>
                <a:schemeClr val="tx1"/>
              </a:solidFill>
              <a:latin typeface="+mn-lt"/>
              <a:ea typeface="+mn-ea"/>
              <a:cs typeface="+mn-cs"/>
            </a:rPr>
            <a:t>Workers </a:t>
          </a:r>
          <a:r>
            <a:rPr lang="en-US" sz="1100" b="1" kern="1200" dirty="0" smtClean="0">
              <a:solidFill>
                <a:schemeClr val="tx1"/>
              </a:solidFill>
              <a:latin typeface="+mn-lt"/>
              <a:ea typeface="+mn-ea"/>
              <a:cs typeface="+mn-cs"/>
            </a:rPr>
            <a:t>–</a:t>
          </a:r>
          <a:r>
            <a:rPr lang="en-US" sz="1100" b="0" kern="1200" dirty="0" smtClean="0">
              <a:solidFill>
                <a:schemeClr val="tx1"/>
              </a:solidFill>
              <a:latin typeface="+mn-lt"/>
              <a:ea typeface="+mn-ea"/>
              <a:cs typeface="+mn-cs"/>
            </a:rPr>
            <a:t> </a:t>
          </a:r>
          <a:r>
            <a:rPr lang="en-US" sz="1100" b="1" kern="1200" dirty="0" smtClean="0">
              <a:solidFill>
                <a:schemeClr val="tx1"/>
              </a:solidFill>
              <a:latin typeface="+mn-lt"/>
              <a:ea typeface="+mn-ea"/>
              <a:cs typeface="+mn-cs"/>
            </a:rPr>
            <a:t>10% - </a:t>
          </a:r>
          <a:r>
            <a:rPr lang="en-US" sz="1100" b="0" kern="1200" dirty="0" smtClean="0">
              <a:solidFill>
                <a:schemeClr val="tx1"/>
              </a:solidFill>
              <a:latin typeface="+mn-lt"/>
              <a:ea typeface="+mn-ea"/>
              <a:cs typeface="+mn-cs"/>
            </a:rPr>
            <a:t>next week</a:t>
          </a:r>
          <a:endParaRPr lang="en-US" sz="1100" b="0" kern="120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b="0" kern="1200" dirty="0" smtClean="0">
              <a:solidFill>
                <a:schemeClr val="tx1"/>
              </a:solidFill>
              <a:latin typeface="+mn-lt"/>
              <a:ea typeface="+mn-ea"/>
              <a:cs typeface="+mn-cs"/>
            </a:rPr>
            <a:t>Reports Emailer </a:t>
          </a:r>
          <a:r>
            <a:rPr lang="en-US" sz="1100" b="1" kern="1200" dirty="0" smtClean="0">
              <a:solidFill>
                <a:schemeClr val="tx1"/>
              </a:solidFill>
              <a:latin typeface="+mn-lt"/>
              <a:ea typeface="+mn-ea"/>
              <a:cs typeface="+mn-cs"/>
            </a:rPr>
            <a:t>–</a:t>
          </a:r>
          <a:r>
            <a:rPr lang="en-US" sz="1100" b="0" kern="1200" dirty="0" smtClean="0">
              <a:solidFill>
                <a:schemeClr val="tx1"/>
              </a:solidFill>
              <a:latin typeface="+mn-lt"/>
              <a:ea typeface="+mn-ea"/>
              <a:cs typeface="+mn-cs"/>
            </a:rPr>
            <a:t> </a:t>
          </a:r>
          <a:r>
            <a:rPr lang="en-US" sz="1100" b="1" kern="1200" dirty="0" smtClean="0">
              <a:solidFill>
                <a:schemeClr val="tx1"/>
              </a:solidFill>
              <a:latin typeface="+mn-lt"/>
              <a:ea typeface="+mn-ea"/>
              <a:cs typeface="+mn-cs"/>
            </a:rPr>
            <a:t>100%</a:t>
          </a:r>
          <a:endParaRPr lang="en-US" sz="1100" b="1" kern="120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b="0" kern="1200" dirty="0" smtClean="0">
              <a:solidFill>
                <a:schemeClr val="tx1"/>
              </a:solidFill>
              <a:latin typeface="+mn-lt"/>
              <a:ea typeface="+mn-ea"/>
              <a:cs typeface="+mn-cs"/>
            </a:rPr>
            <a:t>Report History  - 100%</a:t>
          </a:r>
          <a:endParaRPr lang="en-US" sz="1100" b="0" kern="1200" dirty="0">
            <a:solidFill>
              <a:schemeClr val="tx1"/>
            </a:solidFill>
            <a:latin typeface="+mn-lt"/>
            <a:ea typeface="+mn-ea"/>
            <a:cs typeface="+mn-cs"/>
          </a:endParaRPr>
        </a:p>
      </dsp:txBody>
      <dsp:txXfrm>
        <a:off x="167181" y="1816353"/>
        <a:ext cx="1495022" cy="1310474"/>
      </dsp:txXfrm>
    </dsp:sp>
    <dsp:sp modelId="{6D738C93-5ECA-461D-A423-4D33B631C53D}">
      <dsp:nvSpPr>
        <dsp:cNvPr id="0" name=""/>
        <dsp:cNvSpPr/>
      </dsp:nvSpPr>
      <dsp:spPr>
        <a:xfrm>
          <a:off x="1380123" y="1199659"/>
          <a:ext cx="282079" cy="282079"/>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6630AA-E38A-E745-9201-31DC763D62F8}">
      <dsp:nvSpPr>
        <dsp:cNvPr id="0" name=""/>
        <dsp:cNvSpPr/>
      </dsp:nvSpPr>
      <dsp:spPr>
        <a:xfrm rot="5400000">
          <a:off x="2163502" y="868689"/>
          <a:ext cx="995189" cy="1655973"/>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26AAAA-37AC-9C4E-BF5D-1C64EBA45A68}">
      <dsp:nvSpPr>
        <dsp:cNvPr id="0" name=""/>
        <dsp:cNvSpPr/>
      </dsp:nvSpPr>
      <dsp:spPr>
        <a:xfrm>
          <a:off x="1997380" y="1363468"/>
          <a:ext cx="1495022" cy="1310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1" kern="1200" baseline="0" dirty="0" smtClean="0">
              <a:solidFill>
                <a:schemeClr val="tx1"/>
              </a:solidFill>
              <a:latin typeface="+mn-lt"/>
            </a:rPr>
            <a:t>Reporting </a:t>
          </a:r>
          <a:r>
            <a:rPr lang="en-US" sz="1200" b="1" kern="1200" baseline="0" dirty="0" err="1" smtClean="0">
              <a:solidFill>
                <a:schemeClr val="tx1"/>
              </a:solidFill>
              <a:latin typeface="+mn-lt"/>
            </a:rPr>
            <a:t>Microservice</a:t>
          </a:r>
          <a:r>
            <a:rPr lang="en-US" sz="1200" b="1" kern="1200" baseline="0" dirty="0" smtClean="0">
              <a:solidFill>
                <a:schemeClr val="tx1"/>
              </a:solidFill>
              <a:latin typeface="+mn-lt"/>
            </a:rPr>
            <a:t> Phase 4</a:t>
          </a:r>
          <a:endParaRPr lang="en-US" sz="1200" b="1" kern="1200" baseline="0" dirty="0">
            <a:solidFill>
              <a:schemeClr val="tx1"/>
            </a:solidFill>
            <a:latin typeface="+mn-lt"/>
          </a:endParaRPr>
        </a:p>
        <a:p>
          <a:pPr marL="57150" lvl="1" indent="-57150" algn="l" defTabSz="488950">
            <a:lnSpc>
              <a:spcPct val="150000"/>
            </a:lnSpc>
            <a:spcBef>
              <a:spcPct val="0"/>
            </a:spcBef>
            <a:spcAft>
              <a:spcPct val="15000"/>
            </a:spcAft>
            <a:buChar char="••"/>
          </a:pPr>
          <a:r>
            <a:rPr lang="en-US" sz="1100" b="0" kern="1200" dirty="0" smtClean="0">
              <a:solidFill>
                <a:schemeClr val="tx1"/>
              </a:solidFill>
              <a:latin typeface="+mn-lt"/>
              <a:ea typeface="+mn-ea"/>
              <a:cs typeface="+mn-cs"/>
            </a:rPr>
            <a:t>Advanced Data Table – </a:t>
          </a:r>
          <a:r>
            <a:rPr lang="en-US" sz="1100" b="1" kern="1200" dirty="0" smtClean="0">
              <a:solidFill>
                <a:schemeClr val="tx1"/>
              </a:solidFill>
              <a:latin typeface="+mn-lt"/>
              <a:ea typeface="+mn-ea"/>
              <a:cs typeface="+mn-cs"/>
            </a:rPr>
            <a:t>40%</a:t>
          </a:r>
          <a:endParaRPr lang="en-US" sz="1100" b="1" kern="120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b="0" kern="1200" dirty="0" smtClean="0">
              <a:solidFill>
                <a:schemeClr val="tx1"/>
              </a:solidFill>
              <a:latin typeface="+mn-lt"/>
              <a:ea typeface="+mn-ea"/>
              <a:cs typeface="+mn-cs"/>
            </a:rPr>
            <a:t> Asset Model changes for hierarchy and child assets </a:t>
          </a:r>
          <a:r>
            <a:rPr lang="en-US" sz="1100" b="1" kern="1200" dirty="0" smtClean="0">
              <a:solidFill>
                <a:schemeClr val="tx1"/>
              </a:solidFill>
              <a:latin typeface="+mn-lt"/>
              <a:ea typeface="+mn-ea"/>
              <a:cs typeface="+mn-cs"/>
            </a:rPr>
            <a:t>– 80%</a:t>
          </a:r>
          <a:endParaRPr lang="en-US" sz="1100" b="1" kern="120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b="0" kern="1200" dirty="0" smtClean="0">
              <a:solidFill>
                <a:schemeClr val="tx1"/>
              </a:solidFill>
              <a:latin typeface="+mn-lt"/>
              <a:ea typeface="+mn-ea"/>
              <a:cs typeface="+mn-cs"/>
            </a:rPr>
            <a:t>Base Text Editor </a:t>
          </a:r>
          <a:r>
            <a:rPr lang="en-US" sz="1100" b="1" kern="1200" dirty="0" smtClean="0">
              <a:solidFill>
                <a:schemeClr val="tx1"/>
              </a:solidFill>
              <a:latin typeface="+mn-lt"/>
              <a:ea typeface="+mn-ea"/>
              <a:cs typeface="+mn-cs"/>
            </a:rPr>
            <a:t>– 100%</a:t>
          </a:r>
          <a:endParaRPr lang="en-US" sz="1100" b="1" kern="1200" dirty="0">
            <a:solidFill>
              <a:schemeClr val="tx1"/>
            </a:solidFill>
            <a:latin typeface="+mn-lt"/>
            <a:ea typeface="+mn-ea"/>
            <a:cs typeface="+mn-cs"/>
          </a:endParaRPr>
        </a:p>
      </dsp:txBody>
      <dsp:txXfrm>
        <a:off x="1997380" y="1363468"/>
        <a:ext cx="1495022" cy="1310474"/>
      </dsp:txXfrm>
    </dsp:sp>
    <dsp:sp modelId="{8FDE3AB3-1EA5-834E-8FC4-1264C85C8B75}">
      <dsp:nvSpPr>
        <dsp:cNvPr id="0" name=""/>
        <dsp:cNvSpPr/>
      </dsp:nvSpPr>
      <dsp:spPr>
        <a:xfrm>
          <a:off x="3210323" y="746774"/>
          <a:ext cx="282079" cy="282079"/>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F33F27-D698-4FD1-AB61-29CF5DA51EE2}">
      <dsp:nvSpPr>
        <dsp:cNvPr id="0" name=""/>
        <dsp:cNvSpPr/>
      </dsp:nvSpPr>
      <dsp:spPr>
        <a:xfrm rot="5400000">
          <a:off x="3993701" y="415804"/>
          <a:ext cx="995189" cy="1655973"/>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FB5BA2-AD13-4CA0-8BE3-0699B97820D2}">
      <dsp:nvSpPr>
        <dsp:cNvPr id="0" name=""/>
        <dsp:cNvSpPr/>
      </dsp:nvSpPr>
      <dsp:spPr>
        <a:xfrm>
          <a:off x="3827579" y="910584"/>
          <a:ext cx="1495022" cy="1310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rtl="0">
            <a:lnSpc>
              <a:spcPct val="90000"/>
            </a:lnSpc>
            <a:spcBef>
              <a:spcPct val="0"/>
            </a:spcBef>
            <a:spcAft>
              <a:spcPct val="35000"/>
            </a:spcAft>
          </a:pPr>
          <a:r>
            <a:rPr lang="en-US" sz="1200" b="1" kern="1200" smtClean="0">
              <a:solidFill>
                <a:schemeClr val="tx1"/>
              </a:solidFill>
              <a:latin typeface="+mn-lt"/>
            </a:rPr>
            <a:t>Design and Architecting</a:t>
          </a:r>
          <a:endParaRPr lang="en-US" sz="1200" b="1" kern="1200">
            <a:solidFill>
              <a:schemeClr val="tx1"/>
            </a:solidFill>
            <a:latin typeface="+mn-lt"/>
          </a:endParaRPr>
        </a:p>
        <a:p>
          <a:pPr marL="57150" lvl="1" indent="-57150" algn="l" defTabSz="488950" rtl="0">
            <a:lnSpc>
              <a:spcPct val="150000"/>
            </a:lnSpc>
            <a:spcBef>
              <a:spcPct val="0"/>
            </a:spcBef>
            <a:spcAft>
              <a:spcPct val="15000"/>
            </a:spcAft>
            <a:buChar char="••"/>
          </a:pPr>
          <a:r>
            <a:rPr lang="en-US" sz="1100" b="0" kern="1200" dirty="0" smtClean="0">
              <a:solidFill>
                <a:schemeClr val="tx1"/>
              </a:solidFill>
              <a:latin typeface="+mn-lt"/>
            </a:rPr>
            <a:t>Data </a:t>
          </a:r>
          <a:r>
            <a:rPr lang="en-US" sz="1100" b="0" kern="1200" dirty="0">
              <a:solidFill>
                <a:schemeClr val="tx1"/>
              </a:solidFill>
              <a:latin typeface="+mn-lt"/>
            </a:rPr>
            <a:t>Abstraction</a:t>
          </a:r>
          <a:r>
            <a:rPr lang="en-US" sz="1100" b="0" kern="1200" baseline="0" dirty="0">
              <a:solidFill>
                <a:schemeClr val="tx1"/>
              </a:solidFill>
              <a:latin typeface="+mn-lt"/>
            </a:rPr>
            <a:t> </a:t>
          </a:r>
          <a:r>
            <a:rPr lang="en-US" sz="1100" b="0" kern="1200" baseline="0" dirty="0" smtClean="0">
              <a:solidFill>
                <a:schemeClr val="tx1"/>
              </a:solidFill>
              <a:latin typeface="+mn-lt"/>
            </a:rPr>
            <a:t>Layer </a:t>
          </a:r>
        </a:p>
        <a:p>
          <a:pPr marL="114300" lvl="2" indent="-57150" algn="l" defTabSz="488950" rtl="0">
            <a:lnSpc>
              <a:spcPct val="150000"/>
            </a:lnSpc>
            <a:spcBef>
              <a:spcPct val="0"/>
            </a:spcBef>
            <a:spcAft>
              <a:spcPct val="15000"/>
            </a:spcAft>
            <a:buChar char="••"/>
          </a:pPr>
          <a:r>
            <a:rPr lang="en-US" sz="1100" b="0" kern="1200" baseline="0" dirty="0" smtClean="0">
              <a:solidFill>
                <a:schemeClr val="tx1"/>
              </a:solidFill>
              <a:latin typeface="+mn-lt"/>
            </a:rPr>
            <a:t>Within Predix</a:t>
          </a:r>
          <a:r>
            <a:rPr lang="en-US" sz="1100" b="1" kern="1200" baseline="0" dirty="0" smtClean="0">
              <a:solidFill>
                <a:schemeClr val="tx1"/>
              </a:solidFill>
              <a:latin typeface="+mn-lt"/>
            </a:rPr>
            <a:t>  - 80%</a:t>
          </a:r>
        </a:p>
        <a:p>
          <a:pPr marL="114300" lvl="2" indent="-57150" algn="l" defTabSz="488950" rtl="0">
            <a:lnSpc>
              <a:spcPct val="150000"/>
            </a:lnSpc>
            <a:spcBef>
              <a:spcPct val="0"/>
            </a:spcBef>
            <a:spcAft>
              <a:spcPct val="15000"/>
            </a:spcAft>
            <a:buChar char="••"/>
          </a:pPr>
          <a:r>
            <a:rPr lang="en-US" sz="1100" b="0" kern="1200" baseline="0" dirty="0" smtClean="0">
              <a:solidFill>
                <a:schemeClr val="tx1"/>
              </a:solidFill>
              <a:latin typeface="+mn-lt"/>
            </a:rPr>
            <a:t>Outside of </a:t>
          </a:r>
          <a:r>
            <a:rPr lang="en-US" sz="1100" b="0" kern="1200" baseline="0" dirty="0" err="1" smtClean="0">
              <a:solidFill>
                <a:schemeClr val="tx1"/>
              </a:solidFill>
              <a:latin typeface="+mn-lt"/>
            </a:rPr>
            <a:t>Predix</a:t>
          </a:r>
          <a:r>
            <a:rPr lang="en-US" sz="1100" b="0" kern="1200" baseline="0" dirty="0" smtClean="0">
              <a:solidFill>
                <a:schemeClr val="tx1"/>
              </a:solidFill>
              <a:latin typeface="+mn-lt"/>
            </a:rPr>
            <a:t> </a:t>
          </a:r>
          <a:r>
            <a:rPr lang="en-US" sz="1100" b="1" kern="1200" baseline="0" dirty="0" smtClean="0">
              <a:solidFill>
                <a:schemeClr val="tx1"/>
              </a:solidFill>
              <a:latin typeface="+mn-lt"/>
            </a:rPr>
            <a:t>– 5%</a:t>
          </a:r>
        </a:p>
        <a:p>
          <a:pPr marL="57150" lvl="1" indent="-57150" algn="l" defTabSz="488950" rtl="0">
            <a:lnSpc>
              <a:spcPct val="150000"/>
            </a:lnSpc>
            <a:spcBef>
              <a:spcPct val="0"/>
            </a:spcBef>
            <a:spcAft>
              <a:spcPct val="15000"/>
            </a:spcAft>
            <a:buChar char="••"/>
          </a:pPr>
          <a:r>
            <a:rPr lang="en-US" sz="1100" b="0" kern="1200" baseline="0" dirty="0" smtClean="0">
              <a:solidFill>
                <a:schemeClr val="tx1"/>
              </a:solidFill>
              <a:latin typeface="+mn-lt"/>
            </a:rPr>
            <a:t>Design / Plan of Monetizing the Reporting MS </a:t>
          </a:r>
          <a:r>
            <a:rPr lang="en-US" sz="1100" b="1" kern="1200" baseline="0" dirty="0" smtClean="0">
              <a:solidFill>
                <a:schemeClr val="tx1"/>
              </a:solidFill>
              <a:latin typeface="+mn-lt"/>
            </a:rPr>
            <a:t>– 100%</a:t>
          </a:r>
        </a:p>
        <a:p>
          <a:pPr marL="57150" lvl="1" indent="-57150" algn="l" defTabSz="488950" rtl="0">
            <a:lnSpc>
              <a:spcPct val="150000"/>
            </a:lnSpc>
            <a:spcBef>
              <a:spcPct val="0"/>
            </a:spcBef>
            <a:spcAft>
              <a:spcPct val="15000"/>
            </a:spcAft>
            <a:buChar char="••"/>
          </a:pPr>
          <a:r>
            <a:rPr lang="en-US" sz="1100" kern="1200" dirty="0" smtClean="0">
              <a:solidFill>
                <a:srgbClr val="FF0000"/>
              </a:solidFill>
            </a:rPr>
            <a:t>Set up build automation pipelines </a:t>
          </a:r>
          <a:endParaRPr lang="en-US" sz="1100" b="0" kern="1200" baseline="0" dirty="0" smtClean="0">
            <a:solidFill>
              <a:schemeClr val="tx1"/>
            </a:solidFill>
            <a:latin typeface="+mn-lt"/>
          </a:endParaRPr>
        </a:p>
      </dsp:txBody>
      <dsp:txXfrm>
        <a:off x="3827579" y="910584"/>
        <a:ext cx="1495022" cy="1310474"/>
      </dsp:txXfrm>
    </dsp:sp>
    <dsp:sp modelId="{E6296D8C-04AA-4362-8265-234964DB910A}">
      <dsp:nvSpPr>
        <dsp:cNvPr id="0" name=""/>
        <dsp:cNvSpPr/>
      </dsp:nvSpPr>
      <dsp:spPr>
        <a:xfrm>
          <a:off x="5040522" y="293890"/>
          <a:ext cx="282079" cy="282079"/>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432FD1-6A66-B94E-B5D8-F579D9A26AA0}">
      <dsp:nvSpPr>
        <dsp:cNvPr id="0" name=""/>
        <dsp:cNvSpPr/>
      </dsp:nvSpPr>
      <dsp:spPr>
        <a:xfrm rot="5400000">
          <a:off x="5823901" y="-37079"/>
          <a:ext cx="995189" cy="1655973"/>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40B399-FEBD-9041-9CF6-6909AF73B64A}">
      <dsp:nvSpPr>
        <dsp:cNvPr id="0" name=""/>
        <dsp:cNvSpPr/>
      </dsp:nvSpPr>
      <dsp:spPr>
        <a:xfrm>
          <a:off x="5657779" y="457699"/>
          <a:ext cx="1495022" cy="1310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rtl="0">
            <a:lnSpc>
              <a:spcPct val="90000"/>
            </a:lnSpc>
            <a:spcBef>
              <a:spcPct val="0"/>
            </a:spcBef>
            <a:spcAft>
              <a:spcPct val="35000"/>
            </a:spcAft>
          </a:pPr>
          <a:r>
            <a:rPr lang="en-US" sz="1200" b="1" kern="1200" dirty="0" smtClean="0">
              <a:solidFill>
                <a:schemeClr val="tx1"/>
              </a:solidFill>
              <a:latin typeface="+mn-lt"/>
            </a:rPr>
            <a:t>QA Deliverable</a:t>
          </a:r>
          <a:endParaRPr lang="en-US" sz="1200" b="0" kern="1200" baseline="0" dirty="0" smtClean="0">
            <a:solidFill>
              <a:schemeClr val="tx1"/>
            </a:solidFill>
            <a:latin typeface="+mn-lt"/>
          </a:endParaRPr>
        </a:p>
        <a:p>
          <a:pPr marL="57150" lvl="1" indent="-57150" algn="l" defTabSz="488950">
            <a:lnSpc>
              <a:spcPct val="150000"/>
            </a:lnSpc>
            <a:spcBef>
              <a:spcPct val="0"/>
            </a:spcBef>
            <a:spcAft>
              <a:spcPct val="15000"/>
            </a:spcAft>
            <a:buChar char="••"/>
          </a:pPr>
          <a:r>
            <a:rPr lang="en-US" sz="1100" kern="1200" dirty="0" smtClean="0"/>
            <a:t>Test case document</a:t>
          </a:r>
          <a:endParaRPr lang="en-US" sz="1100" b="0" kern="1200" dirty="0">
            <a:solidFill>
              <a:schemeClr val="tx1"/>
            </a:solidFill>
            <a:latin typeface="+mn-lt"/>
          </a:endParaRPr>
        </a:p>
        <a:p>
          <a:pPr marL="57150" lvl="1" indent="-57150" algn="l" defTabSz="488950">
            <a:lnSpc>
              <a:spcPct val="150000"/>
            </a:lnSpc>
            <a:spcBef>
              <a:spcPct val="0"/>
            </a:spcBef>
            <a:spcAft>
              <a:spcPct val="15000"/>
            </a:spcAft>
            <a:buChar char="••"/>
          </a:pPr>
          <a:r>
            <a:rPr lang="en-US" sz="1100" kern="1200" dirty="0" smtClean="0"/>
            <a:t>Test result document </a:t>
          </a:r>
          <a:endParaRPr lang="en-US" sz="1100" kern="1200" dirty="0"/>
        </a:p>
        <a:p>
          <a:pPr marL="57150" lvl="1" indent="-57150" algn="l" defTabSz="488950">
            <a:lnSpc>
              <a:spcPct val="150000"/>
            </a:lnSpc>
            <a:spcBef>
              <a:spcPct val="0"/>
            </a:spcBef>
            <a:spcAft>
              <a:spcPct val="15000"/>
            </a:spcAft>
            <a:buChar char="••"/>
          </a:pPr>
          <a:r>
            <a:rPr lang="en-US" sz="1100" kern="1200" dirty="0" smtClean="0"/>
            <a:t>Test evaluation summary report for functional testing </a:t>
          </a:r>
          <a:endParaRPr lang="en-US" sz="1100" kern="1200" dirty="0"/>
        </a:p>
        <a:p>
          <a:pPr marL="57150" lvl="1" indent="-57150" algn="l" defTabSz="488950">
            <a:lnSpc>
              <a:spcPct val="150000"/>
            </a:lnSpc>
            <a:spcBef>
              <a:spcPct val="0"/>
            </a:spcBef>
            <a:spcAft>
              <a:spcPct val="15000"/>
            </a:spcAft>
            <a:buChar char="••"/>
          </a:pPr>
          <a:r>
            <a:rPr lang="en-US" sz="1100" kern="1200" dirty="0" smtClean="0"/>
            <a:t>API testing</a:t>
          </a:r>
          <a:endParaRPr lang="en-US" sz="1100" kern="1200" dirty="0"/>
        </a:p>
      </dsp:txBody>
      <dsp:txXfrm>
        <a:off x="5657779" y="457699"/>
        <a:ext cx="1495022" cy="131047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606897-E9EE-43C9-A1D0-3083674A5645}">
      <dsp:nvSpPr>
        <dsp:cNvPr id="0" name=""/>
        <dsp:cNvSpPr/>
      </dsp:nvSpPr>
      <dsp:spPr>
        <a:xfrm rot="5400000">
          <a:off x="428894" y="1160407"/>
          <a:ext cx="1280382" cy="2130526"/>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79A22C-705A-4488-8A05-EB4F2E33868B}">
      <dsp:nvSpPr>
        <dsp:cNvPr id="0" name=""/>
        <dsp:cNvSpPr/>
      </dsp:nvSpPr>
      <dsp:spPr>
        <a:xfrm>
          <a:off x="286353" y="1847792"/>
          <a:ext cx="2106294" cy="1686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100000"/>
            </a:lnSpc>
            <a:spcBef>
              <a:spcPct val="0"/>
            </a:spcBef>
            <a:spcAft>
              <a:spcPct val="35000"/>
            </a:spcAft>
          </a:pPr>
          <a:r>
            <a:rPr lang="en-US" sz="1100" b="1" kern="1200" dirty="0" smtClean="0">
              <a:solidFill>
                <a:schemeClr val="tx1"/>
              </a:solidFill>
              <a:latin typeface="+mn-lt"/>
            </a:rPr>
            <a:t>Reporting Microservices</a:t>
          </a:r>
          <a:endParaRPr lang="en-US" sz="1100" b="1" kern="1200" dirty="0">
            <a:solidFill>
              <a:schemeClr val="tx1"/>
            </a:solidFill>
            <a:latin typeface="+mn-lt"/>
          </a:endParaRPr>
        </a:p>
        <a:p>
          <a:pPr marL="57150" lvl="1" indent="-57150" algn="l" defTabSz="488950">
            <a:lnSpc>
              <a:spcPct val="100000"/>
            </a:lnSpc>
            <a:spcBef>
              <a:spcPct val="0"/>
            </a:spcBef>
            <a:spcAft>
              <a:spcPct val="15000"/>
            </a:spcAft>
            <a:buChar char="••"/>
          </a:pPr>
          <a:r>
            <a:rPr lang="en-US" sz="1100" b="0" kern="1200" dirty="0" smtClean="0">
              <a:solidFill>
                <a:schemeClr val="tx1"/>
              </a:solidFill>
              <a:latin typeface="+mn-lt"/>
              <a:ea typeface="+mn-ea"/>
              <a:cs typeface="+mn-cs"/>
            </a:rPr>
            <a:t>Asset Model changes for hierarchy </a:t>
          </a:r>
          <a:r>
            <a:rPr lang="en-US" sz="1100" b="1" kern="1200" dirty="0" smtClean="0">
              <a:solidFill>
                <a:schemeClr val="tx1"/>
              </a:solidFill>
              <a:latin typeface="+mn-lt"/>
              <a:ea typeface="+mn-ea"/>
              <a:cs typeface="+mn-cs"/>
            </a:rPr>
            <a:t>– 100%</a:t>
          </a:r>
          <a:endParaRPr lang="en-US" sz="1100" b="0" kern="1200" baseline="0" dirty="0">
            <a:solidFill>
              <a:schemeClr val="tx1"/>
            </a:solidFill>
            <a:latin typeface="+mn-lt"/>
            <a:ea typeface="+mn-ea"/>
            <a:cs typeface="+mn-cs"/>
          </a:endParaRPr>
        </a:p>
        <a:p>
          <a:pPr marL="57150" lvl="1" indent="-57150" algn="l" defTabSz="488950" rtl="0">
            <a:lnSpc>
              <a:spcPct val="100000"/>
            </a:lnSpc>
            <a:spcBef>
              <a:spcPct val="0"/>
            </a:spcBef>
            <a:spcAft>
              <a:spcPct val="15000"/>
            </a:spcAft>
            <a:buChar char="••"/>
          </a:pPr>
          <a:r>
            <a:rPr lang="en-US" sz="1100" b="0" kern="1200" dirty="0" smtClean="0">
              <a:solidFill>
                <a:schemeClr val="tx1"/>
              </a:solidFill>
              <a:latin typeface="+mn-lt"/>
            </a:rPr>
            <a:t>Data Abstraction</a:t>
          </a:r>
          <a:r>
            <a:rPr lang="en-US" sz="1100" b="0" kern="1200" baseline="0" dirty="0" smtClean="0">
              <a:solidFill>
                <a:schemeClr val="tx1"/>
              </a:solidFill>
              <a:latin typeface="+mn-lt"/>
            </a:rPr>
            <a:t> Layer within </a:t>
          </a:r>
          <a:r>
            <a:rPr lang="en-US" sz="1100" b="0" kern="1200" baseline="0" dirty="0" err="1" smtClean="0">
              <a:solidFill>
                <a:schemeClr val="tx1"/>
              </a:solidFill>
              <a:latin typeface="+mn-lt"/>
            </a:rPr>
            <a:t>Predix</a:t>
          </a:r>
          <a:r>
            <a:rPr lang="en-US" sz="1100" b="1" kern="1200" baseline="0" dirty="0" smtClean="0">
              <a:solidFill>
                <a:schemeClr val="tx1"/>
              </a:solidFill>
              <a:latin typeface="+mn-lt"/>
            </a:rPr>
            <a:t>  - 100%</a:t>
          </a:r>
          <a:endParaRPr lang="en-US" sz="1100" b="0" kern="1200" baseline="0" dirty="0">
            <a:solidFill>
              <a:schemeClr val="tx1"/>
            </a:solidFill>
            <a:latin typeface="+mn-lt"/>
            <a:ea typeface="+mn-ea"/>
            <a:cs typeface="+mn-cs"/>
          </a:endParaRPr>
        </a:p>
        <a:p>
          <a:pPr marL="57150" lvl="1" indent="-57150" algn="l" defTabSz="488950">
            <a:lnSpc>
              <a:spcPct val="100000"/>
            </a:lnSpc>
            <a:spcBef>
              <a:spcPct val="0"/>
            </a:spcBef>
            <a:spcAft>
              <a:spcPct val="15000"/>
            </a:spcAft>
            <a:buChar char="••"/>
          </a:pPr>
          <a:r>
            <a:rPr lang="en-US" sz="1100" b="0" kern="1200" baseline="0" dirty="0" smtClean="0">
              <a:solidFill>
                <a:schemeClr val="tx1"/>
              </a:solidFill>
              <a:latin typeface="+mn-lt"/>
              <a:ea typeface="+mn-ea"/>
              <a:cs typeface="+mn-cs"/>
            </a:rPr>
            <a:t>Asset Model Demo for Multiple Hierarchy -10</a:t>
          </a:r>
          <a:r>
            <a:rPr lang="en-US" sz="1100" b="1" kern="1200" baseline="0" dirty="0" smtClean="0">
              <a:solidFill>
                <a:schemeClr val="tx1"/>
              </a:solidFill>
              <a:latin typeface="+mn-lt"/>
              <a:ea typeface="+mn-ea"/>
              <a:cs typeface="+mn-cs"/>
            </a:rPr>
            <a:t>0%</a:t>
          </a:r>
          <a:endParaRPr lang="en-US" sz="1100" b="1" kern="1200" baseline="0" dirty="0">
            <a:solidFill>
              <a:schemeClr val="tx1"/>
            </a:solidFill>
            <a:latin typeface="+mn-lt"/>
            <a:ea typeface="+mn-ea"/>
            <a:cs typeface="+mn-cs"/>
          </a:endParaRPr>
        </a:p>
        <a:p>
          <a:pPr marL="57150" lvl="1" indent="-57150" algn="l" defTabSz="488950">
            <a:lnSpc>
              <a:spcPct val="100000"/>
            </a:lnSpc>
            <a:spcBef>
              <a:spcPct val="0"/>
            </a:spcBef>
            <a:spcAft>
              <a:spcPct val="15000"/>
            </a:spcAft>
            <a:buChar char="••"/>
          </a:pPr>
          <a:r>
            <a:rPr lang="en-US" sz="1100" b="0" kern="1200" dirty="0" smtClean="0">
              <a:solidFill>
                <a:schemeClr val="tx1"/>
              </a:solidFill>
              <a:latin typeface="+mn-lt"/>
              <a:ea typeface="+mn-ea"/>
              <a:cs typeface="+mn-cs"/>
            </a:rPr>
            <a:t>Reports Generation Queuing System and Workers -</a:t>
          </a:r>
          <a:r>
            <a:rPr lang="en-US" sz="1100" b="1" kern="1200" dirty="0" smtClean="0">
              <a:solidFill>
                <a:schemeClr val="tx1"/>
              </a:solidFill>
              <a:latin typeface="+mn-lt"/>
              <a:ea typeface="+mn-ea"/>
              <a:cs typeface="+mn-cs"/>
            </a:rPr>
            <a:t>60%</a:t>
          </a:r>
          <a:endParaRPr lang="en-US" sz="1100" b="1" kern="1200" baseline="0" dirty="0">
            <a:solidFill>
              <a:schemeClr val="tx1"/>
            </a:solidFill>
            <a:latin typeface="+mn-lt"/>
            <a:ea typeface="+mn-ea"/>
            <a:cs typeface="+mn-cs"/>
          </a:endParaRPr>
        </a:p>
        <a:p>
          <a:pPr marL="57150" lvl="1" indent="-57150" algn="l" defTabSz="488950">
            <a:lnSpc>
              <a:spcPct val="100000"/>
            </a:lnSpc>
            <a:spcBef>
              <a:spcPct val="0"/>
            </a:spcBef>
            <a:spcAft>
              <a:spcPct val="15000"/>
            </a:spcAft>
            <a:buChar char="••"/>
          </a:pPr>
          <a:r>
            <a:rPr lang="en-US" sz="1100" b="0" kern="1200" baseline="0" dirty="0" smtClean="0">
              <a:solidFill>
                <a:schemeClr val="tx1"/>
              </a:solidFill>
              <a:latin typeface="+mn-lt"/>
              <a:ea typeface="+mn-ea"/>
              <a:cs typeface="+mn-cs"/>
            </a:rPr>
            <a:t>Data Table Custom Configurations -10</a:t>
          </a:r>
          <a:r>
            <a:rPr lang="en-US" sz="1100" b="1" kern="1200" baseline="0" dirty="0" smtClean="0">
              <a:solidFill>
                <a:schemeClr val="tx1"/>
              </a:solidFill>
              <a:latin typeface="+mn-lt"/>
              <a:ea typeface="+mn-ea"/>
              <a:cs typeface="+mn-cs"/>
            </a:rPr>
            <a:t>0%</a:t>
          </a:r>
          <a:endParaRPr lang="en-US" sz="1100" b="1" kern="1200" baseline="0" dirty="0">
            <a:solidFill>
              <a:schemeClr val="tx1"/>
            </a:solidFill>
            <a:latin typeface="+mn-lt"/>
            <a:ea typeface="+mn-ea"/>
            <a:cs typeface="+mn-cs"/>
          </a:endParaRPr>
        </a:p>
        <a:p>
          <a:pPr marL="57150" lvl="1" indent="-57150" algn="l" defTabSz="488950">
            <a:lnSpc>
              <a:spcPct val="100000"/>
            </a:lnSpc>
            <a:spcBef>
              <a:spcPct val="0"/>
            </a:spcBef>
            <a:spcAft>
              <a:spcPct val="15000"/>
            </a:spcAft>
            <a:buChar char="••"/>
          </a:pPr>
          <a:r>
            <a:rPr lang="en-US" sz="1100" b="0" kern="1200" baseline="0" dirty="0" smtClean="0">
              <a:solidFill>
                <a:schemeClr val="tx1"/>
              </a:solidFill>
              <a:latin typeface="+mn-lt"/>
              <a:ea typeface="+mn-ea"/>
              <a:cs typeface="+mn-cs"/>
            </a:rPr>
            <a:t>Security Integration – </a:t>
          </a:r>
          <a:r>
            <a:rPr lang="en-US" sz="1100" b="1" kern="1200" baseline="0" dirty="0" smtClean="0">
              <a:solidFill>
                <a:schemeClr val="tx1"/>
              </a:solidFill>
              <a:latin typeface="+mn-lt"/>
              <a:ea typeface="+mn-ea"/>
              <a:cs typeface="+mn-cs"/>
            </a:rPr>
            <a:t>5%</a:t>
          </a:r>
          <a:endParaRPr lang="en-US" sz="1100" b="1" kern="1200" baseline="0" dirty="0">
            <a:solidFill>
              <a:schemeClr val="tx1"/>
            </a:solidFill>
            <a:latin typeface="+mn-lt"/>
            <a:ea typeface="+mn-ea"/>
            <a:cs typeface="+mn-cs"/>
          </a:endParaRPr>
        </a:p>
        <a:p>
          <a:pPr marL="57150" lvl="1" indent="-57150" algn="l" defTabSz="488950">
            <a:lnSpc>
              <a:spcPct val="100000"/>
            </a:lnSpc>
            <a:spcBef>
              <a:spcPct val="0"/>
            </a:spcBef>
            <a:spcAft>
              <a:spcPct val="15000"/>
            </a:spcAft>
            <a:buChar char="••"/>
          </a:pPr>
          <a:r>
            <a:rPr lang="en-US" sz="1100" b="0" kern="1200" baseline="0" dirty="0" smtClean="0">
              <a:solidFill>
                <a:schemeClr val="tx1"/>
              </a:solidFill>
              <a:latin typeface="+mn-lt"/>
              <a:ea typeface="+mn-ea"/>
              <a:cs typeface="+mn-cs"/>
            </a:rPr>
            <a:t>All Assets and Parameters Service – </a:t>
          </a:r>
          <a:r>
            <a:rPr lang="en-US" sz="1100" b="1" kern="1200" baseline="0" dirty="0" smtClean="0">
              <a:solidFill>
                <a:schemeClr val="tx1"/>
              </a:solidFill>
              <a:latin typeface="+mn-lt"/>
              <a:ea typeface="+mn-ea"/>
              <a:cs typeface="+mn-cs"/>
            </a:rPr>
            <a:t>5%</a:t>
          </a:r>
          <a:endParaRPr lang="en-US" sz="1100" b="1" kern="1200" baseline="0" dirty="0">
            <a:solidFill>
              <a:schemeClr val="tx1"/>
            </a:solidFill>
            <a:latin typeface="+mn-lt"/>
            <a:ea typeface="+mn-ea"/>
            <a:cs typeface="+mn-cs"/>
          </a:endParaRPr>
        </a:p>
        <a:p>
          <a:pPr marL="57150" lvl="1" indent="-57150" algn="l" defTabSz="488950">
            <a:lnSpc>
              <a:spcPct val="100000"/>
            </a:lnSpc>
            <a:spcBef>
              <a:spcPct val="0"/>
            </a:spcBef>
            <a:spcAft>
              <a:spcPct val="15000"/>
            </a:spcAft>
            <a:buChar char="••"/>
          </a:pPr>
          <a:r>
            <a:rPr lang="en-US" sz="1100" b="0" kern="1200" baseline="0" dirty="0" smtClean="0">
              <a:solidFill>
                <a:schemeClr val="tx1"/>
              </a:solidFill>
              <a:latin typeface="+mn-lt"/>
            </a:rPr>
            <a:t>Data </a:t>
          </a:r>
          <a:r>
            <a:rPr lang="en-US" sz="1100" b="0" kern="1200" dirty="0" smtClean="0">
              <a:solidFill>
                <a:schemeClr val="tx1"/>
              </a:solidFill>
              <a:latin typeface="+mn-lt"/>
            </a:rPr>
            <a:t>Abstraction</a:t>
          </a:r>
          <a:r>
            <a:rPr lang="en-US" sz="1100" b="0" kern="1200" baseline="0" dirty="0" smtClean="0">
              <a:solidFill>
                <a:schemeClr val="tx1"/>
              </a:solidFill>
              <a:latin typeface="+mn-lt"/>
            </a:rPr>
            <a:t> Layer outside Predix – 5%</a:t>
          </a:r>
          <a:endParaRPr lang="en-US" sz="1100" b="1" kern="1200" baseline="0" dirty="0">
            <a:solidFill>
              <a:schemeClr val="tx1"/>
            </a:solidFill>
            <a:latin typeface="+mn-lt"/>
            <a:ea typeface="+mn-ea"/>
            <a:cs typeface="+mn-cs"/>
          </a:endParaRPr>
        </a:p>
        <a:p>
          <a:pPr marL="57150" lvl="1" indent="-57150" algn="l" defTabSz="488950">
            <a:lnSpc>
              <a:spcPct val="100000"/>
            </a:lnSpc>
            <a:spcBef>
              <a:spcPct val="0"/>
            </a:spcBef>
            <a:spcAft>
              <a:spcPct val="15000"/>
            </a:spcAft>
            <a:buChar char="••"/>
          </a:pPr>
          <a:endParaRPr lang="en-US" sz="1100" b="0" kern="1200" baseline="0" dirty="0">
            <a:solidFill>
              <a:schemeClr val="tx1"/>
            </a:solidFill>
            <a:latin typeface="+mn-lt"/>
            <a:ea typeface="+mn-ea"/>
            <a:cs typeface="+mn-cs"/>
          </a:endParaRPr>
        </a:p>
      </dsp:txBody>
      <dsp:txXfrm>
        <a:off x="286353" y="1847792"/>
        <a:ext cx="2106294" cy="1686018"/>
      </dsp:txXfrm>
    </dsp:sp>
    <dsp:sp modelId="{6D738C93-5ECA-461D-A423-4D33B631C53D}">
      <dsp:nvSpPr>
        <dsp:cNvPr id="0" name=""/>
        <dsp:cNvSpPr/>
      </dsp:nvSpPr>
      <dsp:spPr>
        <a:xfrm>
          <a:off x="1775703" y="1003555"/>
          <a:ext cx="362915" cy="362915"/>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FE9969-A06D-47B2-B7AC-3C86253EFC7A}">
      <dsp:nvSpPr>
        <dsp:cNvPr id="0" name=""/>
        <dsp:cNvSpPr/>
      </dsp:nvSpPr>
      <dsp:spPr>
        <a:xfrm rot="5400000">
          <a:off x="2864834" y="250701"/>
          <a:ext cx="1280382" cy="2130526"/>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39F928-451A-4FE5-9E11-04D22837F046}">
      <dsp:nvSpPr>
        <dsp:cNvPr id="0" name=""/>
        <dsp:cNvSpPr/>
      </dsp:nvSpPr>
      <dsp:spPr>
        <a:xfrm>
          <a:off x="2710182" y="895582"/>
          <a:ext cx="2171153" cy="2360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150000"/>
            </a:lnSpc>
            <a:spcBef>
              <a:spcPct val="0"/>
            </a:spcBef>
            <a:spcAft>
              <a:spcPct val="35000"/>
            </a:spcAft>
          </a:pPr>
          <a:r>
            <a:rPr lang="en-US" sz="1100" b="1" kern="1200" baseline="0" dirty="0" smtClean="0">
              <a:solidFill>
                <a:schemeClr val="tx1"/>
              </a:solidFill>
              <a:latin typeface="+mn-lt"/>
              <a:ea typeface="+mn-ea"/>
              <a:cs typeface="+mn-cs"/>
            </a:rPr>
            <a:t>Reporting UI</a:t>
          </a:r>
          <a:endParaRPr lang="en-US" sz="1100" b="1" kern="1200" baseline="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b="0" kern="1200" baseline="0" dirty="0" smtClean="0">
              <a:solidFill>
                <a:schemeClr val="tx1"/>
              </a:solidFill>
              <a:latin typeface="+mn-lt"/>
              <a:ea typeface="+mn-ea"/>
              <a:cs typeface="+mn-cs"/>
            </a:rPr>
            <a:t>CP Chart – 7</a:t>
          </a:r>
          <a:r>
            <a:rPr lang="en-US" sz="1100" b="1" kern="1200" baseline="0" dirty="0" smtClean="0">
              <a:solidFill>
                <a:schemeClr val="tx1"/>
              </a:solidFill>
              <a:latin typeface="+mn-lt"/>
              <a:ea typeface="+mn-ea"/>
              <a:cs typeface="+mn-cs"/>
            </a:rPr>
            <a:t>0%</a:t>
          </a:r>
          <a:endParaRPr lang="en-US" sz="1100" kern="1200" baseline="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b="0" kern="1200" baseline="0" dirty="0" smtClean="0">
              <a:solidFill>
                <a:schemeClr val="tx1"/>
              </a:solidFill>
              <a:latin typeface="+mn-lt"/>
              <a:ea typeface="+mn-ea"/>
              <a:cs typeface="+mn-cs"/>
            </a:rPr>
            <a:t>Resizing inside canvas UI - 10</a:t>
          </a:r>
          <a:r>
            <a:rPr lang="en-US" sz="1100" b="1" kern="1200" baseline="0" dirty="0" smtClean="0">
              <a:solidFill>
                <a:schemeClr val="tx1"/>
              </a:solidFill>
              <a:latin typeface="+mn-lt"/>
              <a:ea typeface="+mn-ea"/>
              <a:cs typeface="+mn-cs"/>
            </a:rPr>
            <a:t>0%</a:t>
          </a:r>
          <a:endParaRPr lang="en-US" sz="1100" b="1" kern="1200" baseline="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b="0" kern="1200" baseline="0" dirty="0" smtClean="0">
              <a:solidFill>
                <a:schemeClr val="tx1"/>
              </a:solidFill>
              <a:latin typeface="+mn-lt"/>
              <a:ea typeface="+mn-ea"/>
              <a:cs typeface="+mn-cs"/>
            </a:rPr>
            <a:t>Advanced Line Chart - 8</a:t>
          </a:r>
          <a:r>
            <a:rPr lang="en-US" sz="1100" b="1" kern="1200" baseline="0" dirty="0" smtClean="0">
              <a:solidFill>
                <a:schemeClr val="tx1"/>
              </a:solidFill>
              <a:latin typeface="+mn-lt"/>
              <a:ea typeface="+mn-ea"/>
              <a:cs typeface="+mn-cs"/>
            </a:rPr>
            <a:t>0%</a:t>
          </a:r>
          <a:endParaRPr lang="en-US" sz="1100" b="1" kern="1200" baseline="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b="0" kern="1200" dirty="0" smtClean="0">
              <a:solidFill>
                <a:schemeClr val="tx1"/>
              </a:solidFill>
              <a:latin typeface="+mn-lt"/>
            </a:rPr>
            <a:t>Raw Data Report UI – 80</a:t>
          </a:r>
          <a:r>
            <a:rPr lang="en-US" sz="1100" b="1" kern="1200" dirty="0" smtClean="0">
              <a:solidFill>
                <a:schemeClr val="tx1"/>
              </a:solidFill>
              <a:latin typeface="+mn-lt"/>
            </a:rPr>
            <a:t>%</a:t>
          </a:r>
          <a:endParaRPr lang="en-US" sz="1100" b="1" kern="1200" baseline="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b="0" kern="1200" baseline="0" dirty="0" smtClean="0">
              <a:solidFill>
                <a:schemeClr val="tx1"/>
              </a:solidFill>
              <a:latin typeface="+mn-lt"/>
              <a:ea typeface="+mn-ea"/>
              <a:cs typeface="+mn-cs"/>
            </a:rPr>
            <a:t>Blue Print Loader – </a:t>
          </a:r>
          <a:r>
            <a:rPr lang="en-US" sz="1100" b="1" kern="1200" baseline="0" dirty="0" smtClean="0">
              <a:solidFill>
                <a:schemeClr val="tx1"/>
              </a:solidFill>
              <a:latin typeface="+mn-lt"/>
              <a:ea typeface="+mn-ea"/>
              <a:cs typeface="+mn-cs"/>
            </a:rPr>
            <a:t>5%</a:t>
          </a:r>
          <a:endParaRPr lang="en-US" sz="1100" b="1" kern="1200" baseline="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b="0" kern="1200" baseline="0" dirty="0" smtClean="0">
              <a:solidFill>
                <a:schemeClr val="tx1"/>
              </a:solidFill>
              <a:latin typeface="+mn-lt"/>
              <a:ea typeface="+mn-ea"/>
              <a:cs typeface="+mn-cs"/>
            </a:rPr>
            <a:t>API Integration</a:t>
          </a:r>
          <a:endParaRPr lang="en-US" sz="1100" b="0" kern="1200" baseline="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b="0" kern="1200" baseline="0" dirty="0" smtClean="0">
              <a:solidFill>
                <a:schemeClr val="tx1"/>
              </a:solidFill>
              <a:latin typeface="+mn-lt"/>
              <a:ea typeface="+mn-ea"/>
              <a:cs typeface="+mn-cs"/>
            </a:rPr>
            <a:t>Duplicate Report – </a:t>
          </a:r>
          <a:r>
            <a:rPr lang="en-US" sz="1100" b="1" kern="1200" baseline="0" dirty="0" smtClean="0">
              <a:solidFill>
                <a:schemeClr val="tx1"/>
              </a:solidFill>
              <a:latin typeface="+mn-lt"/>
              <a:ea typeface="+mn-ea"/>
              <a:cs typeface="+mn-cs"/>
            </a:rPr>
            <a:t>100</a:t>
          </a:r>
          <a:r>
            <a:rPr lang="en-US" sz="1100" b="0" kern="1200" baseline="0" dirty="0" smtClean="0">
              <a:solidFill>
                <a:schemeClr val="tx1"/>
              </a:solidFill>
              <a:latin typeface="+mn-lt"/>
              <a:ea typeface="+mn-ea"/>
              <a:cs typeface="+mn-cs"/>
            </a:rPr>
            <a:t>%</a:t>
          </a:r>
          <a:endParaRPr lang="en-US" sz="1100" b="0" kern="1200" baseline="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b="0" kern="1200" baseline="0" dirty="0" smtClean="0">
              <a:solidFill>
                <a:schemeClr val="tx1"/>
              </a:solidFill>
              <a:latin typeface="+mn-lt"/>
              <a:ea typeface="+mn-ea"/>
              <a:cs typeface="+mn-cs"/>
            </a:rPr>
            <a:t>Advanced Data Table - </a:t>
          </a:r>
          <a:r>
            <a:rPr lang="en-US" sz="1100" b="1" kern="1200" baseline="0" dirty="0" smtClean="0">
              <a:solidFill>
                <a:schemeClr val="tx1"/>
              </a:solidFill>
              <a:latin typeface="+mn-lt"/>
              <a:ea typeface="+mn-ea"/>
              <a:cs typeface="+mn-cs"/>
            </a:rPr>
            <a:t>40%</a:t>
          </a:r>
          <a:endParaRPr lang="en-US" sz="1100" kern="1200" baseline="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kern="1200" baseline="0" dirty="0" smtClean="0">
              <a:solidFill>
                <a:schemeClr val="tx1"/>
              </a:solidFill>
              <a:latin typeface="+mn-lt"/>
              <a:ea typeface="+mn-ea"/>
              <a:cs typeface="+mn-cs"/>
            </a:rPr>
            <a:t>Drag/Drop inside Canvas -30% </a:t>
          </a:r>
          <a:endParaRPr lang="en-US" sz="1100" kern="1200" baseline="0" dirty="0">
            <a:solidFill>
              <a:schemeClr val="tx1"/>
            </a:solidFill>
            <a:latin typeface="+mn-lt"/>
            <a:ea typeface="+mn-ea"/>
            <a:cs typeface="+mn-cs"/>
          </a:endParaRPr>
        </a:p>
      </dsp:txBody>
      <dsp:txXfrm>
        <a:off x="2710182" y="895582"/>
        <a:ext cx="2171153" cy="2360425"/>
      </dsp:txXfrm>
    </dsp:sp>
    <dsp:sp modelId="{03ADD599-C902-4443-B3D1-92FB05BDF54C}">
      <dsp:nvSpPr>
        <dsp:cNvPr id="0" name=""/>
        <dsp:cNvSpPr/>
      </dsp:nvSpPr>
      <dsp:spPr>
        <a:xfrm>
          <a:off x="4221805" y="83683"/>
          <a:ext cx="362915" cy="362915"/>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0CD9E3-0379-463F-B05B-6473BA54B212}">
      <dsp:nvSpPr>
        <dsp:cNvPr id="0" name=""/>
        <dsp:cNvSpPr/>
      </dsp:nvSpPr>
      <dsp:spPr>
        <a:xfrm rot="5400000">
          <a:off x="5321098" y="-342132"/>
          <a:ext cx="1280382" cy="2130526"/>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C6B7DF-9FDD-42DA-9B36-BB7657BDBD69}">
      <dsp:nvSpPr>
        <dsp:cNvPr id="0" name=""/>
        <dsp:cNvSpPr/>
      </dsp:nvSpPr>
      <dsp:spPr>
        <a:xfrm>
          <a:off x="5107371" y="294436"/>
          <a:ext cx="1923451" cy="1686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1" kern="1200" dirty="0" smtClean="0">
              <a:solidFill>
                <a:schemeClr val="tx1"/>
              </a:solidFill>
              <a:latin typeface="+mn-lt"/>
            </a:rPr>
            <a:t>QA Deliverable</a:t>
          </a:r>
          <a:endParaRPr lang="en-US" sz="1200" kern="1200" baseline="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kern="1200" dirty="0" smtClean="0"/>
            <a:t>Test case document</a:t>
          </a:r>
          <a:endParaRPr lang="en-US" sz="1100" b="0" kern="1200" dirty="0">
            <a:solidFill>
              <a:schemeClr val="tx1"/>
            </a:solidFill>
            <a:latin typeface="+mn-lt"/>
          </a:endParaRPr>
        </a:p>
        <a:p>
          <a:pPr marL="57150" lvl="1" indent="-57150" algn="l" defTabSz="488950">
            <a:lnSpc>
              <a:spcPct val="150000"/>
            </a:lnSpc>
            <a:spcBef>
              <a:spcPct val="0"/>
            </a:spcBef>
            <a:spcAft>
              <a:spcPct val="15000"/>
            </a:spcAft>
            <a:buChar char="••"/>
          </a:pPr>
          <a:r>
            <a:rPr lang="en-US" sz="1100" kern="1200" dirty="0" smtClean="0"/>
            <a:t>Test result document </a:t>
          </a:r>
          <a:endParaRPr lang="en-US" sz="1100" kern="1200" dirty="0"/>
        </a:p>
        <a:p>
          <a:pPr marL="57150" lvl="1" indent="-57150" algn="l" defTabSz="488950">
            <a:lnSpc>
              <a:spcPct val="150000"/>
            </a:lnSpc>
            <a:spcBef>
              <a:spcPct val="0"/>
            </a:spcBef>
            <a:spcAft>
              <a:spcPct val="15000"/>
            </a:spcAft>
            <a:buChar char="••"/>
          </a:pPr>
          <a:r>
            <a:rPr lang="en-US" sz="1100" kern="1200" dirty="0" smtClean="0"/>
            <a:t>Test evaluation summary report for functional testing </a:t>
          </a:r>
          <a:endParaRPr lang="en-US" sz="1100" kern="1200" dirty="0"/>
        </a:p>
        <a:p>
          <a:pPr marL="57150" lvl="1" indent="-57150" algn="l" defTabSz="488950">
            <a:lnSpc>
              <a:spcPct val="150000"/>
            </a:lnSpc>
            <a:spcBef>
              <a:spcPct val="0"/>
            </a:spcBef>
            <a:spcAft>
              <a:spcPct val="15000"/>
            </a:spcAft>
            <a:buChar char="••"/>
          </a:pPr>
          <a:r>
            <a:rPr lang="en-US" sz="1100" kern="1200" dirty="0" smtClean="0"/>
            <a:t>API testing</a:t>
          </a:r>
          <a:endParaRPr lang="en-US" sz="1200" kern="1200" dirty="0"/>
        </a:p>
      </dsp:txBody>
      <dsp:txXfrm>
        <a:off x="5107371" y="294436"/>
        <a:ext cx="1923451" cy="168601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606897-E9EE-43C9-A1D0-3083674A5645}">
      <dsp:nvSpPr>
        <dsp:cNvPr id="0" name=""/>
        <dsp:cNvSpPr/>
      </dsp:nvSpPr>
      <dsp:spPr>
        <a:xfrm rot="5400000">
          <a:off x="428894" y="1160407"/>
          <a:ext cx="1280382" cy="2130526"/>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79A22C-705A-4488-8A05-EB4F2E33868B}">
      <dsp:nvSpPr>
        <dsp:cNvPr id="0" name=""/>
        <dsp:cNvSpPr/>
      </dsp:nvSpPr>
      <dsp:spPr>
        <a:xfrm>
          <a:off x="286353" y="1847792"/>
          <a:ext cx="2106294" cy="1686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100000"/>
            </a:lnSpc>
            <a:spcBef>
              <a:spcPct val="0"/>
            </a:spcBef>
            <a:spcAft>
              <a:spcPct val="35000"/>
            </a:spcAft>
          </a:pPr>
          <a:r>
            <a:rPr lang="en-US" sz="1100" b="1" kern="1200" dirty="0" smtClean="0">
              <a:solidFill>
                <a:schemeClr val="tx1"/>
              </a:solidFill>
              <a:latin typeface="+mn-lt"/>
            </a:rPr>
            <a:t>Reporting Microservices</a:t>
          </a:r>
          <a:endParaRPr lang="en-US" sz="1100" b="1" kern="1200" dirty="0">
            <a:solidFill>
              <a:schemeClr val="tx1"/>
            </a:solidFill>
            <a:latin typeface="+mn-lt"/>
          </a:endParaRPr>
        </a:p>
        <a:p>
          <a:pPr marL="57150" lvl="1" indent="-57150" algn="l" defTabSz="488950">
            <a:lnSpc>
              <a:spcPct val="100000"/>
            </a:lnSpc>
            <a:spcBef>
              <a:spcPct val="0"/>
            </a:spcBef>
            <a:spcAft>
              <a:spcPct val="15000"/>
            </a:spcAft>
            <a:buChar char="••"/>
          </a:pPr>
          <a:r>
            <a:rPr lang="en-US" sz="1100" b="0" kern="1200" dirty="0" smtClean="0">
              <a:solidFill>
                <a:schemeClr val="tx1"/>
              </a:solidFill>
              <a:latin typeface="+mn-lt"/>
              <a:ea typeface="+mn-ea"/>
              <a:cs typeface="+mn-cs"/>
            </a:rPr>
            <a:t>Reports Generation Queuing System and Workers -</a:t>
          </a:r>
          <a:r>
            <a:rPr lang="en-US" sz="1100" b="1" kern="1200" dirty="0" smtClean="0">
              <a:solidFill>
                <a:schemeClr val="tx1"/>
              </a:solidFill>
              <a:latin typeface="+mn-lt"/>
              <a:ea typeface="+mn-ea"/>
              <a:cs typeface="+mn-cs"/>
            </a:rPr>
            <a:t>80%</a:t>
          </a:r>
          <a:endParaRPr lang="en-US" sz="1100" b="1" kern="1200" baseline="0" dirty="0">
            <a:solidFill>
              <a:schemeClr val="tx1"/>
            </a:solidFill>
            <a:latin typeface="+mn-lt"/>
            <a:ea typeface="+mn-ea"/>
            <a:cs typeface="+mn-cs"/>
          </a:endParaRPr>
        </a:p>
        <a:p>
          <a:pPr marL="57150" lvl="1" indent="-57150" algn="l" defTabSz="488950">
            <a:lnSpc>
              <a:spcPct val="100000"/>
            </a:lnSpc>
            <a:spcBef>
              <a:spcPct val="0"/>
            </a:spcBef>
            <a:spcAft>
              <a:spcPct val="15000"/>
            </a:spcAft>
            <a:buChar char="••"/>
          </a:pPr>
          <a:r>
            <a:rPr lang="en-US" sz="1100" b="0" kern="1200" baseline="0" dirty="0" smtClean="0">
              <a:solidFill>
                <a:schemeClr val="tx1"/>
              </a:solidFill>
              <a:latin typeface="+mn-lt"/>
              <a:ea typeface="+mn-ea"/>
              <a:cs typeface="+mn-cs"/>
            </a:rPr>
            <a:t>Data Table Custom Configurations -10</a:t>
          </a:r>
          <a:r>
            <a:rPr lang="en-US" sz="1100" b="1" kern="1200" baseline="0" dirty="0" smtClean="0">
              <a:solidFill>
                <a:schemeClr val="tx1"/>
              </a:solidFill>
              <a:latin typeface="+mn-lt"/>
              <a:ea typeface="+mn-ea"/>
              <a:cs typeface="+mn-cs"/>
            </a:rPr>
            <a:t>0%</a:t>
          </a:r>
          <a:endParaRPr lang="en-US" sz="1100" b="1" kern="1200" baseline="0" dirty="0">
            <a:solidFill>
              <a:schemeClr val="tx1"/>
            </a:solidFill>
            <a:latin typeface="+mn-lt"/>
            <a:ea typeface="+mn-ea"/>
            <a:cs typeface="+mn-cs"/>
          </a:endParaRPr>
        </a:p>
        <a:p>
          <a:pPr marL="57150" lvl="1" indent="-57150" algn="l" defTabSz="488950">
            <a:lnSpc>
              <a:spcPct val="100000"/>
            </a:lnSpc>
            <a:spcBef>
              <a:spcPct val="0"/>
            </a:spcBef>
            <a:spcAft>
              <a:spcPct val="15000"/>
            </a:spcAft>
            <a:buChar char="••"/>
          </a:pPr>
          <a:r>
            <a:rPr lang="en-US" sz="1100" b="0" kern="1200" baseline="0" dirty="0" smtClean="0">
              <a:solidFill>
                <a:schemeClr val="tx1"/>
              </a:solidFill>
              <a:latin typeface="+mn-lt"/>
              <a:ea typeface="+mn-ea"/>
              <a:cs typeface="+mn-cs"/>
            </a:rPr>
            <a:t>Security Integration – </a:t>
          </a:r>
          <a:r>
            <a:rPr lang="en-US" sz="1100" b="1" kern="1200" baseline="0" dirty="0" smtClean="0">
              <a:solidFill>
                <a:schemeClr val="tx1"/>
              </a:solidFill>
              <a:latin typeface="+mn-lt"/>
              <a:ea typeface="+mn-ea"/>
              <a:cs typeface="+mn-cs"/>
            </a:rPr>
            <a:t>20%</a:t>
          </a:r>
          <a:endParaRPr lang="en-US" sz="1100" b="1" kern="1200" baseline="0" dirty="0">
            <a:solidFill>
              <a:schemeClr val="tx1"/>
            </a:solidFill>
            <a:latin typeface="+mn-lt"/>
            <a:ea typeface="+mn-ea"/>
            <a:cs typeface="+mn-cs"/>
          </a:endParaRPr>
        </a:p>
        <a:p>
          <a:pPr marL="57150" lvl="1" indent="-57150" algn="l" defTabSz="488950">
            <a:lnSpc>
              <a:spcPct val="100000"/>
            </a:lnSpc>
            <a:spcBef>
              <a:spcPct val="0"/>
            </a:spcBef>
            <a:spcAft>
              <a:spcPct val="15000"/>
            </a:spcAft>
            <a:buChar char="••"/>
          </a:pPr>
          <a:r>
            <a:rPr lang="en-US" sz="1100" b="0" kern="1200" baseline="0" dirty="0" smtClean="0">
              <a:solidFill>
                <a:schemeClr val="tx1"/>
              </a:solidFill>
              <a:latin typeface="+mn-lt"/>
              <a:ea typeface="+mn-ea"/>
              <a:cs typeface="+mn-cs"/>
            </a:rPr>
            <a:t>All Assets and Parameters Service – </a:t>
          </a:r>
          <a:r>
            <a:rPr lang="en-US" sz="1100" b="1" kern="1200" baseline="0" dirty="0" smtClean="0">
              <a:solidFill>
                <a:schemeClr val="tx1"/>
              </a:solidFill>
              <a:latin typeface="+mn-lt"/>
              <a:ea typeface="+mn-ea"/>
              <a:cs typeface="+mn-cs"/>
            </a:rPr>
            <a:t>40%</a:t>
          </a:r>
          <a:endParaRPr lang="en-US" sz="1100" b="1" kern="1200" baseline="0" dirty="0">
            <a:solidFill>
              <a:schemeClr val="tx1"/>
            </a:solidFill>
            <a:latin typeface="+mn-lt"/>
            <a:ea typeface="+mn-ea"/>
            <a:cs typeface="+mn-cs"/>
          </a:endParaRPr>
        </a:p>
        <a:p>
          <a:pPr marL="57150" lvl="1" indent="-57150" algn="l" defTabSz="488950">
            <a:lnSpc>
              <a:spcPct val="100000"/>
            </a:lnSpc>
            <a:spcBef>
              <a:spcPct val="0"/>
            </a:spcBef>
            <a:spcAft>
              <a:spcPct val="15000"/>
            </a:spcAft>
            <a:buChar char="••"/>
          </a:pPr>
          <a:r>
            <a:rPr lang="en-US" sz="1100" b="0" kern="1200" baseline="0" dirty="0" smtClean="0">
              <a:solidFill>
                <a:schemeClr val="tx1"/>
              </a:solidFill>
              <a:latin typeface="+mn-lt"/>
            </a:rPr>
            <a:t>Data </a:t>
          </a:r>
          <a:r>
            <a:rPr lang="en-US" sz="1100" b="0" kern="1200" dirty="0" smtClean="0">
              <a:solidFill>
                <a:schemeClr val="tx1"/>
              </a:solidFill>
              <a:latin typeface="+mn-lt"/>
            </a:rPr>
            <a:t>Abstraction</a:t>
          </a:r>
          <a:r>
            <a:rPr lang="en-US" sz="1100" b="0" kern="1200" baseline="0" dirty="0" smtClean="0">
              <a:solidFill>
                <a:schemeClr val="tx1"/>
              </a:solidFill>
              <a:latin typeface="+mn-lt"/>
            </a:rPr>
            <a:t> Layer outside Predix Architecture – 5%</a:t>
          </a:r>
          <a:endParaRPr lang="en-US" sz="1100" b="1" kern="1200" baseline="0" dirty="0">
            <a:solidFill>
              <a:schemeClr val="tx1"/>
            </a:solidFill>
            <a:latin typeface="+mn-lt"/>
            <a:ea typeface="+mn-ea"/>
            <a:cs typeface="+mn-cs"/>
          </a:endParaRPr>
        </a:p>
      </dsp:txBody>
      <dsp:txXfrm>
        <a:off x="286353" y="1847792"/>
        <a:ext cx="2106294" cy="1686018"/>
      </dsp:txXfrm>
    </dsp:sp>
    <dsp:sp modelId="{6D738C93-5ECA-461D-A423-4D33B631C53D}">
      <dsp:nvSpPr>
        <dsp:cNvPr id="0" name=""/>
        <dsp:cNvSpPr/>
      </dsp:nvSpPr>
      <dsp:spPr>
        <a:xfrm>
          <a:off x="1775703" y="1003555"/>
          <a:ext cx="362915" cy="362915"/>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FE9969-A06D-47B2-B7AC-3C86253EFC7A}">
      <dsp:nvSpPr>
        <dsp:cNvPr id="0" name=""/>
        <dsp:cNvSpPr/>
      </dsp:nvSpPr>
      <dsp:spPr>
        <a:xfrm rot="5400000">
          <a:off x="2864834" y="250701"/>
          <a:ext cx="1280382" cy="2130526"/>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39F928-451A-4FE5-9E11-04D22837F046}">
      <dsp:nvSpPr>
        <dsp:cNvPr id="0" name=""/>
        <dsp:cNvSpPr/>
      </dsp:nvSpPr>
      <dsp:spPr>
        <a:xfrm>
          <a:off x="2710182" y="895582"/>
          <a:ext cx="2171153" cy="2360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150000"/>
            </a:lnSpc>
            <a:spcBef>
              <a:spcPct val="0"/>
            </a:spcBef>
            <a:spcAft>
              <a:spcPct val="35000"/>
            </a:spcAft>
          </a:pPr>
          <a:r>
            <a:rPr lang="en-US" sz="1100" b="1" kern="1200" baseline="0" dirty="0" smtClean="0">
              <a:solidFill>
                <a:schemeClr val="tx1"/>
              </a:solidFill>
              <a:latin typeface="+mn-lt"/>
              <a:ea typeface="+mn-ea"/>
              <a:cs typeface="+mn-cs"/>
            </a:rPr>
            <a:t>Reporting UI</a:t>
          </a:r>
          <a:endParaRPr lang="en-US" sz="1100" b="1" kern="1200" baseline="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b="0" kern="1200" baseline="0" dirty="0" smtClean="0">
              <a:solidFill>
                <a:schemeClr val="tx1"/>
              </a:solidFill>
              <a:latin typeface="+mn-lt"/>
              <a:ea typeface="+mn-ea"/>
              <a:cs typeface="+mn-cs"/>
            </a:rPr>
            <a:t>CP Chart – </a:t>
          </a:r>
          <a:r>
            <a:rPr lang="en-US" sz="1100" b="1" kern="1200" baseline="0" dirty="0" smtClean="0">
              <a:solidFill>
                <a:schemeClr val="tx1"/>
              </a:solidFill>
              <a:latin typeface="+mn-lt"/>
              <a:ea typeface="+mn-ea"/>
              <a:cs typeface="+mn-cs"/>
            </a:rPr>
            <a:t>100%</a:t>
          </a:r>
          <a:endParaRPr lang="en-US" sz="1100" kern="1200" baseline="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b="0" kern="1200" baseline="0" dirty="0" smtClean="0">
              <a:solidFill>
                <a:schemeClr val="tx1"/>
              </a:solidFill>
              <a:latin typeface="+mn-lt"/>
              <a:ea typeface="+mn-ea"/>
              <a:cs typeface="+mn-cs"/>
            </a:rPr>
            <a:t>Advanced Line Chart - 10</a:t>
          </a:r>
          <a:r>
            <a:rPr lang="en-US" sz="1100" b="1" kern="1200" baseline="0" dirty="0" smtClean="0">
              <a:solidFill>
                <a:schemeClr val="tx1"/>
              </a:solidFill>
              <a:latin typeface="+mn-lt"/>
              <a:ea typeface="+mn-ea"/>
              <a:cs typeface="+mn-cs"/>
            </a:rPr>
            <a:t>0%</a:t>
          </a:r>
          <a:endParaRPr lang="en-US" sz="1100" b="1" kern="1200" baseline="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b="0" kern="1200" dirty="0" smtClean="0">
              <a:solidFill>
                <a:schemeClr val="tx1"/>
              </a:solidFill>
              <a:latin typeface="+mn-lt"/>
            </a:rPr>
            <a:t>Raw Data Report UI – </a:t>
          </a:r>
          <a:r>
            <a:rPr lang="en-US" sz="1100" b="1" kern="1200" dirty="0" smtClean="0">
              <a:solidFill>
                <a:schemeClr val="tx1"/>
              </a:solidFill>
              <a:latin typeface="+mn-lt"/>
            </a:rPr>
            <a:t>100%</a:t>
          </a:r>
          <a:endParaRPr lang="en-US" sz="1100" b="1" kern="1200" baseline="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b="0" kern="1200" baseline="0" dirty="0" smtClean="0">
              <a:solidFill>
                <a:schemeClr val="tx1"/>
              </a:solidFill>
              <a:latin typeface="+mn-lt"/>
              <a:ea typeface="+mn-ea"/>
              <a:cs typeface="+mn-cs"/>
            </a:rPr>
            <a:t>Blue Print Loader – </a:t>
          </a:r>
          <a:r>
            <a:rPr lang="en-US" sz="1100" b="1" kern="1200" baseline="0" dirty="0" smtClean="0">
              <a:solidFill>
                <a:schemeClr val="tx1"/>
              </a:solidFill>
              <a:latin typeface="+mn-lt"/>
              <a:ea typeface="+mn-ea"/>
              <a:cs typeface="+mn-cs"/>
            </a:rPr>
            <a:t>100%</a:t>
          </a:r>
          <a:endParaRPr lang="en-US" sz="1100" b="1" kern="1200" baseline="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b="0" kern="1200" baseline="0" dirty="0" smtClean="0">
              <a:solidFill>
                <a:schemeClr val="tx1"/>
              </a:solidFill>
              <a:latin typeface="+mn-lt"/>
              <a:ea typeface="+mn-ea"/>
              <a:cs typeface="+mn-cs"/>
            </a:rPr>
            <a:t>API Integration</a:t>
          </a:r>
          <a:endParaRPr lang="en-US" sz="1100" b="0" kern="1200" baseline="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b="0" kern="1200" baseline="0" dirty="0" smtClean="0">
              <a:solidFill>
                <a:schemeClr val="tx1"/>
              </a:solidFill>
              <a:latin typeface="+mn-lt"/>
              <a:ea typeface="+mn-ea"/>
              <a:cs typeface="+mn-cs"/>
            </a:rPr>
            <a:t>Advanced Data Table - </a:t>
          </a:r>
          <a:r>
            <a:rPr lang="en-US" sz="1100" b="1" kern="1200" baseline="0" dirty="0" smtClean="0">
              <a:solidFill>
                <a:schemeClr val="tx1"/>
              </a:solidFill>
              <a:latin typeface="+mn-lt"/>
              <a:ea typeface="+mn-ea"/>
              <a:cs typeface="+mn-cs"/>
            </a:rPr>
            <a:t>40%</a:t>
          </a:r>
          <a:endParaRPr lang="en-US" sz="1100" kern="1200" baseline="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kern="1200" baseline="0" dirty="0" smtClean="0">
              <a:solidFill>
                <a:schemeClr val="tx1"/>
              </a:solidFill>
              <a:latin typeface="+mn-lt"/>
              <a:ea typeface="+mn-ea"/>
              <a:cs typeface="+mn-cs"/>
            </a:rPr>
            <a:t>Drag/Drop inside Canvas -30% </a:t>
          </a:r>
          <a:endParaRPr lang="en-US" sz="1100" kern="1200" baseline="0" dirty="0">
            <a:solidFill>
              <a:schemeClr val="tx1"/>
            </a:solidFill>
            <a:latin typeface="+mn-lt"/>
            <a:ea typeface="+mn-ea"/>
            <a:cs typeface="+mn-cs"/>
          </a:endParaRPr>
        </a:p>
      </dsp:txBody>
      <dsp:txXfrm>
        <a:off x="2710182" y="895582"/>
        <a:ext cx="2171153" cy="2360425"/>
      </dsp:txXfrm>
    </dsp:sp>
    <dsp:sp modelId="{03ADD599-C902-4443-B3D1-92FB05BDF54C}">
      <dsp:nvSpPr>
        <dsp:cNvPr id="0" name=""/>
        <dsp:cNvSpPr/>
      </dsp:nvSpPr>
      <dsp:spPr>
        <a:xfrm>
          <a:off x="4221805" y="83683"/>
          <a:ext cx="362915" cy="362915"/>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0CD9E3-0379-463F-B05B-6473BA54B212}">
      <dsp:nvSpPr>
        <dsp:cNvPr id="0" name=""/>
        <dsp:cNvSpPr/>
      </dsp:nvSpPr>
      <dsp:spPr>
        <a:xfrm rot="5400000">
          <a:off x="5321098" y="-342132"/>
          <a:ext cx="1280382" cy="2130526"/>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C6B7DF-9FDD-42DA-9B36-BB7657BDBD69}">
      <dsp:nvSpPr>
        <dsp:cNvPr id="0" name=""/>
        <dsp:cNvSpPr/>
      </dsp:nvSpPr>
      <dsp:spPr>
        <a:xfrm>
          <a:off x="5107371" y="294436"/>
          <a:ext cx="1923451" cy="1686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1" kern="1200" dirty="0" smtClean="0">
              <a:solidFill>
                <a:schemeClr val="tx1"/>
              </a:solidFill>
              <a:latin typeface="+mn-lt"/>
            </a:rPr>
            <a:t>QA Deliverable</a:t>
          </a:r>
          <a:endParaRPr lang="en-US" sz="1200" kern="1200" baseline="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kern="1200" dirty="0" smtClean="0"/>
            <a:t>Test case document</a:t>
          </a:r>
          <a:endParaRPr lang="en-US" sz="1100" b="0" kern="1200" dirty="0">
            <a:solidFill>
              <a:schemeClr val="tx1"/>
            </a:solidFill>
            <a:latin typeface="+mn-lt"/>
          </a:endParaRPr>
        </a:p>
        <a:p>
          <a:pPr marL="57150" lvl="1" indent="-57150" algn="l" defTabSz="488950">
            <a:lnSpc>
              <a:spcPct val="150000"/>
            </a:lnSpc>
            <a:spcBef>
              <a:spcPct val="0"/>
            </a:spcBef>
            <a:spcAft>
              <a:spcPct val="15000"/>
            </a:spcAft>
            <a:buChar char="••"/>
          </a:pPr>
          <a:r>
            <a:rPr lang="en-US" sz="1100" kern="1200" dirty="0" smtClean="0"/>
            <a:t>Test result document </a:t>
          </a:r>
          <a:endParaRPr lang="en-US" sz="1100" kern="1200" dirty="0"/>
        </a:p>
        <a:p>
          <a:pPr marL="57150" lvl="1" indent="-57150" algn="l" defTabSz="488950">
            <a:lnSpc>
              <a:spcPct val="150000"/>
            </a:lnSpc>
            <a:spcBef>
              <a:spcPct val="0"/>
            </a:spcBef>
            <a:spcAft>
              <a:spcPct val="15000"/>
            </a:spcAft>
            <a:buChar char="••"/>
          </a:pPr>
          <a:r>
            <a:rPr lang="en-US" sz="1100" kern="1200" dirty="0" smtClean="0"/>
            <a:t>Test evaluation summary report for functional testing </a:t>
          </a:r>
          <a:endParaRPr lang="en-US" sz="1100" kern="1200" dirty="0"/>
        </a:p>
        <a:p>
          <a:pPr marL="57150" lvl="1" indent="-57150" algn="l" defTabSz="488950">
            <a:lnSpc>
              <a:spcPct val="150000"/>
            </a:lnSpc>
            <a:spcBef>
              <a:spcPct val="0"/>
            </a:spcBef>
            <a:spcAft>
              <a:spcPct val="15000"/>
            </a:spcAft>
            <a:buChar char="••"/>
          </a:pPr>
          <a:r>
            <a:rPr lang="en-US" sz="1100" kern="1200" dirty="0" smtClean="0"/>
            <a:t>API testing</a:t>
          </a:r>
          <a:endParaRPr lang="en-US" sz="1200" kern="1200" dirty="0"/>
        </a:p>
      </dsp:txBody>
      <dsp:txXfrm>
        <a:off x="5107371" y="294436"/>
        <a:ext cx="1923451" cy="168601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606897-E9EE-43C9-A1D0-3083674A5645}">
      <dsp:nvSpPr>
        <dsp:cNvPr id="0" name=""/>
        <dsp:cNvSpPr/>
      </dsp:nvSpPr>
      <dsp:spPr>
        <a:xfrm rot="5400000">
          <a:off x="428894" y="1082580"/>
          <a:ext cx="1280382" cy="2130526"/>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79A22C-705A-4488-8A05-EB4F2E33868B}">
      <dsp:nvSpPr>
        <dsp:cNvPr id="0" name=""/>
        <dsp:cNvSpPr/>
      </dsp:nvSpPr>
      <dsp:spPr>
        <a:xfrm>
          <a:off x="286353" y="1568609"/>
          <a:ext cx="2106294" cy="1997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100000"/>
            </a:lnSpc>
            <a:spcBef>
              <a:spcPct val="0"/>
            </a:spcBef>
            <a:spcAft>
              <a:spcPct val="35000"/>
            </a:spcAft>
          </a:pPr>
          <a:endParaRPr lang="en-US" sz="1100" b="1" kern="1200" dirty="0" smtClean="0">
            <a:solidFill>
              <a:schemeClr val="tx1"/>
            </a:solidFill>
            <a:latin typeface="+mn-lt"/>
          </a:endParaRPr>
        </a:p>
        <a:p>
          <a:pPr lvl="0" algn="l" defTabSz="488950">
            <a:lnSpc>
              <a:spcPct val="100000"/>
            </a:lnSpc>
            <a:spcBef>
              <a:spcPct val="0"/>
            </a:spcBef>
            <a:spcAft>
              <a:spcPct val="35000"/>
            </a:spcAft>
          </a:pPr>
          <a:r>
            <a:rPr lang="en-US" sz="1100" b="1" kern="1200" dirty="0" smtClean="0">
              <a:solidFill>
                <a:schemeClr val="tx1"/>
              </a:solidFill>
              <a:latin typeface="+mn-lt"/>
            </a:rPr>
            <a:t>Reporting Microservices</a:t>
          </a:r>
          <a:endParaRPr lang="en-US" sz="1100" b="1" kern="1200" dirty="0">
            <a:solidFill>
              <a:schemeClr val="tx1"/>
            </a:solidFill>
            <a:latin typeface="+mn-lt"/>
          </a:endParaRPr>
        </a:p>
        <a:p>
          <a:pPr marL="57150" lvl="1" indent="-57150" algn="l" defTabSz="488950">
            <a:lnSpc>
              <a:spcPct val="100000"/>
            </a:lnSpc>
            <a:spcBef>
              <a:spcPct val="0"/>
            </a:spcBef>
            <a:spcAft>
              <a:spcPct val="15000"/>
            </a:spcAft>
            <a:buChar char="••"/>
          </a:pPr>
          <a:r>
            <a:rPr lang="en-US" sz="1100" b="0" kern="1200" baseline="0" dirty="0" smtClean="0">
              <a:solidFill>
                <a:schemeClr val="tx1"/>
              </a:solidFill>
              <a:latin typeface="+mn-lt"/>
              <a:ea typeface="+mn-ea"/>
              <a:cs typeface="+mn-cs"/>
            </a:rPr>
            <a:t>All Assets and Parameters Service – </a:t>
          </a:r>
          <a:r>
            <a:rPr lang="en-US" sz="1100" b="1" kern="1200" baseline="0" dirty="0" smtClean="0">
              <a:solidFill>
                <a:schemeClr val="tx1"/>
              </a:solidFill>
              <a:latin typeface="+mn-lt"/>
              <a:ea typeface="+mn-ea"/>
              <a:cs typeface="+mn-cs"/>
            </a:rPr>
            <a:t>40%</a:t>
          </a:r>
          <a:endParaRPr lang="en-US" sz="1100" b="1" kern="1200" baseline="0" dirty="0">
            <a:solidFill>
              <a:schemeClr val="tx1"/>
            </a:solidFill>
            <a:latin typeface="+mn-lt"/>
            <a:ea typeface="+mn-ea"/>
            <a:cs typeface="+mn-cs"/>
          </a:endParaRPr>
        </a:p>
        <a:p>
          <a:pPr marL="57150" lvl="1" indent="-57150" algn="l" defTabSz="488950">
            <a:lnSpc>
              <a:spcPct val="100000"/>
            </a:lnSpc>
            <a:spcBef>
              <a:spcPct val="0"/>
            </a:spcBef>
            <a:spcAft>
              <a:spcPct val="15000"/>
            </a:spcAft>
            <a:buChar char="••"/>
          </a:pPr>
          <a:r>
            <a:rPr lang="en-US" sz="1100" b="0" kern="1200" baseline="0" dirty="0" smtClean="0">
              <a:solidFill>
                <a:schemeClr val="tx1"/>
              </a:solidFill>
              <a:latin typeface="+mn-lt"/>
            </a:rPr>
            <a:t>Data </a:t>
          </a:r>
          <a:r>
            <a:rPr lang="en-US" sz="1100" b="0" kern="1200" dirty="0" smtClean="0">
              <a:solidFill>
                <a:schemeClr val="tx1"/>
              </a:solidFill>
              <a:latin typeface="+mn-lt"/>
            </a:rPr>
            <a:t>Abstraction</a:t>
          </a:r>
          <a:r>
            <a:rPr lang="en-US" sz="1100" b="0" kern="1200" baseline="0" dirty="0" smtClean="0">
              <a:solidFill>
                <a:schemeClr val="tx1"/>
              </a:solidFill>
              <a:latin typeface="+mn-lt"/>
            </a:rPr>
            <a:t> Layer outside Predix Architecture</a:t>
          </a:r>
          <a:endParaRPr lang="en-US" sz="1100" b="1" kern="1200" baseline="0" dirty="0">
            <a:solidFill>
              <a:schemeClr val="tx1"/>
            </a:solidFill>
            <a:latin typeface="+mn-lt"/>
            <a:ea typeface="+mn-ea"/>
            <a:cs typeface="+mn-cs"/>
          </a:endParaRPr>
        </a:p>
        <a:p>
          <a:pPr marL="57150" lvl="1" indent="-57150" algn="l" defTabSz="488950">
            <a:lnSpc>
              <a:spcPct val="100000"/>
            </a:lnSpc>
            <a:spcBef>
              <a:spcPct val="0"/>
            </a:spcBef>
            <a:spcAft>
              <a:spcPct val="15000"/>
            </a:spcAft>
            <a:buChar char="••"/>
          </a:pPr>
          <a:r>
            <a:rPr lang="en-US" sz="1100" b="0" kern="1200" baseline="0" dirty="0" smtClean="0">
              <a:solidFill>
                <a:schemeClr val="tx1"/>
              </a:solidFill>
              <a:latin typeface="+mn-lt"/>
            </a:rPr>
            <a:t>Data </a:t>
          </a:r>
          <a:r>
            <a:rPr lang="en-US" sz="1100" b="0" kern="1200" dirty="0" smtClean="0">
              <a:solidFill>
                <a:schemeClr val="tx1"/>
              </a:solidFill>
              <a:latin typeface="+mn-lt"/>
            </a:rPr>
            <a:t>Abstraction</a:t>
          </a:r>
          <a:r>
            <a:rPr lang="en-US" sz="1100" b="0" kern="1200" baseline="0" dirty="0" smtClean="0">
              <a:solidFill>
                <a:schemeClr val="tx1"/>
              </a:solidFill>
              <a:latin typeface="+mn-lt"/>
            </a:rPr>
            <a:t> Layer outside Predix – 5%</a:t>
          </a:r>
          <a:endParaRPr lang="en-US" sz="1100" b="1" kern="1200" baseline="0" dirty="0">
            <a:solidFill>
              <a:schemeClr val="tx1"/>
            </a:solidFill>
            <a:latin typeface="+mn-lt"/>
            <a:ea typeface="+mn-ea"/>
            <a:cs typeface="+mn-cs"/>
          </a:endParaRPr>
        </a:p>
        <a:p>
          <a:pPr marL="57150" lvl="1" indent="-57150" algn="l" defTabSz="488950">
            <a:lnSpc>
              <a:spcPct val="100000"/>
            </a:lnSpc>
            <a:spcBef>
              <a:spcPct val="0"/>
            </a:spcBef>
            <a:spcAft>
              <a:spcPct val="15000"/>
            </a:spcAft>
            <a:buChar char="••"/>
          </a:pPr>
          <a:r>
            <a:rPr lang="en-US" sz="1100" b="0" kern="1200" baseline="0" dirty="0" smtClean="0">
              <a:solidFill>
                <a:schemeClr val="tx1"/>
              </a:solidFill>
              <a:latin typeface="+mn-lt"/>
              <a:ea typeface="+mn-ea"/>
              <a:cs typeface="+mn-cs"/>
            </a:rPr>
            <a:t>InSight Integration Phase 1</a:t>
          </a:r>
          <a:endParaRPr lang="en-US" sz="1100" b="0" kern="1200" baseline="0" dirty="0">
            <a:solidFill>
              <a:schemeClr val="tx1"/>
            </a:solidFill>
            <a:latin typeface="+mn-lt"/>
            <a:ea typeface="+mn-ea"/>
            <a:cs typeface="+mn-cs"/>
          </a:endParaRPr>
        </a:p>
        <a:p>
          <a:pPr marL="57150" lvl="1" indent="-57150" algn="l" defTabSz="488950">
            <a:lnSpc>
              <a:spcPct val="100000"/>
            </a:lnSpc>
            <a:spcBef>
              <a:spcPct val="0"/>
            </a:spcBef>
            <a:spcAft>
              <a:spcPct val="15000"/>
            </a:spcAft>
            <a:buChar char="••"/>
          </a:pPr>
          <a:r>
            <a:rPr lang="en-US" sz="1100" b="0" kern="1200" baseline="0" dirty="0" smtClean="0">
              <a:solidFill>
                <a:schemeClr val="tx1"/>
              </a:solidFill>
              <a:latin typeface="+mn-lt"/>
              <a:ea typeface="+mn-ea"/>
              <a:cs typeface="+mn-cs"/>
            </a:rPr>
            <a:t>MyPlant Integration Phase 1</a:t>
          </a:r>
          <a:endParaRPr lang="en-US" sz="1100" b="0" kern="1200" baseline="0" dirty="0">
            <a:solidFill>
              <a:schemeClr val="tx1"/>
            </a:solidFill>
            <a:latin typeface="+mn-lt"/>
            <a:ea typeface="+mn-ea"/>
            <a:cs typeface="+mn-cs"/>
          </a:endParaRPr>
        </a:p>
        <a:p>
          <a:pPr marL="57150" lvl="1" indent="-57150" algn="l" defTabSz="488950">
            <a:lnSpc>
              <a:spcPct val="100000"/>
            </a:lnSpc>
            <a:spcBef>
              <a:spcPct val="0"/>
            </a:spcBef>
            <a:spcAft>
              <a:spcPct val="15000"/>
            </a:spcAft>
            <a:buChar char="••"/>
          </a:pPr>
          <a:r>
            <a:rPr lang="en-US" sz="1100" b="0" kern="1200" baseline="0" dirty="0" smtClean="0">
              <a:solidFill>
                <a:schemeClr val="tx1"/>
              </a:solidFill>
              <a:latin typeface="+mn-lt"/>
              <a:ea typeface="+mn-ea"/>
              <a:cs typeface="+mn-cs"/>
            </a:rPr>
            <a:t>AWS Plan?</a:t>
          </a:r>
          <a:endParaRPr lang="en-US" sz="1100" b="0" kern="1200" baseline="0" dirty="0">
            <a:solidFill>
              <a:schemeClr val="tx1"/>
            </a:solidFill>
            <a:latin typeface="+mn-lt"/>
            <a:ea typeface="+mn-ea"/>
            <a:cs typeface="+mn-cs"/>
          </a:endParaRPr>
        </a:p>
      </dsp:txBody>
      <dsp:txXfrm>
        <a:off x="286353" y="1568609"/>
        <a:ext cx="2106294" cy="1997324"/>
      </dsp:txXfrm>
    </dsp:sp>
    <dsp:sp modelId="{6D738C93-5ECA-461D-A423-4D33B631C53D}">
      <dsp:nvSpPr>
        <dsp:cNvPr id="0" name=""/>
        <dsp:cNvSpPr/>
      </dsp:nvSpPr>
      <dsp:spPr>
        <a:xfrm>
          <a:off x="1775703" y="925728"/>
          <a:ext cx="362915" cy="362915"/>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FE9969-A06D-47B2-B7AC-3C86253EFC7A}">
      <dsp:nvSpPr>
        <dsp:cNvPr id="0" name=""/>
        <dsp:cNvSpPr/>
      </dsp:nvSpPr>
      <dsp:spPr>
        <a:xfrm rot="5400000">
          <a:off x="2864834" y="172875"/>
          <a:ext cx="1280382" cy="2130526"/>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39F928-451A-4FE5-9E11-04D22837F046}">
      <dsp:nvSpPr>
        <dsp:cNvPr id="0" name=""/>
        <dsp:cNvSpPr/>
      </dsp:nvSpPr>
      <dsp:spPr>
        <a:xfrm>
          <a:off x="2710182" y="817756"/>
          <a:ext cx="2171153" cy="2360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150000"/>
            </a:lnSpc>
            <a:spcBef>
              <a:spcPct val="0"/>
            </a:spcBef>
            <a:spcAft>
              <a:spcPct val="35000"/>
            </a:spcAft>
          </a:pPr>
          <a:r>
            <a:rPr lang="en-US" sz="1100" b="1" kern="1200" baseline="0" dirty="0" smtClean="0">
              <a:solidFill>
                <a:schemeClr val="tx1"/>
              </a:solidFill>
              <a:latin typeface="+mn-lt"/>
              <a:ea typeface="+mn-ea"/>
              <a:cs typeface="+mn-cs"/>
            </a:rPr>
            <a:t>Reporting UI</a:t>
          </a:r>
          <a:endParaRPr lang="en-US" sz="1100" b="1" kern="1200" baseline="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b="0" kern="1200" baseline="0" dirty="0" smtClean="0">
              <a:solidFill>
                <a:schemeClr val="tx1"/>
              </a:solidFill>
              <a:latin typeface="+mn-lt"/>
              <a:ea typeface="+mn-ea"/>
              <a:cs typeface="+mn-cs"/>
            </a:rPr>
            <a:t>API Integration</a:t>
          </a:r>
          <a:endParaRPr lang="en-US" sz="1100" b="0" kern="1200" baseline="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b="0" kern="1200" baseline="0" dirty="0" smtClean="0">
              <a:solidFill>
                <a:schemeClr val="tx1"/>
              </a:solidFill>
              <a:latin typeface="+mn-lt"/>
              <a:ea typeface="+mn-ea"/>
              <a:cs typeface="+mn-cs"/>
            </a:rPr>
            <a:t>Advanced Data Table - </a:t>
          </a:r>
          <a:r>
            <a:rPr lang="en-US" sz="1100" b="1" kern="1200" baseline="0" dirty="0" smtClean="0">
              <a:solidFill>
                <a:schemeClr val="tx1"/>
              </a:solidFill>
              <a:latin typeface="+mn-lt"/>
              <a:ea typeface="+mn-ea"/>
              <a:cs typeface="+mn-cs"/>
            </a:rPr>
            <a:t>40%</a:t>
          </a:r>
          <a:endParaRPr lang="en-US" sz="1100" kern="1200" baseline="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kern="1200" baseline="0" dirty="0" smtClean="0">
              <a:solidFill>
                <a:schemeClr val="tx1"/>
              </a:solidFill>
              <a:latin typeface="+mn-lt"/>
              <a:ea typeface="+mn-ea"/>
              <a:cs typeface="+mn-cs"/>
            </a:rPr>
            <a:t>Drag/Drop inside Canvas -30% </a:t>
          </a:r>
          <a:endParaRPr lang="en-US" sz="1100" kern="1200" baseline="0" dirty="0">
            <a:solidFill>
              <a:schemeClr val="tx1"/>
            </a:solidFill>
            <a:latin typeface="+mn-lt"/>
            <a:ea typeface="+mn-ea"/>
            <a:cs typeface="+mn-cs"/>
          </a:endParaRPr>
        </a:p>
      </dsp:txBody>
      <dsp:txXfrm>
        <a:off x="2710182" y="817756"/>
        <a:ext cx="2171153" cy="2360425"/>
      </dsp:txXfrm>
    </dsp:sp>
    <dsp:sp modelId="{03ADD599-C902-4443-B3D1-92FB05BDF54C}">
      <dsp:nvSpPr>
        <dsp:cNvPr id="0" name=""/>
        <dsp:cNvSpPr/>
      </dsp:nvSpPr>
      <dsp:spPr>
        <a:xfrm>
          <a:off x="4221805" y="5857"/>
          <a:ext cx="362915" cy="362915"/>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0CD9E3-0379-463F-B05B-6473BA54B212}">
      <dsp:nvSpPr>
        <dsp:cNvPr id="0" name=""/>
        <dsp:cNvSpPr/>
      </dsp:nvSpPr>
      <dsp:spPr>
        <a:xfrm rot="5400000">
          <a:off x="5321098" y="-419959"/>
          <a:ext cx="1280382" cy="2130526"/>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C6B7DF-9FDD-42DA-9B36-BB7657BDBD69}">
      <dsp:nvSpPr>
        <dsp:cNvPr id="0" name=""/>
        <dsp:cNvSpPr/>
      </dsp:nvSpPr>
      <dsp:spPr>
        <a:xfrm>
          <a:off x="5107371" y="216609"/>
          <a:ext cx="1923451" cy="1686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1" kern="1200" dirty="0" smtClean="0">
              <a:solidFill>
                <a:schemeClr val="tx1"/>
              </a:solidFill>
              <a:latin typeface="+mn-lt"/>
            </a:rPr>
            <a:t>QA Deliverable</a:t>
          </a:r>
          <a:endParaRPr lang="en-US" sz="1200" kern="1200" baseline="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kern="1200" dirty="0" smtClean="0"/>
            <a:t>Test case document</a:t>
          </a:r>
          <a:endParaRPr lang="en-US" sz="1100" b="0" kern="1200" dirty="0">
            <a:solidFill>
              <a:schemeClr val="tx1"/>
            </a:solidFill>
            <a:latin typeface="+mn-lt"/>
          </a:endParaRPr>
        </a:p>
        <a:p>
          <a:pPr marL="57150" lvl="1" indent="-57150" algn="l" defTabSz="488950">
            <a:lnSpc>
              <a:spcPct val="150000"/>
            </a:lnSpc>
            <a:spcBef>
              <a:spcPct val="0"/>
            </a:spcBef>
            <a:spcAft>
              <a:spcPct val="15000"/>
            </a:spcAft>
            <a:buChar char="••"/>
          </a:pPr>
          <a:r>
            <a:rPr lang="en-US" sz="1100" kern="1200" dirty="0" smtClean="0"/>
            <a:t>Test result document </a:t>
          </a:r>
          <a:endParaRPr lang="en-US" sz="1100" kern="1200" dirty="0"/>
        </a:p>
        <a:p>
          <a:pPr marL="57150" lvl="1" indent="-57150" algn="l" defTabSz="488950">
            <a:lnSpc>
              <a:spcPct val="150000"/>
            </a:lnSpc>
            <a:spcBef>
              <a:spcPct val="0"/>
            </a:spcBef>
            <a:spcAft>
              <a:spcPct val="15000"/>
            </a:spcAft>
            <a:buChar char="••"/>
          </a:pPr>
          <a:r>
            <a:rPr lang="en-US" sz="1100" kern="1200" dirty="0" smtClean="0"/>
            <a:t>Test evaluation summary report for functional testing </a:t>
          </a:r>
          <a:endParaRPr lang="en-US" sz="1100" kern="1200" dirty="0"/>
        </a:p>
        <a:p>
          <a:pPr marL="57150" lvl="1" indent="-57150" algn="l" defTabSz="488950">
            <a:lnSpc>
              <a:spcPct val="150000"/>
            </a:lnSpc>
            <a:spcBef>
              <a:spcPct val="0"/>
            </a:spcBef>
            <a:spcAft>
              <a:spcPct val="15000"/>
            </a:spcAft>
            <a:buChar char="••"/>
          </a:pPr>
          <a:r>
            <a:rPr lang="en-US" sz="1100" kern="1200" dirty="0" smtClean="0"/>
            <a:t>API testing</a:t>
          </a:r>
          <a:endParaRPr lang="en-US" sz="1200" kern="1200" dirty="0"/>
        </a:p>
      </dsp:txBody>
      <dsp:txXfrm>
        <a:off x="5107371" y="216609"/>
        <a:ext cx="1923451" cy="1686018"/>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C468A65-2093-4CA5-BAC8-7EC01C9AC48C}" type="datetimeFigureOut">
              <a:rPr lang="en-US" smtClean="0"/>
              <a:t>9/2/2016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DFF3DC3-52C2-41BE-9C12-13CA2C026DEA}" type="slidenum">
              <a:rPr lang="en-US" smtClean="0"/>
              <a:t>‹#›</a:t>
            </a:fld>
            <a:endParaRPr lang="en-US"/>
          </a:p>
        </p:txBody>
      </p:sp>
    </p:spTree>
    <p:extLst>
      <p:ext uri="{BB962C8B-B14F-4D97-AF65-F5344CB8AC3E}">
        <p14:creationId xmlns:p14="http://schemas.microsoft.com/office/powerpoint/2010/main" val="9996286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BD20CA-449A-49FF-91FD-FE591C19058E}" type="datetimeFigureOut">
              <a:rPr lang="en-US" smtClean="0"/>
              <a:pPr/>
              <a:t>9/2/2016</a:t>
            </a:fld>
            <a:endParaRPr lang="en-US"/>
          </a:p>
        </p:txBody>
      </p:sp>
      <p:sp>
        <p:nvSpPr>
          <p:cNvPr id="4" name="Slide Image Placeholder 3"/>
          <p:cNvSpPr>
            <a:spLocks noGrp="1" noRot="1" noChangeAspect="1"/>
          </p:cNvSpPr>
          <p:nvPr>
            <p:ph type="sldImg" idx="2"/>
          </p:nvPr>
        </p:nvSpPr>
        <p:spPr>
          <a:xfrm>
            <a:off x="571500" y="685800"/>
            <a:ext cx="5715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3E07A1-2926-49B1-9231-67F85B6D590A}" type="slidenum">
              <a:rPr lang="en-US" smtClean="0"/>
              <a:pPr/>
              <a:t>‹#›</a:t>
            </a:fld>
            <a:endParaRPr lang="en-US"/>
          </a:p>
        </p:txBody>
      </p:sp>
    </p:spTree>
    <p:extLst>
      <p:ext uri="{BB962C8B-B14F-4D97-AF65-F5344CB8AC3E}">
        <p14:creationId xmlns:p14="http://schemas.microsoft.com/office/powerpoint/2010/main" val="3274125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ust-global.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Content Placeholder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9144000" cy="5486400"/>
          </a:xfrm>
          <a:prstGeom prst="rect">
            <a:avLst/>
          </a:prstGeom>
        </p:spPr>
      </p:pic>
      <p:sp>
        <p:nvSpPr>
          <p:cNvPr id="13" name="Text Placeholder 25"/>
          <p:cNvSpPr>
            <a:spLocks noGrp="1"/>
          </p:cNvSpPr>
          <p:nvPr>
            <p:ph type="body" sz="quarter" idx="14" hasCustomPrompt="1"/>
          </p:nvPr>
        </p:nvSpPr>
        <p:spPr>
          <a:xfrm>
            <a:off x="377370" y="1679507"/>
            <a:ext cx="3177449" cy="427990"/>
          </a:xfrm>
        </p:spPr>
        <p:txBody>
          <a:bodyPr anchor="ctr">
            <a:noAutofit/>
          </a:bodyPr>
          <a:lstStyle>
            <a:lvl1pPr algn="ctr">
              <a:buNone/>
              <a:defRPr sz="1800" b="0" baseline="0">
                <a:solidFill>
                  <a:schemeClr val="bg1"/>
                </a:solidFill>
                <a:latin typeface="Century Gothic" panose="020B0502020202020204" pitchFamily="34" charset="0"/>
              </a:defRPr>
            </a:lvl1pPr>
          </a:lstStyle>
          <a:p>
            <a:pPr lvl="0"/>
            <a:r>
              <a:rPr lang="en-US" dirty="0"/>
              <a:t>Meeting Type</a:t>
            </a:r>
          </a:p>
        </p:txBody>
      </p:sp>
      <p:sp>
        <p:nvSpPr>
          <p:cNvPr id="17" name="Text Placeholder 25"/>
          <p:cNvSpPr>
            <a:spLocks noGrp="1"/>
          </p:cNvSpPr>
          <p:nvPr>
            <p:ph type="body" sz="quarter" idx="11" hasCustomPrompt="1"/>
          </p:nvPr>
        </p:nvSpPr>
        <p:spPr>
          <a:xfrm>
            <a:off x="384044" y="3087270"/>
            <a:ext cx="8375912" cy="426720"/>
          </a:xfrm>
        </p:spPr>
        <p:txBody>
          <a:bodyPr anchor="ctr">
            <a:noAutofit/>
          </a:bodyPr>
          <a:lstStyle>
            <a:lvl1pPr marL="0" indent="0" algn="ctr">
              <a:buNone/>
              <a:defRPr sz="3200" b="0" baseline="0">
                <a:solidFill>
                  <a:schemeClr val="bg1"/>
                </a:solidFill>
                <a:latin typeface="Century Gothic" panose="020B0502020202020204" pitchFamily="34" charset="0"/>
              </a:defRPr>
            </a:lvl1pPr>
          </a:lstStyle>
          <a:p>
            <a:pPr lvl="0"/>
            <a:r>
              <a:rPr lang="en-US" dirty="0"/>
              <a:t>Presentation Title</a:t>
            </a:r>
          </a:p>
        </p:txBody>
      </p:sp>
      <p:sp>
        <p:nvSpPr>
          <p:cNvPr id="19" name="Picture Placeholder 28"/>
          <p:cNvSpPr>
            <a:spLocks noGrp="1"/>
          </p:cNvSpPr>
          <p:nvPr>
            <p:ph type="pic" sz="quarter" idx="13" hasCustomPrompt="1"/>
          </p:nvPr>
        </p:nvSpPr>
        <p:spPr>
          <a:xfrm>
            <a:off x="7112000" y="113200"/>
            <a:ext cx="1708150" cy="1454706"/>
          </a:xfrm>
          <a:ln>
            <a:noFill/>
          </a:ln>
        </p:spPr>
        <p:txBody>
          <a:bodyPr>
            <a:normAutofit/>
          </a:bodyPr>
          <a:lstStyle>
            <a:lvl1pPr>
              <a:buNone/>
              <a:defRPr sz="1600">
                <a:solidFill>
                  <a:schemeClr val="bg1"/>
                </a:solidFill>
                <a:latin typeface="Century Gothic" panose="020B0502020202020204" pitchFamily="34" charset="0"/>
              </a:defRPr>
            </a:lvl1pPr>
          </a:lstStyle>
          <a:p>
            <a:r>
              <a:rPr lang="en-US"/>
              <a:t>Client Logo</a:t>
            </a:r>
          </a:p>
        </p:txBody>
      </p:sp>
      <p:sp>
        <p:nvSpPr>
          <p:cNvPr id="23" name="Text Placeholder 37"/>
          <p:cNvSpPr>
            <a:spLocks noGrp="1"/>
          </p:cNvSpPr>
          <p:nvPr>
            <p:ph type="body" sz="quarter" idx="15" hasCustomPrompt="1"/>
          </p:nvPr>
        </p:nvSpPr>
        <p:spPr>
          <a:xfrm>
            <a:off x="384043" y="3665906"/>
            <a:ext cx="8375914" cy="490118"/>
          </a:xfrm>
        </p:spPr>
        <p:txBody>
          <a:bodyPr anchor="ctr"/>
          <a:lstStyle>
            <a:lvl1pPr marL="0" indent="0" algn="ctr">
              <a:buNone/>
              <a:defRPr sz="1400" b="0" baseline="0">
                <a:solidFill>
                  <a:schemeClr val="bg1"/>
                </a:solidFill>
                <a:latin typeface="Century Gothic" panose="020B0502020202020204" pitchFamily="34" charset="0"/>
                <a:cs typeface="Arial" panose="020B0604020202020204" pitchFamily="34" charset="0"/>
              </a:defRPr>
            </a:lvl1pPr>
          </a:lstStyle>
          <a:p>
            <a:pPr lvl="0"/>
            <a:r>
              <a:rPr lang="en-US" dirty="0"/>
              <a:t>Description about the presentation and/or version number and date of release</a:t>
            </a:r>
          </a:p>
        </p:txBody>
      </p:sp>
      <p:sp>
        <p:nvSpPr>
          <p:cNvPr id="12" name="TextBox 11"/>
          <p:cNvSpPr txBox="1"/>
          <p:nvPr userDrawn="1"/>
        </p:nvSpPr>
        <p:spPr>
          <a:xfrm>
            <a:off x="2709953" y="5224085"/>
            <a:ext cx="3724097" cy="261610"/>
          </a:xfrm>
          <a:prstGeom prst="rect">
            <a:avLst/>
          </a:prstGeom>
          <a:noFill/>
        </p:spPr>
        <p:txBody>
          <a:bodyPr wrap="none" rtlCol="0">
            <a:spAutoFit/>
          </a:bodyPr>
          <a:lstStyle/>
          <a:p>
            <a:pPr algn="ctr"/>
            <a:r>
              <a:rPr lang="en-US" sz="1100">
                <a:solidFill>
                  <a:schemeClr val="bg1"/>
                </a:solidFill>
              </a:rPr>
              <a:t>Confidential and proprietary.  © 2016 UST Global </a:t>
            </a:r>
            <a:r>
              <a:rPr lang="en-US" sz="1100" err="1">
                <a:solidFill>
                  <a:schemeClr val="bg1"/>
                </a:solidFill>
              </a:rPr>
              <a:t>Inc</a:t>
            </a:r>
            <a:endParaRPr lang="en-US" sz="1100">
              <a:solidFill>
                <a:schemeClr val="bg1"/>
              </a:solidFill>
            </a:endParaRPr>
          </a:p>
        </p:txBody>
      </p:sp>
      <p:pic>
        <p:nvPicPr>
          <p:cNvPr id="14" name="Picture 1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88476" y="214800"/>
            <a:ext cx="2178953" cy="762809"/>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5" name="TextBox 4"/>
          <p:cNvSpPr txBox="1"/>
          <p:nvPr userDrawn="1"/>
        </p:nvSpPr>
        <p:spPr>
          <a:xfrm>
            <a:off x="2070100" y="1103150"/>
            <a:ext cx="6743700" cy="2462213"/>
          </a:xfrm>
          <a:prstGeom prst="rect">
            <a:avLst/>
          </a:prstGeom>
          <a:noFill/>
        </p:spPr>
        <p:txBody>
          <a:bodyPr wrap="square" rtlCol="0">
            <a:spAutoFit/>
          </a:bodyPr>
          <a:lstStyle/>
          <a:p>
            <a:pPr algn="just"/>
            <a:r>
              <a:rPr lang="en-US" sz="1400">
                <a:solidFill>
                  <a:schemeClr val="tx2"/>
                </a:solidFill>
                <a:latin typeface="Century Gothic" panose="020B0502020202020204" pitchFamily="34" charset="0"/>
                <a:cs typeface="Helvetica" panose="020B0604020202020204" pitchFamily="34" charset="0"/>
              </a:rPr>
              <a:t>Copyright © 2016 by UST Global Inc. All rights reserved. 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a:t>
            </a:r>
            <a:r>
              <a:rPr lang="en-US" sz="1400" err="1">
                <a:solidFill>
                  <a:schemeClr val="tx2"/>
                </a:solidFill>
                <a:latin typeface="Century Gothic" panose="020B0502020202020204" pitchFamily="34" charset="0"/>
                <a:cs typeface="Helvetica" panose="020B0604020202020204" pitchFamily="34" charset="0"/>
              </a:rPr>
              <a:t>Inc</a:t>
            </a:r>
            <a:r>
              <a:rPr lang="en-US" sz="1400">
                <a:solidFill>
                  <a:schemeClr val="tx2"/>
                </a:solidFill>
                <a:latin typeface="Century Gothic" panose="020B0502020202020204" pitchFamily="34" charset="0"/>
                <a:cs typeface="Helvetica" panose="020B0604020202020204" pitchFamily="34" charset="0"/>
              </a:rPr>
              <a:t> and may not be disclosed to any third party. Exceptions to this notice are permitted only with the express, written permission of UST Global Inc.</a:t>
            </a:r>
          </a:p>
          <a:p>
            <a:pPr algn="just"/>
            <a:endParaRPr lang="en-US" sz="1400">
              <a:solidFill>
                <a:schemeClr val="tx2"/>
              </a:solidFill>
              <a:latin typeface="Century Gothic" panose="020B0502020202020204" pitchFamily="34" charset="0"/>
              <a:cs typeface="Helvetica" panose="020B0604020202020204" pitchFamily="34" charset="0"/>
            </a:endParaRPr>
          </a:p>
          <a:p>
            <a:pPr algn="just"/>
            <a:r>
              <a:rPr lang="en-US" sz="1400">
                <a:solidFill>
                  <a:schemeClr val="tx2"/>
                </a:solidFill>
                <a:latin typeface="Century Gothic" panose="020B0502020202020204" pitchFamily="34" charset="0"/>
                <a:cs typeface="Helvetica" panose="020B0604020202020204" pitchFamily="34" charset="0"/>
              </a:rPr>
              <a:t>UST Global® is a registered service mark of UST Global </a:t>
            </a:r>
            <a:r>
              <a:rPr lang="en-US" sz="1400" err="1">
                <a:solidFill>
                  <a:schemeClr val="tx2"/>
                </a:solidFill>
                <a:latin typeface="Century Gothic" panose="020B0502020202020204" pitchFamily="34" charset="0"/>
                <a:cs typeface="Helvetica" panose="020B0604020202020204" pitchFamily="34" charset="0"/>
              </a:rPr>
              <a:t>Inc</a:t>
            </a:r>
            <a:endParaRPr lang="en-US" sz="1400">
              <a:solidFill>
                <a:schemeClr val="tx2"/>
              </a:solidFill>
              <a:latin typeface="Century Gothic" panose="020B0502020202020204" pitchFamily="34" charset="0"/>
              <a:cs typeface="Helvetica" panose="020B0604020202020204" pitchFamily="34" charset="0"/>
            </a:endParaRPr>
          </a:p>
        </p:txBody>
      </p:sp>
      <p:sp>
        <p:nvSpPr>
          <p:cNvPr id="7" name="TextBox 6"/>
          <p:cNvSpPr txBox="1"/>
          <p:nvPr userDrawn="1"/>
        </p:nvSpPr>
        <p:spPr>
          <a:xfrm>
            <a:off x="2070100" y="3753701"/>
            <a:ext cx="6346509" cy="1200329"/>
          </a:xfrm>
          <a:prstGeom prst="rect">
            <a:avLst/>
          </a:prstGeom>
          <a:noFill/>
        </p:spPr>
        <p:txBody>
          <a:bodyPr wrap="square" rtlCol="0">
            <a:spAutoFit/>
          </a:bodyPr>
          <a:lstStyle/>
          <a:p>
            <a:r>
              <a:rPr lang="en-US" sz="1200">
                <a:solidFill>
                  <a:schemeClr val="tx2"/>
                </a:solidFill>
                <a:latin typeface="Century Gothic" panose="020B0502020202020204" pitchFamily="34" charset="0"/>
              </a:rPr>
              <a:t>UST Global</a:t>
            </a:r>
          </a:p>
          <a:p>
            <a:r>
              <a:rPr lang="en-US" sz="1200">
                <a:solidFill>
                  <a:schemeClr val="tx2"/>
                </a:solidFill>
                <a:latin typeface="Century Gothic" panose="020B0502020202020204" pitchFamily="34" charset="0"/>
              </a:rPr>
              <a:t>20 Enterprise</a:t>
            </a:r>
          </a:p>
          <a:p>
            <a:r>
              <a:rPr lang="en-US" sz="1200">
                <a:solidFill>
                  <a:schemeClr val="tx2"/>
                </a:solidFill>
                <a:latin typeface="Century Gothic" panose="020B0502020202020204" pitchFamily="34" charset="0"/>
              </a:rPr>
              <a:t>Aliso Viejo, CA 92656</a:t>
            </a:r>
          </a:p>
          <a:p>
            <a:r>
              <a:rPr lang="en-US" sz="1200">
                <a:solidFill>
                  <a:schemeClr val="tx2"/>
                </a:solidFill>
                <a:latin typeface="Century Gothic" panose="020B0502020202020204" pitchFamily="34" charset="0"/>
              </a:rPr>
              <a:t>Tel: 949.716.8757</a:t>
            </a:r>
          </a:p>
          <a:p>
            <a:r>
              <a:rPr lang="en-US" sz="1200">
                <a:solidFill>
                  <a:schemeClr val="tx2"/>
                </a:solidFill>
                <a:latin typeface="Century Gothic" panose="020B0502020202020204" pitchFamily="34" charset="0"/>
              </a:rPr>
              <a:t>Fax: 949.716.8396</a:t>
            </a:r>
          </a:p>
          <a:p>
            <a:r>
              <a:rPr lang="en-US" sz="1200" u="sng">
                <a:solidFill>
                  <a:schemeClr val="tx2"/>
                </a:solidFill>
                <a:latin typeface="Century Gothic" panose="020B0502020202020204" pitchFamily="34" charset="0"/>
                <a:hlinkClick r:id="rId2"/>
              </a:rPr>
              <a:t>www.ust-global.com</a:t>
            </a:r>
            <a:endParaRPr lang="en-US" sz="1200">
              <a:solidFill>
                <a:schemeClr val="tx2"/>
              </a:solidFill>
              <a:latin typeface="Century Gothic" panose="020B0502020202020204" pitchFamily="34" charset="0"/>
            </a:endParaRPr>
          </a:p>
        </p:txBody>
      </p:sp>
      <p:sp>
        <p:nvSpPr>
          <p:cNvPr id="10" name="Title 1"/>
          <p:cNvSpPr txBox="1">
            <a:spLocks/>
          </p:cNvSpPr>
          <p:nvPr userDrawn="1"/>
        </p:nvSpPr>
        <p:spPr>
          <a:xfrm>
            <a:off x="2504562" y="351581"/>
            <a:ext cx="6207638" cy="4242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z="2400" b="0">
                <a:solidFill>
                  <a:schemeClr val="tx2"/>
                </a:solidFill>
                <a:latin typeface="Century Gothic" panose="020B0502020202020204" pitchFamily="34" charset="0"/>
              </a:rPr>
              <a:t>Copyright and Confidentiality Notice</a:t>
            </a:r>
          </a:p>
        </p:txBody>
      </p:sp>
      <p:sp>
        <p:nvSpPr>
          <p:cNvPr id="6" name="Rectangle 96"/>
          <p:cNvSpPr>
            <a:spLocks noGrp="1" noChangeArrowheads="1"/>
          </p:cNvSpPr>
          <p:nvPr>
            <p:ph type="sldNum" sz="quarter" idx="4"/>
          </p:nvPr>
        </p:nvSpPr>
        <p:spPr bwMode="auto">
          <a:xfrm>
            <a:off x="62310" y="5282741"/>
            <a:ext cx="345282" cy="14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solidFill>
                <a:latin typeface="Century Gothic" panose="020B0502020202020204" pitchFamily="34" charset="0"/>
                <a:cs typeface="Arial" panose="020B0604020202020204" pitchFamily="34" charset="0"/>
              </a:defRPr>
            </a:lvl1pPr>
          </a:lstStyle>
          <a:p>
            <a:pPr>
              <a:defRPr/>
            </a:pPr>
            <a:fld id="{A85E9118-4525-4620-91B5-75B9750E007A}"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endParaRPr lang="en-US" dirty="0"/>
          </a:p>
        </p:txBody>
      </p:sp>
      <p:sp>
        <p:nvSpPr>
          <p:cNvPr id="3" name="Slide Number Placeholder 2"/>
          <p:cNvSpPr>
            <a:spLocks noGrp="1"/>
          </p:cNvSpPr>
          <p:nvPr>
            <p:ph type="sldNum" sz="quarter" idx="10"/>
          </p:nvPr>
        </p:nvSpPr>
        <p:spPr/>
        <p:txBody>
          <a:bodyPr/>
          <a:lstStyle/>
          <a:p>
            <a:pPr>
              <a:defRPr/>
            </a:pPr>
            <a:fld id="{A85E9118-4525-4620-91B5-75B9750E007A}" type="slidenum">
              <a:rPr lang="en-US" smtClean="0"/>
              <a:pPr>
                <a:defRPr/>
              </a:pPr>
              <a:t>‹#›</a:t>
            </a:fld>
            <a:endParaRPr lang="en-US"/>
          </a:p>
        </p:txBody>
      </p:sp>
      <p:sp>
        <p:nvSpPr>
          <p:cNvPr id="4" name="Title Placeholder 1"/>
          <p:cNvSpPr txBox="1">
            <a:spLocks/>
          </p:cNvSpPr>
          <p:nvPr userDrawn="1"/>
        </p:nvSpPr>
        <p:spPr>
          <a:xfrm>
            <a:off x="0" y="2531059"/>
            <a:ext cx="2298700" cy="4242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1800" b="0" kern="1200">
                <a:solidFill>
                  <a:schemeClr val="bg1"/>
                </a:solidFill>
                <a:latin typeface="Calibri Light" panose="020F0302020204030204" pitchFamily="34" charset="0"/>
                <a:ea typeface="+mj-ea"/>
                <a:cs typeface="+mj-cs"/>
              </a:defRPr>
            </a:lvl1pPr>
          </a:lstStyle>
          <a:p>
            <a:endParaRPr lang="en-US">
              <a:solidFill>
                <a:schemeClr val="bg1"/>
              </a:solidFill>
            </a:endParaRPr>
          </a:p>
        </p:txBody>
      </p:sp>
    </p:spTree>
    <p:extLst>
      <p:ext uri="{BB962C8B-B14F-4D97-AF65-F5344CB8AC3E}">
        <p14:creationId xmlns:p14="http://schemas.microsoft.com/office/powerpoint/2010/main" val="1637675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8" name="Rectangle 96"/>
          <p:cNvSpPr>
            <a:spLocks noGrp="1" noChangeArrowheads="1"/>
          </p:cNvSpPr>
          <p:nvPr>
            <p:ph type="sldNum" sz="quarter" idx="14"/>
          </p:nvPr>
        </p:nvSpPr>
        <p:spPr bwMode="auto">
          <a:xfrm>
            <a:off x="104887" y="5270076"/>
            <a:ext cx="345282" cy="14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000" b="0" smtClean="0">
                <a:solidFill>
                  <a:schemeClr val="bg1"/>
                </a:solidFill>
                <a:latin typeface="+mj-lt"/>
                <a:cs typeface="Arial" panose="020B0604020202020204" pitchFamily="34" charset="0"/>
              </a:defRPr>
            </a:lvl1pPr>
          </a:lstStyle>
          <a:p>
            <a:pPr>
              <a:defRPr/>
            </a:pPr>
            <a:fld id="{A85E9118-4525-4620-91B5-75B9750E007A}" type="slidenum">
              <a:rPr lang="en-US" smtClean="0"/>
              <a:pPr>
                <a:defRPr/>
              </a:pPr>
              <a:t>‹#›</a:t>
            </a:fld>
            <a:endParaRPr lang="en-US"/>
          </a:p>
        </p:txBody>
      </p:sp>
      <p:sp>
        <p:nvSpPr>
          <p:cNvPr id="12" name="Title Placeholder 1"/>
          <p:cNvSpPr>
            <a:spLocks noGrp="1"/>
          </p:cNvSpPr>
          <p:nvPr>
            <p:ph type="title" hasCustomPrompt="1"/>
          </p:nvPr>
        </p:nvSpPr>
        <p:spPr>
          <a:xfrm>
            <a:off x="0" y="1765300"/>
            <a:ext cx="1917700" cy="2006599"/>
          </a:xfrm>
          <a:prstGeom prst="rect">
            <a:avLst/>
          </a:prstGeom>
        </p:spPr>
        <p:txBody>
          <a:bodyPr vert="horz" lIns="91440" tIns="45720" rIns="91440" bIns="45720" rtlCol="0" anchor="ctr">
            <a:noAutofit/>
          </a:bodyPr>
          <a:lstStyle>
            <a:lvl1pPr>
              <a:defRPr sz="1600" b="0" baseline="0">
                <a:solidFill>
                  <a:schemeClr val="bg1"/>
                </a:solidFill>
                <a:latin typeface="Century Gothic" panose="020B0502020202020204" pitchFamily="34" charset="0"/>
              </a:defRPr>
            </a:lvl1pPr>
          </a:lstStyle>
          <a:p>
            <a:r>
              <a:rPr lang="en-US" dirty="0"/>
              <a:t>Click to add </a:t>
            </a:r>
            <a:br>
              <a:rPr lang="en-US" dirty="0"/>
            </a:br>
            <a:r>
              <a:rPr lang="en-US" dirty="0"/>
              <a:t>slide summary</a:t>
            </a:r>
          </a:p>
        </p:txBody>
      </p:sp>
      <p:sp>
        <p:nvSpPr>
          <p:cNvPr id="13" name="Text Placeholder 2"/>
          <p:cNvSpPr>
            <a:spLocks noGrp="1"/>
          </p:cNvSpPr>
          <p:nvPr>
            <p:ph idx="1"/>
          </p:nvPr>
        </p:nvSpPr>
        <p:spPr>
          <a:xfrm>
            <a:off x="2032000" y="1070187"/>
            <a:ext cx="6845300" cy="4009813"/>
          </a:xfrm>
          <a:prstGeom prst="rect">
            <a:avLst/>
          </a:prstGeom>
        </p:spPr>
        <p:txBody>
          <a:bodyPr vert="horz" lIns="91440" tIns="45720" rIns="91440" bIns="45720" rtlCol="0">
            <a:normAutofit/>
          </a:bodyPr>
          <a:lstStyle>
            <a:lvl1pPr marL="225425" indent="-225425">
              <a:buFont typeface="Arial" panose="020B0604020202020204" pitchFamily="34" charset="0"/>
              <a:buChar char="•"/>
              <a:defRPr>
                <a:latin typeface="Century Gothic" panose="020B0502020202020204" pitchFamily="34" charset="0"/>
              </a:defRPr>
            </a:lvl1pPr>
            <a:lvl2pPr marL="463550" indent="-238125">
              <a:buSzPct val="75000"/>
              <a:buFont typeface="Wingdings" panose="05000000000000000000" pitchFamily="2" charset="2"/>
              <a:buChar cha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sz="1200">
                <a:latin typeface="Century Gothic" panose="020B0502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7"/>
          <p:cNvSpPr>
            <a:spLocks noGrp="1"/>
          </p:cNvSpPr>
          <p:nvPr>
            <p:ph type="body" sz="quarter" idx="10"/>
          </p:nvPr>
        </p:nvSpPr>
        <p:spPr>
          <a:xfrm>
            <a:off x="2032000" y="355600"/>
            <a:ext cx="6858000" cy="548640"/>
          </a:xfrm>
        </p:spPr>
        <p:txBody>
          <a:bodyPr anchor="ctr">
            <a:noAutofit/>
          </a:bodyPr>
          <a:lstStyle>
            <a:lvl1pPr marL="63500" indent="-63500" algn="ctr">
              <a:buNone/>
              <a:defRPr sz="2000" b="0" baseline="0">
                <a:latin typeface="Century Gothic" panose="020B0502020202020204" pitchFamily="34" charset="0"/>
              </a:defRPr>
            </a:lvl1pPr>
          </a:lstStyle>
          <a:p>
            <a:pPr lvl="0"/>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8" name="Rectangle 96"/>
          <p:cNvSpPr>
            <a:spLocks noGrp="1" noChangeArrowheads="1"/>
          </p:cNvSpPr>
          <p:nvPr>
            <p:ph type="sldNum" sz="quarter" idx="14"/>
          </p:nvPr>
        </p:nvSpPr>
        <p:spPr bwMode="auto">
          <a:xfrm>
            <a:off x="104887" y="5270076"/>
            <a:ext cx="345282" cy="14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000" b="0" smtClean="0">
                <a:solidFill>
                  <a:schemeClr val="bg1"/>
                </a:solidFill>
                <a:latin typeface="+mj-lt"/>
                <a:cs typeface="Arial" panose="020B0604020202020204" pitchFamily="34" charset="0"/>
              </a:defRPr>
            </a:lvl1pPr>
          </a:lstStyle>
          <a:p>
            <a:pPr>
              <a:defRPr/>
            </a:pPr>
            <a:fld id="{A85E9118-4525-4620-91B5-75B9750E007A}" type="slidenum">
              <a:rPr lang="en-US" smtClean="0"/>
              <a:pPr>
                <a:defRPr/>
              </a:pPr>
              <a:t>‹#›</a:t>
            </a:fld>
            <a:endParaRPr lang="en-US"/>
          </a:p>
        </p:txBody>
      </p:sp>
      <p:sp>
        <p:nvSpPr>
          <p:cNvPr id="12" name="Title Placeholder 1"/>
          <p:cNvSpPr>
            <a:spLocks noGrp="1"/>
          </p:cNvSpPr>
          <p:nvPr>
            <p:ph type="title" hasCustomPrompt="1"/>
          </p:nvPr>
        </p:nvSpPr>
        <p:spPr>
          <a:xfrm>
            <a:off x="25400" y="1765300"/>
            <a:ext cx="1866900" cy="2006599"/>
          </a:xfrm>
          <a:prstGeom prst="rect">
            <a:avLst/>
          </a:prstGeom>
        </p:spPr>
        <p:txBody>
          <a:bodyPr vert="horz" lIns="91440" tIns="45720" rIns="91440" bIns="45720" rtlCol="0" anchor="ctr">
            <a:noAutofit/>
          </a:bodyPr>
          <a:lstStyle>
            <a:lvl1pPr>
              <a:defRPr sz="1800" b="0" baseline="0">
                <a:solidFill>
                  <a:schemeClr val="bg1"/>
                </a:solidFill>
              </a:defRPr>
            </a:lvl1pPr>
          </a:lstStyle>
          <a:p>
            <a:r>
              <a:rPr lang="en-US" dirty="0"/>
              <a:t>Click to add </a:t>
            </a:r>
            <a:br>
              <a:rPr lang="en-US" dirty="0"/>
            </a:br>
            <a:r>
              <a:rPr lang="en-US" dirty="0"/>
              <a:t>slide summary</a:t>
            </a:r>
          </a:p>
        </p:txBody>
      </p:sp>
      <p:sp>
        <p:nvSpPr>
          <p:cNvPr id="13" name="Text Placeholder 2"/>
          <p:cNvSpPr>
            <a:spLocks noGrp="1"/>
          </p:cNvSpPr>
          <p:nvPr>
            <p:ph idx="1"/>
          </p:nvPr>
        </p:nvSpPr>
        <p:spPr>
          <a:xfrm>
            <a:off x="1993900" y="1070187"/>
            <a:ext cx="3637643" cy="4009813"/>
          </a:xfrm>
          <a:prstGeom prst="rect">
            <a:avLst/>
          </a:prstGeom>
        </p:spPr>
        <p:txBody>
          <a:bodyPr vert="horz" lIns="91440" tIns="45720" rIns="91440" bIns="45720" rtlCol="0">
            <a:normAutofit/>
          </a:bodyPr>
          <a:lstStyle>
            <a:lvl1pPr marL="225425" indent="-225425">
              <a:buFont typeface="Arial" panose="020B0604020202020204" pitchFamily="34" charset="0"/>
              <a:buChar char="•"/>
              <a:defRPr>
                <a:latin typeface="Century Gothic" panose="020B0502020202020204" pitchFamily="34" charset="0"/>
              </a:defRPr>
            </a:lvl1pPr>
            <a:lvl2pPr marL="463550" indent="-238125">
              <a:buSzPct val="75000"/>
              <a:buFont typeface="Wingdings" panose="05000000000000000000" pitchFamily="2" charset="2"/>
              <a:buChar cha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sz="1200">
                <a:latin typeface="Century Gothic" panose="020B0502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7"/>
          <p:cNvSpPr>
            <a:spLocks noGrp="1"/>
          </p:cNvSpPr>
          <p:nvPr>
            <p:ph type="body" sz="quarter" idx="10"/>
          </p:nvPr>
        </p:nvSpPr>
        <p:spPr>
          <a:xfrm>
            <a:off x="1993900" y="355600"/>
            <a:ext cx="6896100" cy="548640"/>
          </a:xfrm>
        </p:spPr>
        <p:txBody>
          <a:bodyPr anchor="ctr">
            <a:noAutofit/>
          </a:bodyPr>
          <a:lstStyle>
            <a:lvl1pPr marL="63500" indent="-63500" algn="ctr">
              <a:buNone/>
              <a:defRPr sz="2200" b="0" baseline="0">
                <a:latin typeface="Century Gothic" panose="020B0502020202020204" pitchFamily="34" charset="0"/>
              </a:defRPr>
            </a:lvl1pPr>
          </a:lstStyle>
          <a:p>
            <a:pPr lvl="0"/>
            <a:endParaRPr lang="en-US" dirty="0"/>
          </a:p>
        </p:txBody>
      </p:sp>
      <p:sp>
        <p:nvSpPr>
          <p:cNvPr id="6" name="Text Placeholder 2"/>
          <p:cNvSpPr>
            <a:spLocks noGrp="1"/>
          </p:cNvSpPr>
          <p:nvPr>
            <p:ph idx="15"/>
          </p:nvPr>
        </p:nvSpPr>
        <p:spPr>
          <a:xfrm>
            <a:off x="5785758" y="1077444"/>
            <a:ext cx="3126014" cy="4009813"/>
          </a:xfrm>
          <a:prstGeom prst="rect">
            <a:avLst/>
          </a:prstGeom>
        </p:spPr>
        <p:txBody>
          <a:bodyPr vert="horz" lIns="91440" tIns="45720" rIns="91440" bIns="45720" rtlCol="0">
            <a:normAutofit/>
          </a:bodyPr>
          <a:lstStyle>
            <a:lvl1pPr marL="225425" indent="-225425">
              <a:buFont typeface="Arial" panose="020B0604020202020204" pitchFamily="34" charset="0"/>
              <a:buChar char="•"/>
              <a:defRPr>
                <a:latin typeface="Century Gothic" panose="020B0502020202020204" pitchFamily="34" charset="0"/>
              </a:defRPr>
            </a:lvl1pPr>
            <a:lvl2pPr marL="463550" indent="-238125">
              <a:buSzPct val="75000"/>
              <a:buFont typeface="Wingdings" panose="05000000000000000000" pitchFamily="2" charset="2"/>
              <a:buChar cha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sz="1200">
                <a:latin typeface="Century Gothic" panose="020B0502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48833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pPr>
              <a:defRPr/>
            </a:pPr>
            <a:fld id="{A85E9118-4525-4620-91B5-75B9750E007A}" type="slidenum">
              <a:rPr lang="en-US" smtClean="0"/>
              <a:pPr>
                <a:defRPr/>
              </a:pPr>
              <a:t>‹#›</a:t>
            </a:fld>
            <a:endParaRPr lang="en-US"/>
          </a:p>
        </p:txBody>
      </p:sp>
    </p:spTree>
    <p:extLst>
      <p:ext uri="{BB962C8B-B14F-4D97-AF65-F5344CB8AC3E}">
        <p14:creationId xmlns:p14="http://schemas.microsoft.com/office/powerpoint/2010/main" val="456158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4" name="Rectangle 96"/>
          <p:cNvSpPr>
            <a:spLocks noGrp="1" noChangeArrowheads="1"/>
          </p:cNvSpPr>
          <p:nvPr>
            <p:ph type="sldNum" sz="quarter" idx="14"/>
          </p:nvPr>
        </p:nvSpPr>
        <p:spPr bwMode="auto">
          <a:xfrm>
            <a:off x="92187" y="5270076"/>
            <a:ext cx="345282" cy="14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000" b="0" smtClean="0">
                <a:solidFill>
                  <a:schemeClr val="bg1"/>
                </a:solidFill>
                <a:latin typeface="+mj-lt"/>
                <a:cs typeface="Arial" panose="020B0604020202020204" pitchFamily="34" charset="0"/>
              </a:defRPr>
            </a:lvl1pPr>
          </a:lstStyle>
          <a:p>
            <a:pPr>
              <a:defRPr/>
            </a:pPr>
            <a:fld id="{A85E9118-4525-4620-91B5-75B9750E007A}" type="slidenum">
              <a:rPr lang="en-US" smtClean="0"/>
              <a:pPr>
                <a:defRPr/>
              </a:pPr>
              <a:t>‹#›</a:t>
            </a:fld>
            <a:endParaRPr lang="en-US"/>
          </a:p>
        </p:txBody>
      </p:sp>
      <p:sp>
        <p:nvSpPr>
          <p:cNvPr id="5" name="Title Placeholder 1"/>
          <p:cNvSpPr>
            <a:spLocks noGrp="1"/>
          </p:cNvSpPr>
          <p:nvPr>
            <p:ph type="title" hasCustomPrompt="1"/>
          </p:nvPr>
        </p:nvSpPr>
        <p:spPr>
          <a:xfrm>
            <a:off x="0" y="1765300"/>
            <a:ext cx="1892300" cy="2006599"/>
          </a:xfrm>
          <a:prstGeom prst="rect">
            <a:avLst/>
          </a:prstGeom>
        </p:spPr>
        <p:txBody>
          <a:bodyPr vert="horz" lIns="91440" tIns="45720" rIns="91440" bIns="45720" rtlCol="0" anchor="ctr">
            <a:noAutofit/>
          </a:bodyPr>
          <a:lstStyle>
            <a:lvl1pPr>
              <a:defRPr sz="1800" b="0" baseline="0">
                <a:solidFill>
                  <a:schemeClr val="bg1"/>
                </a:solidFill>
              </a:defRPr>
            </a:lvl1pPr>
          </a:lstStyle>
          <a:p>
            <a:r>
              <a:rPr lang="en-US" dirty="0"/>
              <a:t>Click to add </a:t>
            </a:r>
            <a:br>
              <a:rPr lang="en-US" dirty="0"/>
            </a:br>
            <a:r>
              <a:rPr lang="en-US" dirty="0"/>
              <a:t>slide summary</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Break Slid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t="11374"/>
          <a:stretch/>
        </p:blipFill>
        <p:spPr>
          <a:xfrm>
            <a:off x="0" y="0"/>
            <a:ext cx="9144000" cy="5486400"/>
          </a:xfrm>
          <a:prstGeom prst="rect">
            <a:avLst/>
          </a:prstGeom>
        </p:spPr>
      </p:pic>
      <p:sp>
        <p:nvSpPr>
          <p:cNvPr id="6" name="Freeform 49"/>
          <p:cNvSpPr>
            <a:spLocks/>
          </p:cNvSpPr>
          <p:nvPr userDrawn="1"/>
        </p:nvSpPr>
        <p:spPr bwMode="auto">
          <a:xfrm>
            <a:off x="-12700" y="1828800"/>
            <a:ext cx="7175500" cy="2072640"/>
          </a:xfrm>
          <a:custGeom>
            <a:avLst/>
            <a:gdLst>
              <a:gd name="T0" fmla="*/ 9525 w 5340"/>
              <a:gd name="T1" fmla="*/ 196245 h 2162"/>
              <a:gd name="T2" fmla="*/ 8197851 w 5340"/>
              <a:gd name="T3" fmla="*/ 0 h 2162"/>
              <a:gd name="T4" fmla="*/ 8477251 w 5340"/>
              <a:gd name="T5" fmla="*/ 370004 h 2162"/>
              <a:gd name="T6" fmla="*/ 8477251 w 5340"/>
              <a:gd name="T7" fmla="*/ 4049596 h 2162"/>
              <a:gd name="T8" fmla="*/ 8197851 w 5340"/>
              <a:gd name="T9" fmla="*/ 4419600 h 2162"/>
              <a:gd name="T10" fmla="*/ 9525 w 5340"/>
              <a:gd name="T11" fmla="*/ 4276505 h 2162"/>
              <a:gd name="T12" fmla="*/ 9525 w 5340"/>
              <a:gd name="T13" fmla="*/ 196245 h 21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40" h="2162">
                <a:moveTo>
                  <a:pt x="6" y="96"/>
                </a:moveTo>
                <a:cubicBezTo>
                  <a:pt x="5100" y="6"/>
                  <a:pt x="5164" y="0"/>
                  <a:pt x="5164" y="0"/>
                </a:cubicBezTo>
                <a:cubicBezTo>
                  <a:pt x="5297" y="0"/>
                  <a:pt x="5340" y="45"/>
                  <a:pt x="5340" y="181"/>
                </a:cubicBezTo>
                <a:cubicBezTo>
                  <a:pt x="5340" y="1981"/>
                  <a:pt x="5340" y="1981"/>
                  <a:pt x="5340" y="1981"/>
                </a:cubicBezTo>
                <a:cubicBezTo>
                  <a:pt x="5340" y="2117"/>
                  <a:pt x="5297" y="2162"/>
                  <a:pt x="5164" y="2162"/>
                </a:cubicBezTo>
                <a:cubicBezTo>
                  <a:pt x="70" y="2101"/>
                  <a:pt x="94" y="2094"/>
                  <a:pt x="6" y="2092"/>
                </a:cubicBezTo>
                <a:cubicBezTo>
                  <a:pt x="6" y="818"/>
                  <a:pt x="0" y="942"/>
                  <a:pt x="6" y="96"/>
                </a:cubicBezTo>
                <a:close/>
              </a:path>
            </a:pathLst>
          </a:custGeom>
          <a:noFill/>
          <a:ln>
            <a:noFill/>
          </a:ln>
          <a:extLst/>
        </p:spPr>
        <p:txBody>
          <a:bodyPr/>
          <a:lstStyle/>
          <a:p>
            <a:endParaRPr lang="en-US"/>
          </a:p>
        </p:txBody>
      </p:sp>
      <p:sp>
        <p:nvSpPr>
          <p:cNvPr id="2" name="Rectangle 1"/>
          <p:cNvSpPr/>
          <p:nvPr userDrawn="1"/>
        </p:nvSpPr>
        <p:spPr>
          <a:xfrm>
            <a:off x="0" y="0"/>
            <a:ext cx="9144000" cy="5486400"/>
          </a:xfrm>
          <a:prstGeom prst="rect">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p:cNvSpPr>
            <a:spLocks noGrp="1"/>
          </p:cNvSpPr>
          <p:nvPr>
            <p:ph type="body" sz="quarter" idx="11" hasCustomPrompt="1"/>
          </p:nvPr>
        </p:nvSpPr>
        <p:spPr>
          <a:xfrm>
            <a:off x="681945" y="3779520"/>
            <a:ext cx="7780111" cy="914400"/>
          </a:xfrm>
        </p:spPr>
        <p:txBody>
          <a:bodyPr anchor="ctr">
            <a:normAutofit/>
          </a:bodyPr>
          <a:lstStyle>
            <a:lvl1pPr marL="0" indent="0" algn="ctr">
              <a:buNone/>
              <a:defRPr sz="3200"/>
            </a:lvl1pPr>
          </a:lstStyle>
          <a:p>
            <a:pPr lvl="0"/>
            <a:r>
              <a:rPr lang="en-US" dirty="0"/>
              <a:t>Enter Text</a:t>
            </a:r>
          </a:p>
        </p:txBody>
      </p:sp>
    </p:spTree>
    <p:extLst>
      <p:ext uri="{BB962C8B-B14F-4D97-AF65-F5344CB8AC3E}">
        <p14:creationId xmlns:p14="http://schemas.microsoft.com/office/powerpoint/2010/main" val="2952592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you">
    <p:spTree>
      <p:nvGrpSpPr>
        <p:cNvPr id="1" name=""/>
        <p:cNvGrpSpPr/>
        <p:nvPr/>
      </p:nvGrpSpPr>
      <p:grpSpPr>
        <a:xfrm>
          <a:off x="0" y="0"/>
          <a:ext cx="0" cy="0"/>
          <a:chOff x="0" y="0"/>
          <a:chExt cx="0" cy="0"/>
        </a:xfrm>
      </p:grpSpPr>
      <p:sp>
        <p:nvSpPr>
          <p:cNvPr id="7" name="Rectangle 51"/>
          <p:cNvSpPr>
            <a:spLocks noChangeArrowheads="1"/>
          </p:cNvSpPr>
          <p:nvPr userDrawn="1"/>
        </p:nvSpPr>
        <p:spPr bwMode="auto">
          <a:xfrm>
            <a:off x="2565400" y="2468542"/>
            <a:ext cx="59309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sz="3600" b="0" baseline="0">
                <a:solidFill>
                  <a:schemeClr val="tx2"/>
                </a:solidFill>
                <a:latin typeface="Century Gothic" panose="020B0502020202020204" pitchFamily="34" charset="0"/>
              </a:rPr>
              <a:t>Thank You</a:t>
            </a:r>
          </a:p>
        </p:txBody>
      </p:sp>
      <p:sp>
        <p:nvSpPr>
          <p:cNvPr id="12" name="Rectangle 46"/>
          <p:cNvSpPr>
            <a:spLocks noChangeArrowheads="1"/>
          </p:cNvSpPr>
          <p:nvPr userDrawn="1"/>
        </p:nvSpPr>
        <p:spPr bwMode="auto">
          <a:xfrm>
            <a:off x="3913236" y="5057743"/>
            <a:ext cx="3273332" cy="184666"/>
          </a:xfrm>
          <a:prstGeom prst="rect">
            <a:avLst/>
          </a:prstGeom>
          <a:noFill/>
          <a:ln w="9525">
            <a:noFill/>
            <a:miter lim="800000"/>
            <a:headEnd/>
            <a:tailEnd/>
          </a:ln>
        </p:spPr>
        <p:txBody>
          <a:bodyPr wrap="none" lIns="0" tIns="0" rIns="0" bIns="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a:solidFill>
                  <a:schemeClr val="tx2"/>
                </a:solidFill>
                <a:latin typeface="Century Gothic" panose="020B0502020202020204" pitchFamily="34" charset="0"/>
                <a:ea typeface="+mn-ea"/>
                <a:cs typeface="+mn-cs"/>
              </a:rPr>
              <a:t>20 Enterprise, 4th Floor, Aliso Viejo, CA 92656</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1521" y="2"/>
            <a:ext cx="1920744" cy="5486399"/>
          </a:xfrm>
          <a:prstGeom prst="rect">
            <a:avLst/>
          </a:prstGeom>
          <a:solidFill>
            <a:srgbClr val="0133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88924"/>
            <a:endParaRPr lang="en-US" sz="3067" kern="0">
              <a:solidFill>
                <a:srgbClr val="00CCFF"/>
              </a:solidFill>
              <a:latin typeface="Helvetica"/>
              <a:ea typeface="Helvetica"/>
              <a:cs typeface="Helvetica"/>
              <a:sym typeface="Helvetica Light"/>
            </a:endParaRPr>
          </a:p>
        </p:txBody>
      </p:sp>
      <p:sp>
        <p:nvSpPr>
          <p:cNvPr id="2" name="Title Placeholder 1"/>
          <p:cNvSpPr>
            <a:spLocks noGrp="1"/>
          </p:cNvSpPr>
          <p:nvPr>
            <p:ph type="title"/>
          </p:nvPr>
        </p:nvSpPr>
        <p:spPr>
          <a:xfrm>
            <a:off x="2057400" y="365760"/>
            <a:ext cx="6874477" cy="424282"/>
          </a:xfrm>
          <a:prstGeom prst="rect">
            <a:avLst/>
          </a:prstGeom>
        </p:spPr>
        <p:txBody>
          <a:bodyPr vert="horz" lIns="91440" tIns="45720" rIns="91440" bIns="45720" rtlCol="0" anchor="ctr">
            <a:noAutofit/>
          </a:bodyPr>
          <a:lstStyle/>
          <a:p>
            <a:r>
              <a:rPr lang="en-US" dirty="0"/>
              <a:t>Click to add title</a:t>
            </a:r>
          </a:p>
        </p:txBody>
      </p:sp>
      <p:sp>
        <p:nvSpPr>
          <p:cNvPr id="3" name="Text Placeholder 2"/>
          <p:cNvSpPr>
            <a:spLocks noGrp="1"/>
          </p:cNvSpPr>
          <p:nvPr>
            <p:ph type="body" idx="1"/>
          </p:nvPr>
        </p:nvSpPr>
        <p:spPr>
          <a:xfrm>
            <a:off x="2044700" y="1097280"/>
            <a:ext cx="6908800" cy="402336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3"/>
            <a:endParaRPr lang="en-US" dirty="0"/>
          </a:p>
          <a:p>
            <a:pPr lvl="5"/>
            <a:endParaRPr lang="en-US" dirty="0"/>
          </a:p>
        </p:txBody>
      </p:sp>
      <p:sp>
        <p:nvSpPr>
          <p:cNvPr id="12" name="Rectangle 96"/>
          <p:cNvSpPr>
            <a:spLocks noGrp="1" noChangeArrowheads="1"/>
          </p:cNvSpPr>
          <p:nvPr>
            <p:ph type="sldNum" sz="quarter" idx="4"/>
          </p:nvPr>
        </p:nvSpPr>
        <p:spPr bwMode="auto">
          <a:xfrm>
            <a:off x="62310" y="5282741"/>
            <a:ext cx="345282" cy="14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solidFill>
                <a:latin typeface="+mn-lt"/>
                <a:cs typeface="Arial" panose="020B0604020202020204" pitchFamily="34" charset="0"/>
              </a:defRPr>
            </a:lvl1pPr>
          </a:lstStyle>
          <a:p>
            <a:pPr>
              <a:defRPr/>
            </a:pPr>
            <a:fld id="{A85E9118-4525-4620-91B5-75B9750E007A}" type="slidenum">
              <a:rPr lang="en-US" smtClean="0"/>
              <a:pPr>
                <a:defRPr/>
              </a:pPr>
              <a:t>‹#›</a:t>
            </a:fld>
            <a:endParaRPr lang="en-US"/>
          </a:p>
        </p:txBody>
      </p:sp>
      <p:sp>
        <p:nvSpPr>
          <p:cNvPr id="9" name="TextBox 8"/>
          <p:cNvSpPr txBox="1"/>
          <p:nvPr/>
        </p:nvSpPr>
        <p:spPr>
          <a:xfrm>
            <a:off x="3874082" y="5210539"/>
            <a:ext cx="3365024" cy="246221"/>
          </a:xfrm>
          <a:prstGeom prst="rect">
            <a:avLst/>
          </a:prstGeom>
          <a:noFill/>
        </p:spPr>
        <p:txBody>
          <a:bodyPr wrap="none" rtlCol="0">
            <a:spAutoFit/>
          </a:bodyPr>
          <a:lstStyle>
            <a:defPPr>
              <a:defRPr lang="en-US"/>
            </a:defPPr>
            <a:lvl1pPr algn="ctr">
              <a:defRPr sz="1000">
                <a:solidFill>
                  <a:schemeClr val="tx2">
                    <a:lumMod val="90000"/>
                    <a:lumOff val="10000"/>
                  </a:schemeClr>
                </a:solidFill>
                <a:cs typeface="Helvetica" panose="020B0604020202020204" pitchFamily="34" charset="0"/>
              </a:defRPr>
            </a:lvl1pPr>
          </a:lstStyle>
          <a:p>
            <a:pPr lvl="0"/>
            <a:r>
              <a:rPr lang="en-US"/>
              <a:t>Confidential and proprietary. © 2016 UST Global </a:t>
            </a:r>
            <a:r>
              <a:rPr lang="en-US" err="1"/>
              <a:t>Inc</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4" r:id="rId2"/>
    <p:sldLayoutId id="2147483666" r:id="rId3"/>
    <p:sldLayoutId id="2147483650" r:id="rId4"/>
    <p:sldLayoutId id="2147483668" r:id="rId5"/>
    <p:sldLayoutId id="2147483667" r:id="rId6"/>
    <p:sldLayoutId id="2147483651" r:id="rId7"/>
    <p:sldLayoutId id="2147483664" r:id="rId8"/>
    <p:sldLayoutId id="2147483661" r:id="rId9"/>
  </p:sldLayoutIdLst>
  <p:hf hdr="0" ftr="0" dt="0"/>
  <p:txStyles>
    <p:titleStyle>
      <a:lvl1pPr algn="ctr" defTabSz="914400" rtl="0" eaLnBrk="1" latinLnBrk="0" hangingPunct="1">
        <a:spcBef>
          <a:spcPct val="0"/>
        </a:spcBef>
        <a:buNone/>
        <a:defRPr sz="2000" b="0" kern="1200">
          <a:solidFill>
            <a:schemeClr val="tx2"/>
          </a:solidFill>
          <a:latin typeface="Century Gothic" panose="020B0502020202020204" pitchFamily="34" charset="0"/>
          <a:ea typeface="+mj-ea"/>
          <a:cs typeface="+mj-cs"/>
        </a:defRPr>
      </a:lvl1pPr>
    </p:titleStyle>
    <p:bodyStyle>
      <a:lvl1pPr marL="225425" indent="-225425" algn="l" defTabSz="914400" rtl="0" eaLnBrk="1" latinLnBrk="0" hangingPunct="1">
        <a:spcBef>
          <a:spcPct val="20000"/>
        </a:spcBef>
        <a:buFont typeface="Wingdings" pitchFamily="2" charset="2"/>
        <a:buChar char="§"/>
        <a:defRPr sz="1800" kern="1200">
          <a:solidFill>
            <a:schemeClr val="tx2"/>
          </a:solidFill>
          <a:latin typeface="Century Gothic" panose="020B0502020202020204" pitchFamily="34" charset="0"/>
          <a:ea typeface="+mn-ea"/>
          <a:cs typeface="Arial" panose="020B0604020202020204" pitchFamily="34" charset="0"/>
        </a:defRPr>
      </a:lvl1pPr>
      <a:lvl2pPr marL="463550" indent="-238125" algn="l" defTabSz="914400" rtl="0" eaLnBrk="1" latinLnBrk="0" hangingPunct="1">
        <a:spcBef>
          <a:spcPct val="20000"/>
        </a:spcBef>
        <a:buSzPct val="120000"/>
        <a:buFont typeface="Arial" pitchFamily="34" charset="0"/>
        <a:buChar char="•"/>
        <a:defRPr sz="1600" kern="1200">
          <a:solidFill>
            <a:schemeClr val="tx2"/>
          </a:solidFill>
          <a:latin typeface="Century Gothic" panose="020B0502020202020204" pitchFamily="34" charset="0"/>
          <a:ea typeface="+mn-ea"/>
          <a:cs typeface="Arial" panose="020B0604020202020204" pitchFamily="34" charset="0"/>
        </a:defRPr>
      </a:lvl2pPr>
      <a:lvl3pPr marL="688975" indent="-225425" algn="l" defTabSz="914400" rtl="0" eaLnBrk="1" latinLnBrk="0" hangingPunct="1">
        <a:spcBef>
          <a:spcPct val="20000"/>
        </a:spcBef>
        <a:buFont typeface="Calibri" pitchFamily="34" charset="0"/>
        <a:buChar char="−"/>
        <a:defRPr sz="1400" kern="1200">
          <a:solidFill>
            <a:schemeClr val="tx2"/>
          </a:solidFill>
          <a:latin typeface="Century Gothic" panose="020B0502020202020204" pitchFamily="34" charset="0"/>
          <a:ea typeface="+mn-ea"/>
          <a:cs typeface="Arial" panose="020B0604020202020204" pitchFamily="34" charset="0"/>
        </a:defRPr>
      </a:lvl3pPr>
      <a:lvl4pPr marL="976313" indent="-236538" algn="l" defTabSz="914400" rtl="0" eaLnBrk="1" latinLnBrk="0" hangingPunct="1">
        <a:spcBef>
          <a:spcPct val="20000"/>
        </a:spcBef>
        <a:buFont typeface="Calibri" pitchFamily="34" charset="0"/>
        <a:buChar char="»"/>
        <a:defRPr sz="1100" kern="1200">
          <a:solidFill>
            <a:schemeClr val="tx2"/>
          </a:solidFill>
          <a:latin typeface="Century Gothic" panose="020B0502020202020204" pitchFamily="34" charset="0"/>
          <a:ea typeface="+mn-ea"/>
          <a:cs typeface="Arial" panose="020B0604020202020204" pitchFamily="34" charset="0"/>
        </a:defRPr>
      </a:lvl4pPr>
      <a:lvl5pPr marL="976313" indent="-236538"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None/>
        <a:defRPr sz="1800" kern="1200">
          <a:solidFill>
            <a:schemeClr val="tx2"/>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377370" y="1600461"/>
            <a:ext cx="3177449" cy="507036"/>
          </a:xfrm>
        </p:spPr>
        <p:txBody>
          <a:bodyPr/>
          <a:lstStyle/>
          <a:p>
            <a:r>
              <a:rPr lang="en-US" dirty="0"/>
              <a:t>GE </a:t>
            </a:r>
            <a:r>
              <a:rPr lang="en-US" dirty="0" err="1"/>
              <a:t>Predix</a:t>
            </a:r>
            <a:endParaRPr lang="en-US" dirty="0"/>
          </a:p>
          <a:p>
            <a:r>
              <a:rPr lang="en-US" dirty="0"/>
              <a:t>Microservices &amp; API</a:t>
            </a:r>
          </a:p>
        </p:txBody>
      </p:sp>
      <p:sp>
        <p:nvSpPr>
          <p:cNvPr id="5" name="Text Placeholder 4"/>
          <p:cNvSpPr>
            <a:spLocks noGrp="1"/>
          </p:cNvSpPr>
          <p:nvPr>
            <p:ph type="body" sz="quarter" idx="15"/>
          </p:nvPr>
        </p:nvSpPr>
        <p:spPr/>
        <p:txBody>
          <a:bodyPr/>
          <a:lstStyle/>
          <a:p>
            <a:r>
              <a:rPr lang="en-US"/>
              <a:t>June 9, 2016</a:t>
            </a:r>
          </a:p>
        </p:txBody>
      </p:sp>
      <p:pic>
        <p:nvPicPr>
          <p:cNvPr id="8" name="Picture 7"/>
          <p:cNvPicPr>
            <a:picLocks noChangeAspect="1"/>
          </p:cNvPicPr>
          <p:nvPr/>
        </p:nvPicPr>
        <p:blipFill>
          <a:blip r:embed="rId2"/>
          <a:stretch>
            <a:fillRect/>
          </a:stretch>
        </p:blipFill>
        <p:spPr>
          <a:xfrm>
            <a:off x="7394246" y="155864"/>
            <a:ext cx="1365710" cy="1444597"/>
          </a:xfrm>
          <a:prstGeom prst="rect">
            <a:avLst/>
          </a:prstGeom>
        </p:spPr>
      </p:pic>
      <p:sp>
        <p:nvSpPr>
          <p:cNvPr id="4" name="Text Placeholder 3"/>
          <p:cNvSpPr>
            <a:spLocks noGrp="1"/>
          </p:cNvSpPr>
          <p:nvPr>
            <p:ph type="body" sz="quarter" idx="11"/>
          </p:nvPr>
        </p:nvSpPr>
        <p:spPr/>
        <p:txBody>
          <a:bodyPr/>
          <a:lstStyle/>
          <a:p>
            <a:r>
              <a:rPr lang="en-US" dirty="0" smtClean="0"/>
              <a:t>Status Reporting</a:t>
            </a:r>
            <a:endParaRPr lang="en-US" dirty="0"/>
          </a:p>
        </p:txBody>
      </p:sp>
    </p:spTree>
    <p:extLst>
      <p:ext uri="{BB962C8B-B14F-4D97-AF65-F5344CB8AC3E}">
        <p14:creationId xmlns:p14="http://schemas.microsoft.com/office/powerpoint/2010/main" val="21682154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10</a:t>
            </a:fld>
            <a:endParaRPr lang="en-US"/>
          </a:p>
        </p:txBody>
      </p:sp>
      <p:sp>
        <p:nvSpPr>
          <p:cNvPr id="3" name="Title 2"/>
          <p:cNvSpPr>
            <a:spLocks noGrp="1"/>
          </p:cNvSpPr>
          <p:nvPr>
            <p:ph type="title"/>
          </p:nvPr>
        </p:nvSpPr>
        <p:spPr/>
        <p:txBody>
          <a:bodyPr/>
          <a:lstStyle/>
          <a:p>
            <a:r>
              <a:rPr lang="en-US" b="1" smtClean="0"/>
              <a:t>Advanced </a:t>
            </a:r>
            <a:r>
              <a:rPr lang="en-US" b="1"/>
              <a:t>Reporting Service</a:t>
            </a:r>
            <a:endParaRPr lang="en-US"/>
          </a:p>
        </p:txBody>
      </p:sp>
      <p:sp>
        <p:nvSpPr>
          <p:cNvPr id="5" name="Rounded Rectangle 4"/>
          <p:cNvSpPr/>
          <p:nvPr/>
        </p:nvSpPr>
        <p:spPr>
          <a:xfrm>
            <a:off x="2098960" y="187036"/>
            <a:ext cx="3200404" cy="1995055"/>
          </a:xfrm>
          <a:prstGeom prst="roundRect">
            <a:avLst/>
          </a:prstGeom>
          <a:solidFill>
            <a:srgbClr val="FF9900"/>
          </a:solidFill>
        </p:spPr>
        <p:style>
          <a:lnRef idx="0">
            <a:schemeClr val="accent1"/>
          </a:lnRef>
          <a:fillRef idx="3">
            <a:schemeClr val="accent1"/>
          </a:fillRef>
          <a:effectRef idx="3">
            <a:schemeClr val="accent1"/>
          </a:effectRef>
          <a:fontRef idx="minor">
            <a:schemeClr val="lt1"/>
          </a:fontRef>
        </p:style>
        <p:txBody>
          <a:bodyPr rtlCol="0" anchor="ctr"/>
          <a:lstStyle/>
          <a:p>
            <a:endParaRPr lang="en-US" b="1"/>
          </a:p>
          <a:p>
            <a:r>
              <a:rPr lang="en-US" b="1"/>
              <a:t>Challenges</a:t>
            </a:r>
          </a:p>
          <a:p>
            <a:endParaRPr lang="en-US" b="1"/>
          </a:p>
          <a:p>
            <a:pPr marL="285750" lvl="0" indent="-285750">
              <a:buFont typeface="Arial" panose="020B0604020202020204" pitchFamily="34" charset="0"/>
              <a:buChar char="•"/>
            </a:pPr>
            <a:endParaRPr lang="en-US" sz="1400"/>
          </a:p>
          <a:p>
            <a:pPr algn="ctr"/>
            <a:endParaRPr lang="en-US"/>
          </a:p>
        </p:txBody>
      </p:sp>
      <p:sp>
        <p:nvSpPr>
          <p:cNvPr id="6" name="Rounded Rectangle 5"/>
          <p:cNvSpPr/>
          <p:nvPr/>
        </p:nvSpPr>
        <p:spPr>
          <a:xfrm>
            <a:off x="5638796" y="187035"/>
            <a:ext cx="3203868" cy="1995055"/>
          </a:xfrm>
          <a:prstGeom prst="roundRect">
            <a:avLst/>
          </a:prstGeom>
          <a:solidFill>
            <a:srgbClr val="FF5050"/>
          </a:solidFill>
        </p:spPr>
        <p:style>
          <a:lnRef idx="1">
            <a:schemeClr val="accent5"/>
          </a:lnRef>
          <a:fillRef idx="2">
            <a:schemeClr val="accent5"/>
          </a:fillRef>
          <a:effectRef idx="1">
            <a:schemeClr val="accent5"/>
          </a:effectRef>
          <a:fontRef idx="minor">
            <a:schemeClr val="dk1"/>
          </a:fontRef>
        </p:style>
        <p:txBody>
          <a:bodyPr rtlCol="0" anchor="ctr"/>
          <a:lstStyle/>
          <a:p>
            <a:r>
              <a:rPr lang="en-US" b="1"/>
              <a:t>Risks</a:t>
            </a:r>
          </a:p>
          <a:p>
            <a:pPr algn="ctr"/>
            <a:endParaRPr lang="en-US" b="1"/>
          </a:p>
          <a:p>
            <a:pPr marL="285750" indent="-285750">
              <a:buFont typeface="Arial" panose="020B0604020202020204" pitchFamily="34" charset="0"/>
              <a:buChar char="•"/>
            </a:pPr>
            <a:endParaRPr lang="en-US" b="1"/>
          </a:p>
        </p:txBody>
      </p:sp>
      <p:sp>
        <p:nvSpPr>
          <p:cNvPr id="7" name="Rounded Rectangle 6"/>
          <p:cNvSpPr/>
          <p:nvPr/>
        </p:nvSpPr>
        <p:spPr>
          <a:xfrm>
            <a:off x="2251359" y="2746662"/>
            <a:ext cx="2826327" cy="1995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t>Learnings</a:t>
            </a:r>
          </a:p>
          <a:p>
            <a:endParaRPr lang="en-US" b="1"/>
          </a:p>
          <a:p>
            <a:pPr marL="285750" lvl="0" indent="-285750">
              <a:buFont typeface="Arial" panose="020B0604020202020204" pitchFamily="34" charset="0"/>
              <a:buChar char="•"/>
            </a:pPr>
            <a:endParaRPr lang="en-US" sz="1400">
              <a:solidFill>
                <a:schemeClr val="bg1"/>
              </a:solidFill>
            </a:endParaRPr>
          </a:p>
          <a:p>
            <a:pPr algn="ctr"/>
            <a:endParaRPr lang="en-US" b="1"/>
          </a:p>
        </p:txBody>
      </p:sp>
      <p:sp>
        <p:nvSpPr>
          <p:cNvPr id="8" name="Rounded Rectangle 7"/>
          <p:cNvSpPr/>
          <p:nvPr/>
        </p:nvSpPr>
        <p:spPr>
          <a:xfrm>
            <a:off x="5711533" y="2656610"/>
            <a:ext cx="3131131" cy="199505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b="1">
                <a:solidFill>
                  <a:schemeClr val="tx1"/>
                </a:solidFill>
              </a:rPr>
              <a:t>Mitigation</a:t>
            </a:r>
          </a:p>
          <a:p>
            <a:endParaRPr lang="en-US" b="1"/>
          </a:p>
          <a:p>
            <a:pPr marL="285750" lvl="0" indent="-285750">
              <a:buFont typeface="Arial" panose="020B0604020202020204" pitchFamily="34" charset="0"/>
              <a:buChar char="•"/>
            </a:pPr>
            <a:endParaRPr lang="en-US" sz="1400">
              <a:solidFill>
                <a:schemeClr val="dk1"/>
              </a:solidFill>
            </a:endParaRPr>
          </a:p>
          <a:p>
            <a:pPr algn="ctr"/>
            <a:endParaRPr lang="en-US" b="1"/>
          </a:p>
        </p:txBody>
      </p:sp>
      <p:sp>
        <p:nvSpPr>
          <p:cNvPr id="9" name="Title 2"/>
          <p:cNvSpPr txBox="1">
            <a:spLocks/>
          </p:cNvSpPr>
          <p:nvPr/>
        </p:nvSpPr>
        <p:spPr>
          <a:xfrm>
            <a:off x="20782" y="3179632"/>
            <a:ext cx="1892300" cy="20065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1800" b="0" kern="1200" baseline="0">
                <a:solidFill>
                  <a:schemeClr val="bg1"/>
                </a:solidFill>
                <a:latin typeface="Century Gothic" panose="020B0502020202020204" pitchFamily="34" charset="0"/>
                <a:ea typeface="+mj-ea"/>
                <a:cs typeface="+mj-cs"/>
              </a:defRPr>
            </a:lvl1pPr>
          </a:lstStyle>
          <a:p>
            <a:r>
              <a:rPr lang="en-US" sz="1200"/>
              <a:t>Jul 1</a:t>
            </a:r>
            <a:r>
              <a:rPr lang="en-US" sz="1200" baseline="30000"/>
              <a:t>st</a:t>
            </a:r>
            <a:r>
              <a:rPr lang="en-US" sz="1200"/>
              <a:t>  – Jul 15</a:t>
            </a:r>
            <a:r>
              <a:rPr lang="en-US" sz="1200" baseline="30000"/>
              <a:t>th</a:t>
            </a:r>
            <a:r>
              <a:rPr lang="en-US" sz="1200"/>
              <a:t> </a:t>
            </a:r>
          </a:p>
        </p:txBody>
      </p:sp>
    </p:spTree>
    <p:extLst>
      <p:ext uri="{BB962C8B-B14F-4D97-AF65-F5344CB8AC3E}">
        <p14:creationId xmlns:p14="http://schemas.microsoft.com/office/powerpoint/2010/main" val="13085134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11</a:t>
            </a:fld>
            <a:endParaRPr lang="en-US"/>
          </a:p>
        </p:txBody>
      </p:sp>
      <p:sp>
        <p:nvSpPr>
          <p:cNvPr id="3" name="Title 2"/>
          <p:cNvSpPr>
            <a:spLocks noGrp="1"/>
          </p:cNvSpPr>
          <p:nvPr>
            <p:ph type="title"/>
          </p:nvPr>
        </p:nvSpPr>
        <p:spPr>
          <a:xfrm>
            <a:off x="0" y="0"/>
            <a:ext cx="1892300" cy="945575"/>
          </a:xfrm>
        </p:spPr>
        <p:txBody>
          <a:bodyPr/>
          <a:lstStyle/>
          <a:p>
            <a:pPr lvl="0"/>
            <a:r>
              <a:rPr lang="en-US" b="1"/>
              <a:t>Advanced Reporting Features</a:t>
            </a:r>
          </a:p>
        </p:txBody>
      </p:sp>
      <p:graphicFrame>
        <p:nvGraphicFramePr>
          <p:cNvPr id="4" name="Diagram 3"/>
          <p:cNvGraphicFramePr/>
          <p:nvPr>
            <p:extLst>
              <p:ext uri="{D42A27DB-BD31-4B8C-83A1-F6EECF244321}">
                <p14:modId xmlns:p14="http://schemas.microsoft.com/office/powerpoint/2010/main" val="3269635180"/>
              </p:ext>
            </p:extLst>
          </p:nvPr>
        </p:nvGraphicFramePr>
        <p:xfrm>
          <a:off x="1998920" y="0"/>
          <a:ext cx="7155713" cy="34201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2"/>
          <p:cNvSpPr txBox="1">
            <a:spLocks/>
          </p:cNvSpPr>
          <p:nvPr/>
        </p:nvSpPr>
        <p:spPr>
          <a:xfrm>
            <a:off x="0" y="1662546"/>
            <a:ext cx="1892300" cy="20065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1800" b="0" kern="1200" baseline="0">
                <a:solidFill>
                  <a:schemeClr val="bg1"/>
                </a:solidFill>
                <a:latin typeface="Century Gothic" panose="020B0502020202020204" pitchFamily="34" charset="0"/>
                <a:ea typeface="+mj-ea"/>
                <a:cs typeface="+mj-cs"/>
              </a:defRPr>
            </a:lvl1pPr>
          </a:lstStyle>
          <a:p>
            <a:r>
              <a:rPr lang="en-US" sz="1200"/>
              <a:t>Jul 15</a:t>
            </a:r>
            <a:r>
              <a:rPr lang="en-US" sz="1200" baseline="30000"/>
              <a:t>th</a:t>
            </a:r>
            <a:r>
              <a:rPr lang="en-US" sz="1200"/>
              <a:t> – Jul 30</a:t>
            </a:r>
            <a:r>
              <a:rPr lang="en-US" sz="1200" baseline="30000"/>
              <a:t>th</a:t>
            </a:r>
            <a:r>
              <a:rPr lang="en-US" sz="1200"/>
              <a:t> </a:t>
            </a:r>
          </a:p>
        </p:txBody>
      </p:sp>
    </p:spTree>
    <p:extLst>
      <p:ext uri="{BB962C8B-B14F-4D97-AF65-F5344CB8AC3E}">
        <p14:creationId xmlns:p14="http://schemas.microsoft.com/office/powerpoint/2010/main" val="3914456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12</a:t>
            </a:fld>
            <a:endParaRPr lang="en-US"/>
          </a:p>
        </p:txBody>
      </p:sp>
      <p:sp>
        <p:nvSpPr>
          <p:cNvPr id="3" name="Title 2"/>
          <p:cNvSpPr>
            <a:spLocks noGrp="1"/>
          </p:cNvSpPr>
          <p:nvPr>
            <p:ph type="title"/>
          </p:nvPr>
        </p:nvSpPr>
        <p:spPr/>
        <p:txBody>
          <a:bodyPr/>
          <a:lstStyle/>
          <a:p>
            <a:r>
              <a:rPr lang="en-US" b="1"/>
              <a:t>Basic Reporting Service</a:t>
            </a:r>
            <a:endParaRPr lang="en-US"/>
          </a:p>
        </p:txBody>
      </p:sp>
      <p:sp>
        <p:nvSpPr>
          <p:cNvPr id="5" name="Rounded Rectangle 4"/>
          <p:cNvSpPr/>
          <p:nvPr/>
        </p:nvSpPr>
        <p:spPr>
          <a:xfrm>
            <a:off x="2098960" y="187036"/>
            <a:ext cx="3200404" cy="1995055"/>
          </a:xfrm>
          <a:prstGeom prst="roundRect">
            <a:avLst/>
          </a:prstGeom>
          <a:solidFill>
            <a:srgbClr val="FF9900"/>
          </a:solidFill>
        </p:spPr>
        <p:style>
          <a:lnRef idx="0">
            <a:schemeClr val="accent1"/>
          </a:lnRef>
          <a:fillRef idx="3">
            <a:schemeClr val="accent1"/>
          </a:fillRef>
          <a:effectRef idx="3">
            <a:schemeClr val="accent1"/>
          </a:effectRef>
          <a:fontRef idx="minor">
            <a:schemeClr val="lt1"/>
          </a:fontRef>
        </p:style>
        <p:txBody>
          <a:bodyPr rtlCol="0" anchor="ctr"/>
          <a:lstStyle/>
          <a:p>
            <a:endParaRPr lang="en-US" b="1"/>
          </a:p>
          <a:p>
            <a:r>
              <a:rPr lang="en-US" b="1"/>
              <a:t>Challenges</a:t>
            </a:r>
          </a:p>
          <a:p>
            <a:endParaRPr lang="en-US" b="1"/>
          </a:p>
          <a:p>
            <a:pPr marL="285750" lvl="0" indent="-285750">
              <a:buFont typeface="Arial" panose="020B0604020202020204" pitchFamily="34" charset="0"/>
              <a:buChar char="•"/>
            </a:pPr>
            <a:endParaRPr lang="en-US" sz="1400"/>
          </a:p>
          <a:p>
            <a:pPr algn="ctr"/>
            <a:endParaRPr lang="en-US"/>
          </a:p>
        </p:txBody>
      </p:sp>
      <p:sp>
        <p:nvSpPr>
          <p:cNvPr id="6" name="Rounded Rectangle 5"/>
          <p:cNvSpPr/>
          <p:nvPr/>
        </p:nvSpPr>
        <p:spPr>
          <a:xfrm>
            <a:off x="5638796" y="187035"/>
            <a:ext cx="3203868" cy="1995055"/>
          </a:xfrm>
          <a:prstGeom prst="roundRect">
            <a:avLst/>
          </a:prstGeom>
          <a:solidFill>
            <a:srgbClr val="FF5050"/>
          </a:solidFill>
        </p:spPr>
        <p:style>
          <a:lnRef idx="1">
            <a:schemeClr val="accent5"/>
          </a:lnRef>
          <a:fillRef idx="2">
            <a:schemeClr val="accent5"/>
          </a:fillRef>
          <a:effectRef idx="1">
            <a:schemeClr val="accent5"/>
          </a:effectRef>
          <a:fontRef idx="minor">
            <a:schemeClr val="dk1"/>
          </a:fontRef>
        </p:style>
        <p:txBody>
          <a:bodyPr rtlCol="0" anchor="ctr"/>
          <a:lstStyle/>
          <a:p>
            <a:r>
              <a:rPr lang="en-US" b="1"/>
              <a:t>Risks</a:t>
            </a:r>
          </a:p>
          <a:p>
            <a:pPr algn="ctr"/>
            <a:endParaRPr lang="en-US" b="1"/>
          </a:p>
          <a:p>
            <a:pPr marL="285750" indent="-285750">
              <a:buFont typeface="Arial" panose="020B0604020202020204" pitchFamily="34" charset="0"/>
              <a:buChar char="•"/>
            </a:pPr>
            <a:endParaRPr lang="en-US" b="1"/>
          </a:p>
        </p:txBody>
      </p:sp>
      <p:sp>
        <p:nvSpPr>
          <p:cNvPr id="7" name="Rounded Rectangle 6"/>
          <p:cNvSpPr/>
          <p:nvPr/>
        </p:nvSpPr>
        <p:spPr>
          <a:xfrm>
            <a:off x="2251359" y="2746662"/>
            <a:ext cx="2826327" cy="1995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t>Learnings</a:t>
            </a:r>
          </a:p>
          <a:p>
            <a:endParaRPr lang="en-US" b="1"/>
          </a:p>
          <a:p>
            <a:pPr marL="285750" lvl="0" indent="-285750">
              <a:buFont typeface="Arial" panose="020B0604020202020204" pitchFamily="34" charset="0"/>
              <a:buChar char="•"/>
            </a:pPr>
            <a:endParaRPr lang="en-US" sz="1400">
              <a:solidFill>
                <a:schemeClr val="bg1"/>
              </a:solidFill>
            </a:endParaRPr>
          </a:p>
          <a:p>
            <a:pPr algn="ctr"/>
            <a:endParaRPr lang="en-US" b="1"/>
          </a:p>
        </p:txBody>
      </p:sp>
      <p:sp>
        <p:nvSpPr>
          <p:cNvPr id="8" name="Rounded Rectangle 7"/>
          <p:cNvSpPr/>
          <p:nvPr/>
        </p:nvSpPr>
        <p:spPr>
          <a:xfrm>
            <a:off x="5711533" y="2656610"/>
            <a:ext cx="3131131" cy="199505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b="1">
                <a:solidFill>
                  <a:schemeClr val="tx1"/>
                </a:solidFill>
              </a:rPr>
              <a:t>Mitigation</a:t>
            </a:r>
          </a:p>
          <a:p>
            <a:endParaRPr lang="en-US" b="1"/>
          </a:p>
          <a:p>
            <a:pPr marL="285750" lvl="0" indent="-285750">
              <a:buFont typeface="Arial" panose="020B0604020202020204" pitchFamily="34" charset="0"/>
              <a:buChar char="•"/>
            </a:pPr>
            <a:endParaRPr lang="en-US" sz="1400">
              <a:solidFill>
                <a:schemeClr val="dk1"/>
              </a:solidFill>
            </a:endParaRPr>
          </a:p>
          <a:p>
            <a:pPr algn="ctr"/>
            <a:endParaRPr lang="en-US" b="1"/>
          </a:p>
        </p:txBody>
      </p:sp>
      <p:sp>
        <p:nvSpPr>
          <p:cNvPr id="9" name="Title 2"/>
          <p:cNvSpPr txBox="1">
            <a:spLocks/>
          </p:cNvSpPr>
          <p:nvPr/>
        </p:nvSpPr>
        <p:spPr>
          <a:xfrm>
            <a:off x="20782" y="3179632"/>
            <a:ext cx="1892300" cy="20065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1800" b="0" kern="1200" baseline="0">
                <a:solidFill>
                  <a:schemeClr val="bg1"/>
                </a:solidFill>
                <a:latin typeface="Century Gothic" panose="020B0502020202020204" pitchFamily="34" charset="0"/>
                <a:ea typeface="+mj-ea"/>
                <a:cs typeface="+mj-cs"/>
              </a:defRPr>
            </a:lvl1pPr>
          </a:lstStyle>
          <a:p>
            <a:r>
              <a:rPr lang="en-US" sz="1200"/>
              <a:t>Jun 16</a:t>
            </a:r>
            <a:r>
              <a:rPr lang="en-US" sz="1200" baseline="30000"/>
              <a:t>th</a:t>
            </a:r>
            <a:r>
              <a:rPr lang="en-US" sz="1200"/>
              <a:t> – June 30</a:t>
            </a:r>
            <a:r>
              <a:rPr lang="en-US" sz="1200" baseline="30000"/>
              <a:t>th</a:t>
            </a:r>
            <a:r>
              <a:rPr lang="en-US" sz="1200"/>
              <a:t> </a:t>
            </a:r>
          </a:p>
        </p:txBody>
      </p:sp>
    </p:spTree>
    <p:extLst>
      <p:ext uri="{BB962C8B-B14F-4D97-AF65-F5344CB8AC3E}">
        <p14:creationId xmlns:p14="http://schemas.microsoft.com/office/powerpoint/2010/main" val="27840591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13</a:t>
            </a:fld>
            <a:endParaRPr lang="en-US"/>
          </a:p>
        </p:txBody>
      </p:sp>
      <p:sp>
        <p:nvSpPr>
          <p:cNvPr id="3" name="Title 2"/>
          <p:cNvSpPr>
            <a:spLocks noGrp="1"/>
          </p:cNvSpPr>
          <p:nvPr>
            <p:ph type="title"/>
          </p:nvPr>
        </p:nvSpPr>
        <p:spPr>
          <a:xfrm>
            <a:off x="0" y="0"/>
            <a:ext cx="1892300" cy="945575"/>
          </a:xfrm>
        </p:spPr>
        <p:txBody>
          <a:bodyPr/>
          <a:lstStyle/>
          <a:p>
            <a:pPr lvl="0"/>
            <a:r>
              <a:rPr lang="en-US" b="1"/>
              <a:t>Advanced Reporting Features</a:t>
            </a:r>
          </a:p>
        </p:txBody>
      </p:sp>
      <p:graphicFrame>
        <p:nvGraphicFramePr>
          <p:cNvPr id="4" name="Diagram 3"/>
          <p:cNvGraphicFramePr/>
          <p:nvPr>
            <p:extLst>
              <p:ext uri="{D42A27DB-BD31-4B8C-83A1-F6EECF244321}">
                <p14:modId xmlns:p14="http://schemas.microsoft.com/office/powerpoint/2010/main" val="2780651601"/>
              </p:ext>
            </p:extLst>
          </p:nvPr>
        </p:nvGraphicFramePr>
        <p:xfrm>
          <a:off x="2109355" y="-20320"/>
          <a:ext cx="7034645" cy="35659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2"/>
          <p:cNvSpPr txBox="1">
            <a:spLocks/>
          </p:cNvSpPr>
          <p:nvPr/>
        </p:nvSpPr>
        <p:spPr>
          <a:xfrm>
            <a:off x="0" y="1662546"/>
            <a:ext cx="1892300" cy="20065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1800" b="0" kern="1200" baseline="0">
                <a:solidFill>
                  <a:schemeClr val="bg1"/>
                </a:solidFill>
                <a:latin typeface="Century Gothic" panose="020B0502020202020204" pitchFamily="34" charset="0"/>
                <a:ea typeface="+mj-ea"/>
                <a:cs typeface="+mj-cs"/>
              </a:defRPr>
            </a:lvl1pPr>
          </a:lstStyle>
          <a:p>
            <a:r>
              <a:rPr lang="en-US" sz="1200"/>
              <a:t>Aug 1</a:t>
            </a:r>
            <a:r>
              <a:rPr lang="en-US" sz="1200" baseline="30000"/>
              <a:t>st</a:t>
            </a:r>
            <a:r>
              <a:rPr lang="en-US" sz="1200"/>
              <a:t>  – Aug 16</a:t>
            </a:r>
            <a:r>
              <a:rPr lang="en-US" sz="1200" baseline="30000"/>
              <a:t>th</a:t>
            </a:r>
            <a:r>
              <a:rPr lang="en-US" sz="1200"/>
              <a:t> </a:t>
            </a:r>
          </a:p>
        </p:txBody>
      </p:sp>
    </p:spTree>
    <p:extLst>
      <p:ext uri="{BB962C8B-B14F-4D97-AF65-F5344CB8AC3E}">
        <p14:creationId xmlns:p14="http://schemas.microsoft.com/office/powerpoint/2010/main" val="12032144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14</a:t>
            </a:fld>
            <a:endParaRPr lang="en-US"/>
          </a:p>
        </p:txBody>
      </p:sp>
      <p:sp>
        <p:nvSpPr>
          <p:cNvPr id="3" name="Title 2"/>
          <p:cNvSpPr>
            <a:spLocks noGrp="1"/>
          </p:cNvSpPr>
          <p:nvPr>
            <p:ph type="title"/>
          </p:nvPr>
        </p:nvSpPr>
        <p:spPr/>
        <p:txBody>
          <a:bodyPr/>
          <a:lstStyle/>
          <a:p>
            <a:r>
              <a:rPr lang="en-US" b="1" smtClean="0"/>
              <a:t>Advanced Reporting Features</a:t>
            </a:r>
            <a:endParaRPr lang="en-US"/>
          </a:p>
        </p:txBody>
      </p:sp>
      <p:sp>
        <p:nvSpPr>
          <p:cNvPr id="5" name="Rounded Rectangle 4"/>
          <p:cNvSpPr/>
          <p:nvPr/>
        </p:nvSpPr>
        <p:spPr>
          <a:xfrm>
            <a:off x="2098960" y="187036"/>
            <a:ext cx="3200404" cy="1995055"/>
          </a:xfrm>
          <a:prstGeom prst="roundRect">
            <a:avLst/>
          </a:prstGeom>
          <a:solidFill>
            <a:srgbClr val="FF9900"/>
          </a:solidFill>
        </p:spPr>
        <p:style>
          <a:lnRef idx="0">
            <a:schemeClr val="accent1"/>
          </a:lnRef>
          <a:fillRef idx="3">
            <a:schemeClr val="accent1"/>
          </a:fillRef>
          <a:effectRef idx="3">
            <a:schemeClr val="accent1"/>
          </a:effectRef>
          <a:fontRef idx="minor">
            <a:schemeClr val="lt1"/>
          </a:fontRef>
        </p:style>
        <p:txBody>
          <a:bodyPr rtlCol="0" anchor="ctr"/>
          <a:lstStyle/>
          <a:p>
            <a:endParaRPr lang="en-US" b="1"/>
          </a:p>
          <a:p>
            <a:r>
              <a:rPr lang="en-US" b="1"/>
              <a:t>Challenges</a:t>
            </a:r>
          </a:p>
          <a:p>
            <a:endParaRPr lang="en-US" b="1"/>
          </a:p>
          <a:p>
            <a:pPr marL="285750" lvl="0" indent="-285750">
              <a:buFont typeface="Arial" panose="020B0604020202020204" pitchFamily="34" charset="0"/>
              <a:buChar char="•"/>
            </a:pPr>
            <a:endParaRPr lang="en-US" sz="1400"/>
          </a:p>
          <a:p>
            <a:pPr algn="ctr"/>
            <a:endParaRPr lang="en-US"/>
          </a:p>
        </p:txBody>
      </p:sp>
      <p:sp>
        <p:nvSpPr>
          <p:cNvPr id="6" name="Rounded Rectangle 5"/>
          <p:cNvSpPr/>
          <p:nvPr/>
        </p:nvSpPr>
        <p:spPr>
          <a:xfrm>
            <a:off x="5638796" y="187035"/>
            <a:ext cx="3203868" cy="1995055"/>
          </a:xfrm>
          <a:prstGeom prst="roundRect">
            <a:avLst/>
          </a:prstGeom>
          <a:solidFill>
            <a:srgbClr val="FF5050"/>
          </a:solidFill>
        </p:spPr>
        <p:style>
          <a:lnRef idx="1">
            <a:schemeClr val="accent5"/>
          </a:lnRef>
          <a:fillRef idx="2">
            <a:schemeClr val="accent5"/>
          </a:fillRef>
          <a:effectRef idx="1">
            <a:schemeClr val="accent5"/>
          </a:effectRef>
          <a:fontRef idx="minor">
            <a:schemeClr val="dk1"/>
          </a:fontRef>
        </p:style>
        <p:txBody>
          <a:bodyPr rtlCol="0" anchor="ctr"/>
          <a:lstStyle/>
          <a:p>
            <a:r>
              <a:rPr lang="en-US" b="1"/>
              <a:t>Risks</a:t>
            </a:r>
          </a:p>
          <a:p>
            <a:pPr algn="ctr"/>
            <a:endParaRPr lang="en-US" b="1"/>
          </a:p>
          <a:p>
            <a:pPr marL="285750" indent="-285750">
              <a:buFont typeface="Arial" panose="020B0604020202020204" pitchFamily="34" charset="0"/>
              <a:buChar char="•"/>
            </a:pPr>
            <a:endParaRPr lang="en-US" b="1"/>
          </a:p>
        </p:txBody>
      </p:sp>
      <p:sp>
        <p:nvSpPr>
          <p:cNvPr id="7" name="Rounded Rectangle 6"/>
          <p:cNvSpPr/>
          <p:nvPr/>
        </p:nvSpPr>
        <p:spPr>
          <a:xfrm>
            <a:off x="2251359" y="2746662"/>
            <a:ext cx="2826327" cy="1995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t>Learnings</a:t>
            </a:r>
          </a:p>
          <a:p>
            <a:endParaRPr lang="en-US" b="1"/>
          </a:p>
          <a:p>
            <a:pPr marL="285750" lvl="0" indent="-285750">
              <a:buFont typeface="Arial" panose="020B0604020202020204" pitchFamily="34" charset="0"/>
              <a:buChar char="•"/>
            </a:pPr>
            <a:endParaRPr lang="en-US" sz="1400">
              <a:solidFill>
                <a:schemeClr val="bg1"/>
              </a:solidFill>
            </a:endParaRPr>
          </a:p>
          <a:p>
            <a:pPr algn="ctr"/>
            <a:endParaRPr lang="en-US" b="1"/>
          </a:p>
        </p:txBody>
      </p:sp>
      <p:sp>
        <p:nvSpPr>
          <p:cNvPr id="8" name="Rounded Rectangle 7"/>
          <p:cNvSpPr/>
          <p:nvPr/>
        </p:nvSpPr>
        <p:spPr>
          <a:xfrm>
            <a:off x="5711533" y="2656610"/>
            <a:ext cx="3131131" cy="199505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b="1">
                <a:solidFill>
                  <a:schemeClr val="tx1"/>
                </a:solidFill>
              </a:rPr>
              <a:t>Mitigation</a:t>
            </a:r>
          </a:p>
          <a:p>
            <a:endParaRPr lang="en-US" b="1"/>
          </a:p>
          <a:p>
            <a:pPr marL="285750" lvl="0" indent="-285750">
              <a:buFont typeface="Arial" panose="020B0604020202020204" pitchFamily="34" charset="0"/>
              <a:buChar char="•"/>
            </a:pPr>
            <a:endParaRPr lang="en-US" sz="1400">
              <a:solidFill>
                <a:schemeClr val="dk1"/>
              </a:solidFill>
            </a:endParaRPr>
          </a:p>
          <a:p>
            <a:pPr algn="ctr"/>
            <a:endParaRPr lang="en-US" b="1"/>
          </a:p>
        </p:txBody>
      </p:sp>
      <p:sp>
        <p:nvSpPr>
          <p:cNvPr id="9" name="Title 2"/>
          <p:cNvSpPr txBox="1">
            <a:spLocks/>
          </p:cNvSpPr>
          <p:nvPr/>
        </p:nvSpPr>
        <p:spPr>
          <a:xfrm>
            <a:off x="20782" y="3179632"/>
            <a:ext cx="1892300" cy="20065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1800" b="0" kern="1200" baseline="0">
                <a:solidFill>
                  <a:schemeClr val="bg1"/>
                </a:solidFill>
                <a:latin typeface="Century Gothic" panose="020B0502020202020204" pitchFamily="34" charset="0"/>
                <a:ea typeface="+mj-ea"/>
                <a:cs typeface="+mj-cs"/>
              </a:defRPr>
            </a:lvl1pPr>
          </a:lstStyle>
          <a:p>
            <a:r>
              <a:rPr lang="en-US" sz="1200"/>
              <a:t>Aug 1</a:t>
            </a:r>
            <a:r>
              <a:rPr lang="en-US" sz="1200" baseline="30000"/>
              <a:t>st</a:t>
            </a:r>
            <a:r>
              <a:rPr lang="en-US" sz="1200"/>
              <a:t>  – Aug 16</a:t>
            </a:r>
            <a:r>
              <a:rPr lang="en-US" sz="1200" baseline="30000"/>
              <a:t>th</a:t>
            </a:r>
            <a:r>
              <a:rPr lang="en-US" sz="1200"/>
              <a:t> </a:t>
            </a:r>
          </a:p>
        </p:txBody>
      </p:sp>
    </p:spTree>
    <p:extLst>
      <p:ext uri="{BB962C8B-B14F-4D97-AF65-F5344CB8AC3E}">
        <p14:creationId xmlns:p14="http://schemas.microsoft.com/office/powerpoint/2010/main" val="18797665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15</a:t>
            </a:fld>
            <a:endParaRPr lang="en-US"/>
          </a:p>
        </p:txBody>
      </p:sp>
      <p:sp>
        <p:nvSpPr>
          <p:cNvPr id="3" name="Title 2"/>
          <p:cNvSpPr>
            <a:spLocks noGrp="1"/>
          </p:cNvSpPr>
          <p:nvPr>
            <p:ph type="title"/>
          </p:nvPr>
        </p:nvSpPr>
        <p:spPr>
          <a:xfrm>
            <a:off x="0" y="0"/>
            <a:ext cx="1892300" cy="945575"/>
          </a:xfrm>
        </p:spPr>
        <p:txBody>
          <a:bodyPr/>
          <a:lstStyle/>
          <a:p>
            <a:pPr lvl="0"/>
            <a:r>
              <a:rPr lang="en-US" b="1"/>
              <a:t>Advanced Reporting Features</a:t>
            </a:r>
          </a:p>
        </p:txBody>
      </p:sp>
      <p:graphicFrame>
        <p:nvGraphicFramePr>
          <p:cNvPr id="4" name="Diagram 3"/>
          <p:cNvGraphicFramePr/>
          <p:nvPr>
            <p:extLst>
              <p:ext uri="{D42A27DB-BD31-4B8C-83A1-F6EECF244321}">
                <p14:modId xmlns:p14="http://schemas.microsoft.com/office/powerpoint/2010/main" val="2525532132"/>
              </p:ext>
            </p:extLst>
          </p:nvPr>
        </p:nvGraphicFramePr>
        <p:xfrm>
          <a:off x="2109355" y="-20320"/>
          <a:ext cx="7034645" cy="35659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2"/>
          <p:cNvSpPr txBox="1">
            <a:spLocks/>
          </p:cNvSpPr>
          <p:nvPr/>
        </p:nvSpPr>
        <p:spPr>
          <a:xfrm>
            <a:off x="0" y="1662546"/>
            <a:ext cx="1892300" cy="20065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1800" b="0" kern="1200" baseline="0">
                <a:solidFill>
                  <a:schemeClr val="bg1"/>
                </a:solidFill>
                <a:latin typeface="Century Gothic" panose="020B0502020202020204" pitchFamily="34" charset="0"/>
                <a:ea typeface="+mj-ea"/>
                <a:cs typeface="+mj-cs"/>
              </a:defRPr>
            </a:lvl1pPr>
          </a:lstStyle>
          <a:p>
            <a:r>
              <a:rPr lang="en-US" sz="1200" dirty="0"/>
              <a:t>Aug </a:t>
            </a:r>
            <a:r>
              <a:rPr lang="en-US" sz="1200" dirty="0" smtClean="0"/>
              <a:t>16</a:t>
            </a:r>
            <a:r>
              <a:rPr lang="en-US" sz="1200" baseline="30000" dirty="0" smtClean="0"/>
              <a:t>st</a:t>
            </a:r>
            <a:r>
              <a:rPr lang="en-US" sz="1200" dirty="0" smtClean="0"/>
              <a:t>  </a:t>
            </a:r>
            <a:r>
              <a:rPr lang="en-US" sz="1200" dirty="0"/>
              <a:t>– </a:t>
            </a:r>
            <a:r>
              <a:rPr lang="en-US" sz="1200" dirty="0" smtClean="0"/>
              <a:t>Sep 31</a:t>
            </a:r>
            <a:r>
              <a:rPr lang="en-US" sz="1200" baseline="30000" dirty="0"/>
              <a:t>st</a:t>
            </a:r>
            <a:endParaRPr lang="en-US" sz="1200" dirty="0"/>
          </a:p>
        </p:txBody>
      </p:sp>
    </p:spTree>
    <p:extLst>
      <p:ext uri="{BB962C8B-B14F-4D97-AF65-F5344CB8AC3E}">
        <p14:creationId xmlns:p14="http://schemas.microsoft.com/office/powerpoint/2010/main" val="8681105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16</a:t>
            </a:fld>
            <a:endParaRPr lang="en-US"/>
          </a:p>
        </p:txBody>
      </p:sp>
      <p:sp>
        <p:nvSpPr>
          <p:cNvPr id="3" name="Title 2"/>
          <p:cNvSpPr>
            <a:spLocks noGrp="1"/>
          </p:cNvSpPr>
          <p:nvPr>
            <p:ph type="title"/>
          </p:nvPr>
        </p:nvSpPr>
        <p:spPr>
          <a:xfrm>
            <a:off x="0" y="0"/>
            <a:ext cx="1892300" cy="945575"/>
          </a:xfrm>
        </p:spPr>
        <p:txBody>
          <a:bodyPr/>
          <a:lstStyle/>
          <a:p>
            <a:pPr lvl="0"/>
            <a:r>
              <a:rPr lang="en-US" b="1" dirty="0" smtClean="0"/>
              <a:t>InSight &amp; MyPlant Integration</a:t>
            </a:r>
            <a:endParaRPr lang="en-US" b="1" dirty="0"/>
          </a:p>
        </p:txBody>
      </p:sp>
      <p:graphicFrame>
        <p:nvGraphicFramePr>
          <p:cNvPr id="4" name="Diagram 3"/>
          <p:cNvGraphicFramePr/>
          <p:nvPr>
            <p:extLst>
              <p:ext uri="{D42A27DB-BD31-4B8C-83A1-F6EECF244321}">
                <p14:modId xmlns:p14="http://schemas.microsoft.com/office/powerpoint/2010/main" val="2504722042"/>
              </p:ext>
            </p:extLst>
          </p:nvPr>
        </p:nvGraphicFramePr>
        <p:xfrm>
          <a:off x="2109355" y="-20320"/>
          <a:ext cx="7034645" cy="35659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2"/>
          <p:cNvSpPr txBox="1">
            <a:spLocks/>
          </p:cNvSpPr>
          <p:nvPr/>
        </p:nvSpPr>
        <p:spPr>
          <a:xfrm>
            <a:off x="0" y="1662546"/>
            <a:ext cx="1892300" cy="20065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1800" b="0" kern="1200" baseline="0">
                <a:solidFill>
                  <a:schemeClr val="bg1"/>
                </a:solidFill>
                <a:latin typeface="Century Gothic" panose="020B0502020202020204" pitchFamily="34" charset="0"/>
                <a:ea typeface="+mj-ea"/>
                <a:cs typeface="+mj-cs"/>
              </a:defRPr>
            </a:lvl1pPr>
          </a:lstStyle>
          <a:p>
            <a:r>
              <a:rPr lang="en-US" sz="1200" dirty="0" smtClean="0"/>
              <a:t>Sep 1</a:t>
            </a:r>
            <a:r>
              <a:rPr lang="en-US" sz="1200" baseline="30000" dirty="0" smtClean="0"/>
              <a:t>st</a:t>
            </a:r>
            <a:r>
              <a:rPr lang="en-US" sz="1200" dirty="0" smtClean="0"/>
              <a:t>  </a:t>
            </a:r>
            <a:r>
              <a:rPr lang="en-US" sz="1200" dirty="0"/>
              <a:t>– </a:t>
            </a:r>
            <a:r>
              <a:rPr lang="en-US" sz="1200" dirty="0" smtClean="0"/>
              <a:t>Sep 15</a:t>
            </a:r>
            <a:r>
              <a:rPr lang="en-US" sz="1200" baseline="30000" dirty="0" smtClean="0"/>
              <a:t>th</a:t>
            </a:r>
            <a:r>
              <a:rPr lang="en-US" sz="1200" dirty="0" smtClean="0"/>
              <a:t> </a:t>
            </a:r>
            <a:endParaRPr lang="en-US" sz="1200" dirty="0"/>
          </a:p>
        </p:txBody>
      </p:sp>
    </p:spTree>
    <p:extLst>
      <p:ext uri="{BB962C8B-B14F-4D97-AF65-F5344CB8AC3E}">
        <p14:creationId xmlns:p14="http://schemas.microsoft.com/office/powerpoint/2010/main" val="40316661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17</a:t>
            </a:fld>
            <a:endParaRPr lang="en-US"/>
          </a:p>
        </p:txBody>
      </p:sp>
      <p:sp>
        <p:nvSpPr>
          <p:cNvPr id="3" name="Title 2"/>
          <p:cNvSpPr>
            <a:spLocks noGrp="1"/>
          </p:cNvSpPr>
          <p:nvPr>
            <p:ph type="title"/>
          </p:nvPr>
        </p:nvSpPr>
        <p:spPr/>
        <p:txBody>
          <a:bodyPr/>
          <a:lstStyle/>
          <a:p>
            <a:r>
              <a:rPr lang="en-US" sz="1400" dirty="0" smtClean="0"/>
              <a:t>Enhancements</a:t>
            </a:r>
            <a:br>
              <a:rPr lang="en-US" sz="1400" dirty="0" smtClean="0"/>
            </a:br>
            <a:r>
              <a:rPr lang="en-US" sz="1400" dirty="0" smtClean="0"/>
              <a:t>Planned</a:t>
            </a:r>
            <a:endParaRPr lang="en-US" dirty="0"/>
          </a:p>
        </p:txBody>
      </p:sp>
      <p:sp>
        <p:nvSpPr>
          <p:cNvPr id="4" name="TextBox 3"/>
          <p:cNvSpPr txBox="1"/>
          <p:nvPr/>
        </p:nvSpPr>
        <p:spPr>
          <a:xfrm>
            <a:off x="2326640" y="1475937"/>
            <a:ext cx="6035040" cy="25853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200" dirty="0" smtClean="0"/>
              <a:t>Unit Conversion</a:t>
            </a:r>
          </a:p>
          <a:p>
            <a:pPr marL="285750" indent="-285750">
              <a:lnSpc>
                <a:spcPct val="150000"/>
              </a:lnSpc>
              <a:buFont typeface="Arial" panose="020B0604020202020204" pitchFamily="34" charset="0"/>
              <a:buChar char="•"/>
            </a:pPr>
            <a:r>
              <a:rPr lang="en-US" sz="1200" dirty="0" smtClean="0"/>
              <a:t>Data Table with External Services</a:t>
            </a:r>
          </a:p>
          <a:p>
            <a:pPr marL="285750" indent="-285750">
              <a:lnSpc>
                <a:spcPct val="150000"/>
              </a:lnSpc>
              <a:buFont typeface="Arial" panose="020B0604020202020204" pitchFamily="34" charset="0"/>
              <a:buChar char="•"/>
            </a:pPr>
            <a:r>
              <a:rPr lang="en-US" sz="1200" dirty="0" smtClean="0"/>
              <a:t>Asset Model without Limits</a:t>
            </a:r>
          </a:p>
          <a:p>
            <a:pPr marL="285750" lvl="0" indent="-285750">
              <a:lnSpc>
                <a:spcPct val="150000"/>
              </a:lnSpc>
              <a:buFont typeface="Arial" panose="020B0604020202020204" pitchFamily="34" charset="0"/>
              <a:buChar char="•"/>
            </a:pPr>
            <a:r>
              <a:rPr lang="en-US" sz="1200" dirty="0" smtClean="0"/>
              <a:t>Packaging and Multi-Tenancy</a:t>
            </a:r>
          </a:p>
          <a:p>
            <a:pPr marL="285750" lvl="0" indent="-285750">
              <a:lnSpc>
                <a:spcPct val="150000"/>
              </a:lnSpc>
              <a:buFont typeface="Arial" panose="020B0604020202020204" pitchFamily="34" charset="0"/>
              <a:buChar char="•"/>
            </a:pPr>
            <a:r>
              <a:rPr lang="en-US" sz="1200" dirty="0" smtClean="0"/>
              <a:t>Billing</a:t>
            </a:r>
          </a:p>
          <a:p>
            <a:pPr marL="285750" indent="-285750">
              <a:lnSpc>
                <a:spcPct val="150000"/>
              </a:lnSpc>
              <a:buFont typeface="Arial" panose="020B0604020202020204" pitchFamily="34" charset="0"/>
              <a:buChar char="•"/>
            </a:pPr>
            <a:r>
              <a:rPr lang="en-US" sz="1200" dirty="0"/>
              <a:t>Administration </a:t>
            </a:r>
            <a:r>
              <a:rPr lang="en-US" sz="1200" dirty="0" smtClean="0"/>
              <a:t>UI</a:t>
            </a:r>
          </a:p>
          <a:p>
            <a:pPr marL="285750" lvl="0" indent="-285750">
              <a:lnSpc>
                <a:spcPct val="150000"/>
              </a:lnSpc>
              <a:buFont typeface="Arial" panose="020B0604020202020204" pitchFamily="34" charset="0"/>
              <a:buChar char="•"/>
            </a:pPr>
            <a:r>
              <a:rPr lang="en-US" sz="1200" dirty="0" smtClean="0"/>
              <a:t>Configure </a:t>
            </a:r>
            <a:r>
              <a:rPr lang="en-US" sz="1200" dirty="0"/>
              <a:t>App users, their TS/AM </a:t>
            </a:r>
            <a:r>
              <a:rPr lang="en-US" sz="1200" dirty="0" err="1" smtClean="0"/>
              <a:t>Config</a:t>
            </a:r>
            <a:endParaRPr lang="en-US" sz="1200" dirty="0" smtClean="0"/>
          </a:p>
          <a:p>
            <a:pPr marL="285750" lvl="0" indent="-285750">
              <a:lnSpc>
                <a:spcPct val="150000"/>
              </a:lnSpc>
              <a:buFont typeface="Arial" panose="020B0604020202020204" pitchFamily="34" charset="0"/>
              <a:buChar char="•"/>
            </a:pPr>
            <a:r>
              <a:rPr lang="en-US" sz="1200" dirty="0" smtClean="0"/>
              <a:t>UX Design changes</a:t>
            </a:r>
          </a:p>
          <a:p>
            <a:pPr marL="285750" lvl="0" indent="-285750">
              <a:lnSpc>
                <a:spcPct val="150000"/>
              </a:lnSpc>
              <a:buFont typeface="Arial" panose="020B0604020202020204" pitchFamily="34" charset="0"/>
              <a:buChar char="•"/>
            </a:pPr>
            <a:r>
              <a:rPr lang="en-US" sz="1200" dirty="0"/>
              <a:t>Multi-Y-Axis Chart</a:t>
            </a:r>
          </a:p>
        </p:txBody>
      </p:sp>
    </p:spTree>
    <p:extLst>
      <p:ext uri="{BB962C8B-B14F-4D97-AF65-F5344CB8AC3E}">
        <p14:creationId xmlns:p14="http://schemas.microsoft.com/office/powerpoint/2010/main" val="25263641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0" y="5270500"/>
            <a:ext cx="346075" cy="147638"/>
          </a:xfrm>
        </p:spPr>
        <p:txBody>
          <a:bodyPr/>
          <a:lstStyle/>
          <a:p>
            <a:pPr>
              <a:defRPr/>
            </a:pPr>
            <a:fld id="{A85E9118-4525-4620-91B5-75B9750E007A}" type="slidenum">
              <a:rPr lang="en-US" smtClean="0"/>
              <a:pPr>
                <a:defRPr/>
              </a:pPr>
              <a:t>2</a:t>
            </a:fld>
            <a:endParaRPr lang="en-US"/>
          </a:p>
        </p:txBody>
      </p:sp>
      <p:sp>
        <p:nvSpPr>
          <p:cNvPr id="5" name="Title 2"/>
          <p:cNvSpPr txBox="1">
            <a:spLocks/>
          </p:cNvSpPr>
          <p:nvPr/>
        </p:nvSpPr>
        <p:spPr>
          <a:xfrm>
            <a:off x="20782" y="1957427"/>
            <a:ext cx="1892300" cy="20065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1800" b="0" kern="1200" baseline="0">
                <a:solidFill>
                  <a:schemeClr val="bg1"/>
                </a:solidFill>
                <a:latin typeface="Century Gothic" panose="020B0502020202020204" pitchFamily="34" charset="0"/>
                <a:ea typeface="+mj-ea"/>
                <a:cs typeface="+mj-cs"/>
              </a:defRPr>
            </a:lvl1pPr>
          </a:lstStyle>
          <a:p>
            <a:pPr>
              <a:spcBef>
                <a:spcPts val="0"/>
              </a:spcBef>
              <a:defRPr/>
            </a:pPr>
            <a:r>
              <a:rPr lang="en-US" sz="1200"/>
              <a:t>May 2</a:t>
            </a:r>
            <a:r>
              <a:rPr lang="en-US" sz="1200" baseline="30000"/>
              <a:t>nd</a:t>
            </a:r>
            <a:r>
              <a:rPr lang="en-US" sz="1200"/>
              <a:t>   To May 27</a:t>
            </a:r>
            <a:r>
              <a:rPr lang="en-US" sz="1200" baseline="30000"/>
              <a:t>th</a:t>
            </a:r>
            <a:endParaRPr lang="en-US" sz="1200"/>
          </a:p>
        </p:txBody>
      </p:sp>
      <p:sp>
        <p:nvSpPr>
          <p:cNvPr id="20" name="Rectangle 19"/>
          <p:cNvSpPr/>
          <p:nvPr/>
        </p:nvSpPr>
        <p:spPr>
          <a:xfrm>
            <a:off x="1481959" y="78830"/>
            <a:ext cx="6321972" cy="52027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Overall Plan</a:t>
            </a:r>
            <a:endParaRPr lang="en-US" b="1"/>
          </a:p>
        </p:txBody>
      </p:sp>
      <p:pic>
        <p:nvPicPr>
          <p:cNvPr id="1050" name="Picture 2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1523797"/>
            <a:ext cx="9019342" cy="3005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025" y="1052601"/>
            <a:ext cx="7676317" cy="285188"/>
          </a:xfrm>
          <a:prstGeom prst="rect">
            <a:avLst/>
          </a:prstGeom>
        </p:spPr>
      </p:pic>
    </p:spTree>
    <p:extLst>
      <p:ext uri="{BB962C8B-B14F-4D97-AF65-F5344CB8AC3E}">
        <p14:creationId xmlns:p14="http://schemas.microsoft.com/office/powerpoint/2010/main" val="34247862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3</a:t>
            </a:fld>
            <a:endParaRPr lang="en-US"/>
          </a:p>
        </p:txBody>
      </p:sp>
      <p:sp>
        <p:nvSpPr>
          <p:cNvPr id="3" name="Title 2"/>
          <p:cNvSpPr>
            <a:spLocks noGrp="1"/>
          </p:cNvSpPr>
          <p:nvPr>
            <p:ph type="title"/>
          </p:nvPr>
        </p:nvSpPr>
        <p:spPr>
          <a:xfrm>
            <a:off x="20782" y="10375"/>
            <a:ext cx="1892300" cy="852071"/>
          </a:xfrm>
        </p:spPr>
        <p:txBody>
          <a:bodyPr/>
          <a:lstStyle/>
          <a:p>
            <a:pPr lvl="0"/>
            <a:r>
              <a:rPr lang="en-US" b="1"/>
              <a:t>Basic Building Blocks</a:t>
            </a:r>
          </a:p>
        </p:txBody>
      </p:sp>
      <p:graphicFrame>
        <p:nvGraphicFramePr>
          <p:cNvPr id="4" name="Diagram 3"/>
          <p:cNvGraphicFramePr/>
          <p:nvPr>
            <p:extLst>
              <p:ext uri="{D42A27DB-BD31-4B8C-83A1-F6EECF244321}">
                <p14:modId xmlns:p14="http://schemas.microsoft.com/office/powerpoint/2010/main" val="3374181307"/>
              </p:ext>
            </p:extLst>
          </p:nvPr>
        </p:nvGraphicFramePr>
        <p:xfrm>
          <a:off x="2026227" y="107371"/>
          <a:ext cx="7034645" cy="48490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2"/>
          <p:cNvSpPr txBox="1">
            <a:spLocks/>
          </p:cNvSpPr>
          <p:nvPr/>
        </p:nvSpPr>
        <p:spPr>
          <a:xfrm>
            <a:off x="20782" y="1610575"/>
            <a:ext cx="1892300" cy="20065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1800" b="0" kern="1200" baseline="0">
                <a:solidFill>
                  <a:schemeClr val="bg1"/>
                </a:solidFill>
                <a:latin typeface="Century Gothic" panose="020B0502020202020204" pitchFamily="34" charset="0"/>
                <a:ea typeface="+mj-ea"/>
                <a:cs typeface="+mj-cs"/>
              </a:defRPr>
            </a:lvl1pPr>
          </a:lstStyle>
          <a:p>
            <a:pPr>
              <a:spcBef>
                <a:spcPts val="0"/>
              </a:spcBef>
              <a:defRPr/>
            </a:pPr>
            <a:r>
              <a:rPr lang="en-US" sz="1200"/>
              <a:t>May 2</a:t>
            </a:r>
            <a:r>
              <a:rPr lang="en-US" sz="1200" baseline="30000"/>
              <a:t>nd</a:t>
            </a:r>
            <a:r>
              <a:rPr lang="en-US" sz="1200"/>
              <a:t>   To May 27</a:t>
            </a:r>
            <a:r>
              <a:rPr lang="en-US" sz="1200" baseline="30000"/>
              <a:t>th</a:t>
            </a:r>
            <a:endParaRPr lang="en-US" sz="1200"/>
          </a:p>
        </p:txBody>
      </p:sp>
      <p:sp>
        <p:nvSpPr>
          <p:cNvPr id="7" name="Rectangle 6"/>
          <p:cNvSpPr/>
          <p:nvPr/>
        </p:nvSpPr>
        <p:spPr>
          <a:xfrm>
            <a:off x="2015837" y="633845"/>
            <a:ext cx="1828800" cy="8001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a:t>% Completion</a:t>
            </a:r>
          </a:p>
          <a:p>
            <a:pPr algn="ctr"/>
            <a:r>
              <a:rPr lang="en-US" sz="1600"/>
              <a:t>100%</a:t>
            </a:r>
          </a:p>
        </p:txBody>
      </p:sp>
      <p:sp>
        <p:nvSpPr>
          <p:cNvPr id="8" name="Rectangle 7"/>
          <p:cNvSpPr/>
          <p:nvPr/>
        </p:nvSpPr>
        <p:spPr>
          <a:xfrm>
            <a:off x="4339937" y="297872"/>
            <a:ext cx="1828800" cy="8001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a:t>% Completion</a:t>
            </a:r>
          </a:p>
          <a:p>
            <a:pPr algn="ctr"/>
            <a:r>
              <a:rPr lang="en-US" sz="1600"/>
              <a:t>100%</a:t>
            </a:r>
          </a:p>
        </p:txBody>
      </p:sp>
      <p:sp>
        <p:nvSpPr>
          <p:cNvPr id="9" name="Rectangle 8"/>
          <p:cNvSpPr/>
          <p:nvPr/>
        </p:nvSpPr>
        <p:spPr>
          <a:xfrm>
            <a:off x="7121237" y="62346"/>
            <a:ext cx="1828800" cy="8001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a:t>% Completion</a:t>
            </a:r>
          </a:p>
          <a:p>
            <a:pPr algn="ctr"/>
            <a:r>
              <a:rPr lang="en-US" sz="1600"/>
              <a:t>100%</a:t>
            </a:r>
          </a:p>
        </p:txBody>
      </p:sp>
    </p:spTree>
    <p:extLst>
      <p:ext uri="{BB962C8B-B14F-4D97-AF65-F5344CB8AC3E}">
        <p14:creationId xmlns:p14="http://schemas.microsoft.com/office/powerpoint/2010/main" val="20337980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4</a:t>
            </a:fld>
            <a:endParaRPr lang="en-US"/>
          </a:p>
        </p:txBody>
      </p:sp>
      <p:sp>
        <p:nvSpPr>
          <p:cNvPr id="3" name="Title 2"/>
          <p:cNvSpPr>
            <a:spLocks noGrp="1"/>
          </p:cNvSpPr>
          <p:nvPr>
            <p:ph type="title"/>
          </p:nvPr>
        </p:nvSpPr>
        <p:spPr/>
        <p:txBody>
          <a:bodyPr/>
          <a:lstStyle/>
          <a:p>
            <a:r>
              <a:rPr lang="en-US" b="1"/>
              <a:t>Basic Building Blocks</a:t>
            </a:r>
            <a:endParaRPr lang="en-US"/>
          </a:p>
        </p:txBody>
      </p:sp>
      <p:sp>
        <p:nvSpPr>
          <p:cNvPr id="5" name="Rounded Rectangle 4"/>
          <p:cNvSpPr/>
          <p:nvPr/>
        </p:nvSpPr>
        <p:spPr>
          <a:xfrm>
            <a:off x="2098960" y="187036"/>
            <a:ext cx="3200404" cy="1995055"/>
          </a:xfrm>
          <a:prstGeom prst="roundRect">
            <a:avLst/>
          </a:prstGeom>
          <a:solidFill>
            <a:srgbClr val="FF9900"/>
          </a:solidFill>
        </p:spPr>
        <p:style>
          <a:lnRef idx="0">
            <a:schemeClr val="accent1"/>
          </a:lnRef>
          <a:fillRef idx="3">
            <a:schemeClr val="accent1"/>
          </a:fillRef>
          <a:effectRef idx="3">
            <a:schemeClr val="accent1"/>
          </a:effectRef>
          <a:fontRef idx="minor">
            <a:schemeClr val="lt1"/>
          </a:fontRef>
        </p:style>
        <p:txBody>
          <a:bodyPr rtlCol="0" anchor="ctr"/>
          <a:lstStyle/>
          <a:p>
            <a:endParaRPr lang="en-US" b="1"/>
          </a:p>
          <a:p>
            <a:r>
              <a:rPr lang="en-US" b="1"/>
              <a:t>Challenges</a:t>
            </a:r>
          </a:p>
          <a:p>
            <a:endParaRPr lang="en-US" b="1"/>
          </a:p>
          <a:p>
            <a:pPr marL="285750" lvl="0" indent="-285750">
              <a:buFont typeface="Arial" panose="020B0604020202020204" pitchFamily="34" charset="0"/>
              <a:buChar char="•"/>
            </a:pPr>
            <a:r>
              <a:rPr lang="en-US" sz="1400"/>
              <a:t>Setting up Dev Build</a:t>
            </a:r>
          </a:p>
          <a:p>
            <a:pPr marL="285750" lvl="0" indent="-285750">
              <a:buFont typeface="Arial" panose="020B0604020202020204" pitchFamily="34" charset="0"/>
              <a:buChar char="•"/>
            </a:pPr>
            <a:r>
              <a:rPr lang="en-US" sz="1400"/>
              <a:t>Asset Model Mapping</a:t>
            </a:r>
          </a:p>
          <a:p>
            <a:pPr marL="285750" lvl="0" indent="-285750">
              <a:buFont typeface="Arial" panose="020B0604020202020204" pitchFamily="34" charset="0"/>
              <a:buChar char="•"/>
            </a:pPr>
            <a:r>
              <a:rPr lang="en-US" sz="1400"/>
              <a:t>Reusing existing application</a:t>
            </a:r>
          </a:p>
          <a:p>
            <a:pPr marL="285750" lvl="0" indent="-285750">
              <a:buFont typeface="Arial" panose="020B0604020202020204" pitchFamily="34" charset="0"/>
              <a:buChar char="•"/>
            </a:pPr>
            <a:r>
              <a:rPr lang="en-US" sz="1400"/>
              <a:t>Identification of Technology</a:t>
            </a:r>
          </a:p>
          <a:p>
            <a:pPr algn="ctr"/>
            <a:endParaRPr lang="en-US"/>
          </a:p>
        </p:txBody>
      </p:sp>
      <p:sp>
        <p:nvSpPr>
          <p:cNvPr id="6" name="Rounded Rectangle 5"/>
          <p:cNvSpPr/>
          <p:nvPr/>
        </p:nvSpPr>
        <p:spPr>
          <a:xfrm>
            <a:off x="5638796" y="187035"/>
            <a:ext cx="3203868" cy="1995055"/>
          </a:xfrm>
          <a:prstGeom prst="roundRect">
            <a:avLst/>
          </a:prstGeom>
          <a:solidFill>
            <a:srgbClr val="FF5050"/>
          </a:solidFill>
        </p:spPr>
        <p:style>
          <a:lnRef idx="1">
            <a:schemeClr val="accent5"/>
          </a:lnRef>
          <a:fillRef idx="2">
            <a:schemeClr val="accent5"/>
          </a:fillRef>
          <a:effectRef idx="1">
            <a:schemeClr val="accent5"/>
          </a:effectRef>
          <a:fontRef idx="minor">
            <a:schemeClr val="dk1"/>
          </a:fontRef>
        </p:style>
        <p:txBody>
          <a:bodyPr rtlCol="0" anchor="ctr"/>
          <a:lstStyle/>
          <a:p>
            <a:r>
              <a:rPr lang="en-US" b="1"/>
              <a:t>Risks</a:t>
            </a:r>
          </a:p>
          <a:p>
            <a:pPr algn="ctr"/>
            <a:endParaRPr lang="en-US" b="1"/>
          </a:p>
          <a:p>
            <a:pPr marL="285750" indent="-285750">
              <a:buFont typeface="Arial" panose="020B0604020202020204" pitchFamily="34" charset="0"/>
              <a:buChar char="•"/>
            </a:pPr>
            <a:r>
              <a:rPr lang="en-US" sz="1400"/>
              <a:t>Reusing of Reports Lab</a:t>
            </a:r>
          </a:p>
          <a:p>
            <a:pPr marL="285750" indent="-285750">
              <a:buFont typeface="Arial" panose="020B0604020202020204" pitchFamily="34" charset="0"/>
              <a:buChar char="•"/>
            </a:pPr>
            <a:r>
              <a:rPr lang="en-US" sz="1400"/>
              <a:t>Availability of a Scheduler </a:t>
            </a:r>
          </a:p>
          <a:p>
            <a:pPr algn="ctr"/>
            <a:endParaRPr lang="en-US" b="1"/>
          </a:p>
        </p:txBody>
      </p:sp>
      <p:sp>
        <p:nvSpPr>
          <p:cNvPr id="7" name="Rounded Rectangle 6"/>
          <p:cNvSpPr/>
          <p:nvPr/>
        </p:nvSpPr>
        <p:spPr>
          <a:xfrm>
            <a:off x="2251359" y="2746662"/>
            <a:ext cx="2826327" cy="1995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t>Learnings</a:t>
            </a:r>
          </a:p>
          <a:p>
            <a:endParaRPr lang="en-US" b="1"/>
          </a:p>
          <a:p>
            <a:pPr marL="285750" lvl="0" indent="-285750">
              <a:buFont typeface="Arial" panose="020B0604020202020204" pitchFamily="34" charset="0"/>
              <a:buChar char="•"/>
            </a:pPr>
            <a:r>
              <a:rPr lang="en-US" sz="1400">
                <a:solidFill>
                  <a:schemeClr val="bg1"/>
                </a:solidFill>
              </a:rPr>
              <a:t>Asset Model Structure</a:t>
            </a:r>
          </a:p>
          <a:p>
            <a:pPr marL="285750" lvl="0" indent="-285750">
              <a:buFont typeface="Arial" panose="020B0604020202020204" pitchFamily="34" charset="0"/>
              <a:buChar char="•"/>
            </a:pPr>
            <a:r>
              <a:rPr lang="en-US" sz="1400" err="1">
                <a:solidFill>
                  <a:schemeClr val="bg1"/>
                </a:solidFill>
              </a:rPr>
              <a:t>Predix</a:t>
            </a:r>
            <a:r>
              <a:rPr lang="en-US" sz="1400">
                <a:solidFill>
                  <a:schemeClr val="bg1"/>
                </a:solidFill>
              </a:rPr>
              <a:t> and CF</a:t>
            </a:r>
          </a:p>
          <a:p>
            <a:pPr algn="ctr"/>
            <a:endParaRPr lang="en-US" b="1"/>
          </a:p>
        </p:txBody>
      </p:sp>
      <p:sp>
        <p:nvSpPr>
          <p:cNvPr id="8" name="Rounded Rectangle 7"/>
          <p:cNvSpPr/>
          <p:nvPr/>
        </p:nvSpPr>
        <p:spPr>
          <a:xfrm>
            <a:off x="5711533" y="2656610"/>
            <a:ext cx="3131131" cy="199505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b="1">
                <a:solidFill>
                  <a:schemeClr val="tx1"/>
                </a:solidFill>
              </a:rPr>
              <a:t>Mitigation</a:t>
            </a:r>
          </a:p>
          <a:p>
            <a:endParaRPr lang="en-US" b="1"/>
          </a:p>
          <a:p>
            <a:pPr marL="285750" lvl="0" indent="-285750">
              <a:buFont typeface="Arial" panose="020B0604020202020204" pitchFamily="34" charset="0"/>
              <a:buChar char="•"/>
            </a:pPr>
            <a:r>
              <a:rPr lang="en-US" sz="1400">
                <a:solidFill>
                  <a:schemeClr val="dk1"/>
                </a:solidFill>
              </a:rPr>
              <a:t>POC using Reports Lab</a:t>
            </a:r>
          </a:p>
          <a:p>
            <a:pPr marL="285750" lvl="0" indent="-285750">
              <a:buFont typeface="Arial" panose="020B0604020202020204" pitchFamily="34" charset="0"/>
              <a:buChar char="•"/>
            </a:pPr>
            <a:r>
              <a:rPr lang="en-US" sz="1400">
                <a:solidFill>
                  <a:schemeClr val="dk1"/>
                </a:solidFill>
              </a:rPr>
              <a:t>Rebuild Scheduler a new</a:t>
            </a:r>
          </a:p>
          <a:p>
            <a:pPr algn="ctr"/>
            <a:endParaRPr lang="en-US" b="1"/>
          </a:p>
        </p:txBody>
      </p:sp>
      <p:sp>
        <p:nvSpPr>
          <p:cNvPr id="9" name="Title 2"/>
          <p:cNvSpPr txBox="1">
            <a:spLocks/>
          </p:cNvSpPr>
          <p:nvPr/>
        </p:nvSpPr>
        <p:spPr>
          <a:xfrm>
            <a:off x="20782" y="3075706"/>
            <a:ext cx="1892300" cy="20065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1800" b="0" kern="1200" baseline="0">
                <a:solidFill>
                  <a:schemeClr val="bg1"/>
                </a:solidFill>
                <a:latin typeface="Century Gothic" panose="020B0502020202020204" pitchFamily="34" charset="0"/>
                <a:ea typeface="+mj-ea"/>
                <a:cs typeface="+mj-cs"/>
              </a:defRPr>
            </a:lvl1pPr>
          </a:lstStyle>
          <a:p>
            <a:pPr>
              <a:spcBef>
                <a:spcPts val="0"/>
              </a:spcBef>
              <a:defRPr/>
            </a:pPr>
            <a:r>
              <a:rPr lang="en-US" sz="1200"/>
              <a:t>May 2</a:t>
            </a:r>
            <a:r>
              <a:rPr lang="en-US" sz="1200" baseline="30000"/>
              <a:t>nd</a:t>
            </a:r>
            <a:r>
              <a:rPr lang="en-US" sz="1200"/>
              <a:t>   To May 27</a:t>
            </a:r>
            <a:r>
              <a:rPr lang="en-US" sz="1200" baseline="30000"/>
              <a:t>th</a:t>
            </a:r>
            <a:endParaRPr lang="en-US" sz="1200"/>
          </a:p>
        </p:txBody>
      </p:sp>
    </p:spTree>
    <p:extLst>
      <p:ext uri="{BB962C8B-B14F-4D97-AF65-F5344CB8AC3E}">
        <p14:creationId xmlns:p14="http://schemas.microsoft.com/office/powerpoint/2010/main" val="14007887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5</a:t>
            </a:fld>
            <a:endParaRPr lang="en-US"/>
          </a:p>
        </p:txBody>
      </p:sp>
      <p:sp>
        <p:nvSpPr>
          <p:cNvPr id="3" name="Title 2"/>
          <p:cNvSpPr>
            <a:spLocks noGrp="1"/>
          </p:cNvSpPr>
          <p:nvPr>
            <p:ph type="title"/>
          </p:nvPr>
        </p:nvSpPr>
        <p:spPr>
          <a:xfrm>
            <a:off x="0" y="0"/>
            <a:ext cx="1892300" cy="945575"/>
          </a:xfrm>
        </p:spPr>
        <p:txBody>
          <a:bodyPr/>
          <a:lstStyle/>
          <a:p>
            <a:pPr lvl="0"/>
            <a:r>
              <a:rPr lang="en-US" b="1"/>
              <a:t>Basic Reporting Service</a:t>
            </a:r>
          </a:p>
        </p:txBody>
      </p:sp>
      <p:graphicFrame>
        <p:nvGraphicFramePr>
          <p:cNvPr id="4" name="Diagram 3"/>
          <p:cNvGraphicFramePr/>
          <p:nvPr>
            <p:extLst>
              <p:ext uri="{D42A27DB-BD31-4B8C-83A1-F6EECF244321}">
                <p14:modId xmlns:p14="http://schemas.microsoft.com/office/powerpoint/2010/main" val="3864491254"/>
              </p:ext>
            </p:extLst>
          </p:nvPr>
        </p:nvGraphicFramePr>
        <p:xfrm>
          <a:off x="2026227" y="1735"/>
          <a:ext cx="7034646" cy="54846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2"/>
          <p:cNvSpPr txBox="1">
            <a:spLocks/>
          </p:cNvSpPr>
          <p:nvPr/>
        </p:nvSpPr>
        <p:spPr>
          <a:xfrm>
            <a:off x="0" y="1662546"/>
            <a:ext cx="1892300" cy="20065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1800" b="0" kern="1200" baseline="0">
                <a:solidFill>
                  <a:schemeClr val="bg1"/>
                </a:solidFill>
                <a:latin typeface="Century Gothic" panose="020B0502020202020204" pitchFamily="34" charset="0"/>
                <a:ea typeface="+mj-ea"/>
                <a:cs typeface="+mj-cs"/>
              </a:defRPr>
            </a:lvl1pPr>
          </a:lstStyle>
          <a:p>
            <a:pPr>
              <a:spcBef>
                <a:spcPts val="0"/>
              </a:spcBef>
              <a:defRPr/>
            </a:pPr>
            <a:r>
              <a:rPr lang="en-US" sz="1200"/>
              <a:t>May 28</a:t>
            </a:r>
            <a:r>
              <a:rPr lang="en-US" sz="1200" baseline="30000"/>
              <a:t>th  </a:t>
            </a:r>
            <a:r>
              <a:rPr lang="en-US" sz="1200"/>
              <a:t>To June 15</a:t>
            </a:r>
            <a:r>
              <a:rPr lang="en-US" sz="1200" baseline="30000"/>
              <a:t>th</a:t>
            </a:r>
            <a:r>
              <a:rPr lang="en-US" sz="1200"/>
              <a:t> </a:t>
            </a:r>
          </a:p>
        </p:txBody>
      </p:sp>
      <p:sp>
        <p:nvSpPr>
          <p:cNvPr id="6" name="Rectangle 5"/>
          <p:cNvSpPr/>
          <p:nvPr/>
        </p:nvSpPr>
        <p:spPr>
          <a:xfrm>
            <a:off x="1986538" y="2141512"/>
            <a:ext cx="1310846" cy="35069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00"/>
              <a:t>% Completion</a:t>
            </a:r>
          </a:p>
          <a:p>
            <a:pPr algn="ctr"/>
            <a:r>
              <a:rPr lang="en-US" sz="1100"/>
              <a:t>100%</a:t>
            </a:r>
          </a:p>
        </p:txBody>
      </p:sp>
      <p:sp>
        <p:nvSpPr>
          <p:cNvPr id="9" name="Rectangle 8"/>
          <p:cNvSpPr/>
          <p:nvPr/>
        </p:nvSpPr>
        <p:spPr>
          <a:xfrm>
            <a:off x="3827997" y="1709463"/>
            <a:ext cx="1310846" cy="35069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00"/>
              <a:t>% Completion</a:t>
            </a:r>
          </a:p>
          <a:p>
            <a:pPr algn="ctr"/>
            <a:r>
              <a:rPr lang="en-US" sz="1100"/>
              <a:t>100%</a:t>
            </a:r>
          </a:p>
        </p:txBody>
      </p:sp>
      <p:sp>
        <p:nvSpPr>
          <p:cNvPr id="10" name="Rectangle 9"/>
          <p:cNvSpPr/>
          <p:nvPr/>
        </p:nvSpPr>
        <p:spPr>
          <a:xfrm>
            <a:off x="5525655" y="1221367"/>
            <a:ext cx="1310846" cy="35069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00"/>
              <a:t>% Completion</a:t>
            </a:r>
          </a:p>
          <a:p>
            <a:pPr algn="ctr"/>
            <a:r>
              <a:rPr lang="en-US" sz="1100"/>
              <a:t>100%</a:t>
            </a:r>
          </a:p>
        </p:txBody>
      </p:sp>
      <p:sp>
        <p:nvSpPr>
          <p:cNvPr id="11" name="Rectangle 10"/>
          <p:cNvSpPr/>
          <p:nvPr/>
        </p:nvSpPr>
        <p:spPr>
          <a:xfrm>
            <a:off x="7533610" y="870672"/>
            <a:ext cx="1310846" cy="35069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00"/>
              <a:t>% Completion</a:t>
            </a:r>
          </a:p>
          <a:p>
            <a:pPr algn="ctr"/>
            <a:r>
              <a:rPr lang="en-US" sz="1100" smtClean="0"/>
              <a:t>100%</a:t>
            </a:r>
            <a:endParaRPr lang="en-US" sz="1100"/>
          </a:p>
        </p:txBody>
      </p:sp>
    </p:spTree>
    <p:extLst>
      <p:ext uri="{BB962C8B-B14F-4D97-AF65-F5344CB8AC3E}">
        <p14:creationId xmlns:p14="http://schemas.microsoft.com/office/powerpoint/2010/main" val="1683360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6</a:t>
            </a:fld>
            <a:endParaRPr lang="en-US"/>
          </a:p>
        </p:txBody>
      </p:sp>
      <p:sp>
        <p:nvSpPr>
          <p:cNvPr id="3" name="Title 2"/>
          <p:cNvSpPr>
            <a:spLocks noGrp="1"/>
          </p:cNvSpPr>
          <p:nvPr>
            <p:ph type="title"/>
          </p:nvPr>
        </p:nvSpPr>
        <p:spPr/>
        <p:txBody>
          <a:bodyPr/>
          <a:lstStyle/>
          <a:p>
            <a:r>
              <a:rPr lang="en-US" b="1"/>
              <a:t>Basic Reporting Service</a:t>
            </a:r>
            <a:endParaRPr lang="en-US"/>
          </a:p>
        </p:txBody>
      </p:sp>
      <p:sp>
        <p:nvSpPr>
          <p:cNvPr id="5" name="Rounded Rectangle 4"/>
          <p:cNvSpPr/>
          <p:nvPr/>
        </p:nvSpPr>
        <p:spPr>
          <a:xfrm>
            <a:off x="2098960" y="187036"/>
            <a:ext cx="3200404" cy="199505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endParaRPr lang="en-US" b="1"/>
          </a:p>
          <a:p>
            <a:endParaRPr lang="en-US" b="1"/>
          </a:p>
          <a:p>
            <a:endParaRPr lang="en-US" b="1"/>
          </a:p>
          <a:p>
            <a:r>
              <a:rPr lang="en-US" sz="1600" b="1"/>
              <a:t>Challenges</a:t>
            </a:r>
          </a:p>
          <a:p>
            <a:pPr marL="171450" lvl="0" indent="-171450">
              <a:buFont typeface="Arial" panose="020B0604020202020204" pitchFamily="34" charset="0"/>
              <a:buChar char="•"/>
            </a:pPr>
            <a:endParaRPr lang="en-US" sz="1200"/>
          </a:p>
          <a:p>
            <a:pPr marL="171450" lvl="0" indent="-171450">
              <a:buFont typeface="Arial" panose="020B0604020202020204" pitchFamily="34" charset="0"/>
              <a:buChar char="•"/>
            </a:pPr>
            <a:r>
              <a:rPr lang="en-US" sz="1200"/>
              <a:t>Integration of UI Dynamically</a:t>
            </a:r>
          </a:p>
          <a:p>
            <a:pPr marL="171450" lvl="0" indent="-171450">
              <a:buFont typeface="Arial" panose="020B0604020202020204" pitchFamily="34" charset="0"/>
              <a:buChar char="•"/>
            </a:pPr>
            <a:r>
              <a:rPr lang="en-US" sz="1200"/>
              <a:t>Integration of Services Dynamically</a:t>
            </a:r>
          </a:p>
          <a:p>
            <a:pPr marL="171450" lvl="0" indent="-171450">
              <a:buFont typeface="Arial" panose="020B0604020202020204" pitchFamily="34" charset="0"/>
              <a:buChar char="•"/>
            </a:pPr>
            <a:r>
              <a:rPr lang="en-US" sz="1200"/>
              <a:t>Best Practices for Multi Tenant application</a:t>
            </a:r>
          </a:p>
          <a:p>
            <a:pPr marL="171450" lvl="0" indent="-171450">
              <a:buFont typeface="Arial" panose="020B0604020202020204" pitchFamily="34" charset="0"/>
              <a:buChar char="•"/>
            </a:pPr>
            <a:r>
              <a:rPr lang="en-US" sz="1200"/>
              <a:t>Optimizing Data structure of Asset Model</a:t>
            </a:r>
          </a:p>
          <a:p>
            <a:endParaRPr lang="en-US" b="1"/>
          </a:p>
          <a:p>
            <a:endParaRPr lang="en-US" b="1"/>
          </a:p>
          <a:p>
            <a:pPr marL="285750" lvl="0" indent="-285750">
              <a:buFont typeface="Arial" panose="020B0604020202020204" pitchFamily="34" charset="0"/>
              <a:buChar char="•"/>
            </a:pPr>
            <a:endParaRPr lang="en-US" sz="1400"/>
          </a:p>
          <a:p>
            <a:pPr algn="ctr"/>
            <a:endParaRPr lang="en-US"/>
          </a:p>
        </p:txBody>
      </p:sp>
      <p:sp>
        <p:nvSpPr>
          <p:cNvPr id="6" name="Rounded Rectangle 5"/>
          <p:cNvSpPr/>
          <p:nvPr/>
        </p:nvSpPr>
        <p:spPr>
          <a:xfrm>
            <a:off x="5638796" y="238989"/>
            <a:ext cx="3203868" cy="194310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lang="en-US" sz="1600" b="1" dirty="0" smtClean="0"/>
          </a:p>
          <a:p>
            <a:endParaRPr lang="en-US" sz="1600" b="1" dirty="0" smtClean="0"/>
          </a:p>
          <a:p>
            <a:r>
              <a:rPr lang="en-US" sz="1600" b="1" dirty="0" smtClean="0"/>
              <a:t>Risks</a:t>
            </a:r>
            <a:endParaRPr lang="en-US" sz="1600" b="1" dirty="0"/>
          </a:p>
          <a:p>
            <a:pPr algn="ctr"/>
            <a:endParaRPr lang="en-US" b="1" dirty="0"/>
          </a:p>
          <a:p>
            <a:pPr marL="171450" lvl="0" indent="-171450">
              <a:buFont typeface="Arial" panose="020B0604020202020204" pitchFamily="34" charset="0"/>
              <a:buChar char="•"/>
            </a:pPr>
            <a:r>
              <a:rPr lang="en-US" sz="1200" dirty="0"/>
              <a:t>Need to evaluate subscription and usage of custom services</a:t>
            </a:r>
          </a:p>
          <a:p>
            <a:pPr marL="171450" indent="-171450">
              <a:buFont typeface="Arial" panose="020B0604020202020204" pitchFamily="34" charset="0"/>
              <a:buChar char="•"/>
            </a:pPr>
            <a:r>
              <a:rPr lang="en-US" sz="1200" dirty="0"/>
              <a:t>SSO Integration</a:t>
            </a:r>
          </a:p>
          <a:p>
            <a:pPr marL="171450" lvl="0" indent="-171450">
              <a:buFont typeface="Arial" panose="020B0604020202020204" pitchFamily="34" charset="0"/>
              <a:buChar char="•"/>
            </a:pPr>
            <a:r>
              <a:rPr lang="en-US" sz="1200" dirty="0"/>
              <a:t>Setting Permissions to individual </a:t>
            </a:r>
            <a:r>
              <a:rPr lang="en-US" sz="1200" dirty="0" smtClean="0"/>
              <a:t>elements</a:t>
            </a:r>
          </a:p>
          <a:p>
            <a:pPr marL="171450" lvl="0" indent="-171450">
              <a:buFont typeface="Arial" panose="020B0604020202020204" pitchFamily="34" charset="0"/>
              <a:buChar char="•"/>
            </a:pPr>
            <a:r>
              <a:rPr lang="en-US" sz="1200" dirty="0" smtClean="0">
                <a:solidFill>
                  <a:srgbClr val="FFC000"/>
                </a:solidFill>
              </a:rPr>
              <a:t>Build automatic scripts to later stage</a:t>
            </a:r>
            <a:endParaRPr lang="en-US" sz="1200" dirty="0">
              <a:solidFill>
                <a:srgbClr val="FFC000"/>
              </a:solidFill>
            </a:endParaRPr>
          </a:p>
          <a:p>
            <a:pPr marL="171450" lvl="0" indent="-171450">
              <a:buFont typeface="Arial" panose="020B0604020202020204" pitchFamily="34" charset="0"/>
              <a:buChar char="•"/>
            </a:pPr>
            <a:endParaRPr lang="en-US" sz="1200" dirty="0"/>
          </a:p>
          <a:p>
            <a:pPr algn="ctr"/>
            <a:endParaRPr lang="en-US" b="1" dirty="0"/>
          </a:p>
        </p:txBody>
      </p:sp>
      <p:sp>
        <p:nvSpPr>
          <p:cNvPr id="7" name="Rounded Rectangle 6"/>
          <p:cNvSpPr/>
          <p:nvPr/>
        </p:nvSpPr>
        <p:spPr>
          <a:xfrm>
            <a:off x="2251359" y="2746662"/>
            <a:ext cx="2826327" cy="1995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a:t>Learnings</a:t>
            </a:r>
          </a:p>
          <a:p>
            <a:endParaRPr lang="en-US" b="1"/>
          </a:p>
          <a:p>
            <a:pPr marL="285750" lvl="0" indent="-285750">
              <a:buFont typeface="Arial" panose="020B0604020202020204" pitchFamily="34" charset="0"/>
              <a:buChar char="•"/>
            </a:pPr>
            <a:r>
              <a:rPr lang="en-US" sz="1200">
                <a:solidFill>
                  <a:schemeClr val="bg1"/>
                </a:solidFill>
              </a:rPr>
              <a:t>Creating UI using Polymer Components</a:t>
            </a:r>
          </a:p>
          <a:p>
            <a:pPr marL="285750" lvl="0" indent="-285750">
              <a:buFont typeface="Arial" panose="020B0604020202020204" pitchFamily="34" charset="0"/>
              <a:buChar char="•"/>
            </a:pPr>
            <a:r>
              <a:rPr lang="en-US" sz="1200">
                <a:solidFill>
                  <a:schemeClr val="bg1"/>
                </a:solidFill>
              </a:rPr>
              <a:t>Flask framework in Python</a:t>
            </a:r>
          </a:p>
          <a:p>
            <a:pPr algn="ctr"/>
            <a:endParaRPr lang="en-US" b="1"/>
          </a:p>
        </p:txBody>
      </p:sp>
      <p:sp>
        <p:nvSpPr>
          <p:cNvPr id="8" name="Rounded Rectangle 7"/>
          <p:cNvSpPr/>
          <p:nvPr/>
        </p:nvSpPr>
        <p:spPr>
          <a:xfrm>
            <a:off x="5711533" y="2656610"/>
            <a:ext cx="3131131" cy="199505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1600" b="1">
                <a:solidFill>
                  <a:schemeClr val="tx1"/>
                </a:solidFill>
              </a:rPr>
              <a:t>Mitigation</a:t>
            </a:r>
          </a:p>
          <a:p>
            <a:endParaRPr lang="en-US" b="1"/>
          </a:p>
          <a:p>
            <a:endParaRPr lang="en-US" b="1"/>
          </a:p>
          <a:p>
            <a:pPr marL="171450" indent="-171450">
              <a:buFont typeface="Arial" panose="020B0604020202020204" pitchFamily="34" charset="0"/>
              <a:buChar char="•"/>
            </a:pPr>
            <a:r>
              <a:rPr lang="en-US" sz="1200">
                <a:solidFill>
                  <a:schemeClr val="tx1"/>
                </a:solidFill>
              </a:rPr>
              <a:t>We are waiting for the results from Dojo event</a:t>
            </a:r>
          </a:p>
          <a:p>
            <a:endParaRPr lang="en-US" sz="1200" b="1">
              <a:solidFill>
                <a:schemeClr val="tx1"/>
              </a:solidFill>
            </a:endParaRPr>
          </a:p>
        </p:txBody>
      </p:sp>
      <p:sp>
        <p:nvSpPr>
          <p:cNvPr id="9" name="Title 2"/>
          <p:cNvSpPr txBox="1">
            <a:spLocks/>
          </p:cNvSpPr>
          <p:nvPr/>
        </p:nvSpPr>
        <p:spPr>
          <a:xfrm>
            <a:off x="20782" y="3179632"/>
            <a:ext cx="1892300" cy="20065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1800" b="0" kern="1200" baseline="0">
                <a:solidFill>
                  <a:schemeClr val="bg1"/>
                </a:solidFill>
                <a:latin typeface="Century Gothic" panose="020B0502020202020204" pitchFamily="34" charset="0"/>
                <a:ea typeface="+mj-ea"/>
                <a:cs typeface="+mj-cs"/>
              </a:defRPr>
            </a:lvl1pPr>
          </a:lstStyle>
          <a:p>
            <a:pPr>
              <a:spcBef>
                <a:spcPts val="0"/>
              </a:spcBef>
              <a:defRPr/>
            </a:pPr>
            <a:r>
              <a:rPr lang="en-US" sz="1200"/>
              <a:t>May 28</a:t>
            </a:r>
            <a:r>
              <a:rPr lang="en-US" sz="1200" baseline="30000"/>
              <a:t>th  </a:t>
            </a:r>
            <a:r>
              <a:rPr lang="en-US" sz="1200"/>
              <a:t>To June 15</a:t>
            </a:r>
            <a:r>
              <a:rPr lang="en-US" sz="1200" baseline="30000"/>
              <a:t>th</a:t>
            </a:r>
            <a:r>
              <a:rPr lang="en-US" sz="1200"/>
              <a:t> </a:t>
            </a:r>
          </a:p>
        </p:txBody>
      </p:sp>
    </p:spTree>
    <p:extLst>
      <p:ext uri="{BB962C8B-B14F-4D97-AF65-F5344CB8AC3E}">
        <p14:creationId xmlns:p14="http://schemas.microsoft.com/office/powerpoint/2010/main" val="2432803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7</a:t>
            </a:fld>
            <a:endParaRPr lang="en-US"/>
          </a:p>
        </p:txBody>
      </p:sp>
      <p:sp>
        <p:nvSpPr>
          <p:cNvPr id="3" name="Title 2"/>
          <p:cNvSpPr>
            <a:spLocks noGrp="1"/>
          </p:cNvSpPr>
          <p:nvPr>
            <p:ph type="title"/>
          </p:nvPr>
        </p:nvSpPr>
        <p:spPr>
          <a:xfrm>
            <a:off x="0" y="0"/>
            <a:ext cx="1892300" cy="945575"/>
          </a:xfrm>
        </p:spPr>
        <p:txBody>
          <a:bodyPr/>
          <a:lstStyle/>
          <a:p>
            <a:pPr lvl="0"/>
            <a:r>
              <a:rPr lang="en-US" b="1"/>
              <a:t>Basic Reporting Service</a:t>
            </a:r>
          </a:p>
        </p:txBody>
      </p:sp>
      <p:graphicFrame>
        <p:nvGraphicFramePr>
          <p:cNvPr id="4" name="Diagram 3"/>
          <p:cNvGraphicFramePr/>
          <p:nvPr>
            <p:extLst>
              <p:ext uri="{D42A27DB-BD31-4B8C-83A1-F6EECF244321}">
                <p14:modId xmlns:p14="http://schemas.microsoft.com/office/powerpoint/2010/main" val="3480056731"/>
              </p:ext>
            </p:extLst>
          </p:nvPr>
        </p:nvGraphicFramePr>
        <p:xfrm>
          <a:off x="2109355" y="904859"/>
          <a:ext cx="7034645" cy="36731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2"/>
          <p:cNvSpPr txBox="1">
            <a:spLocks/>
          </p:cNvSpPr>
          <p:nvPr/>
        </p:nvSpPr>
        <p:spPr>
          <a:xfrm>
            <a:off x="0" y="1662546"/>
            <a:ext cx="1892300" cy="20065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1800" b="0" kern="1200" baseline="0">
                <a:solidFill>
                  <a:schemeClr val="bg1"/>
                </a:solidFill>
                <a:latin typeface="Century Gothic" panose="020B0502020202020204" pitchFamily="34" charset="0"/>
                <a:ea typeface="+mj-ea"/>
                <a:cs typeface="+mj-cs"/>
              </a:defRPr>
            </a:lvl1pPr>
          </a:lstStyle>
          <a:p>
            <a:r>
              <a:rPr lang="en-US" sz="1200"/>
              <a:t>Jun 16</a:t>
            </a:r>
            <a:r>
              <a:rPr lang="en-US" sz="1200" baseline="30000"/>
              <a:t>th</a:t>
            </a:r>
            <a:r>
              <a:rPr lang="en-US" sz="1200"/>
              <a:t> – June 30</a:t>
            </a:r>
            <a:r>
              <a:rPr lang="en-US" sz="1200" baseline="30000"/>
              <a:t>th</a:t>
            </a:r>
            <a:r>
              <a:rPr lang="en-US" sz="1200"/>
              <a:t> </a:t>
            </a:r>
          </a:p>
        </p:txBody>
      </p:sp>
      <p:sp>
        <p:nvSpPr>
          <p:cNvPr id="9" name="Rectangle 8"/>
          <p:cNvSpPr/>
          <p:nvPr/>
        </p:nvSpPr>
        <p:spPr>
          <a:xfrm>
            <a:off x="2241720" y="1790817"/>
            <a:ext cx="1310846" cy="35069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00" dirty="0"/>
              <a:t>% Completion</a:t>
            </a:r>
          </a:p>
          <a:p>
            <a:pPr algn="ctr"/>
            <a:r>
              <a:rPr lang="en-US" sz="1100" dirty="0"/>
              <a:t>1</a:t>
            </a:r>
            <a:r>
              <a:rPr lang="en-US" sz="1100" dirty="0" smtClean="0"/>
              <a:t>0</a:t>
            </a:r>
            <a:r>
              <a:rPr lang="en-US" sz="1100" dirty="0"/>
              <a:t>%</a:t>
            </a:r>
          </a:p>
        </p:txBody>
      </p:sp>
    </p:spTree>
    <p:extLst>
      <p:ext uri="{BB962C8B-B14F-4D97-AF65-F5344CB8AC3E}">
        <p14:creationId xmlns:p14="http://schemas.microsoft.com/office/powerpoint/2010/main" val="21699839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8</a:t>
            </a:fld>
            <a:endParaRPr lang="en-US"/>
          </a:p>
        </p:txBody>
      </p:sp>
      <p:sp>
        <p:nvSpPr>
          <p:cNvPr id="3" name="Title 2"/>
          <p:cNvSpPr>
            <a:spLocks noGrp="1"/>
          </p:cNvSpPr>
          <p:nvPr>
            <p:ph type="title"/>
          </p:nvPr>
        </p:nvSpPr>
        <p:spPr/>
        <p:txBody>
          <a:bodyPr/>
          <a:lstStyle/>
          <a:p>
            <a:r>
              <a:rPr lang="en-US" b="1"/>
              <a:t>Basic Reporting Service</a:t>
            </a:r>
            <a:endParaRPr lang="en-US"/>
          </a:p>
        </p:txBody>
      </p:sp>
      <p:sp>
        <p:nvSpPr>
          <p:cNvPr id="5" name="Rounded Rectangle 4"/>
          <p:cNvSpPr/>
          <p:nvPr/>
        </p:nvSpPr>
        <p:spPr>
          <a:xfrm>
            <a:off x="2098960" y="187036"/>
            <a:ext cx="3200404" cy="1995055"/>
          </a:xfrm>
          <a:prstGeom prst="roundRect">
            <a:avLst/>
          </a:prstGeom>
          <a:solidFill>
            <a:srgbClr val="FF9900"/>
          </a:solidFill>
        </p:spPr>
        <p:style>
          <a:lnRef idx="0">
            <a:schemeClr val="accent1"/>
          </a:lnRef>
          <a:fillRef idx="3">
            <a:schemeClr val="accent1"/>
          </a:fillRef>
          <a:effectRef idx="3">
            <a:schemeClr val="accent1"/>
          </a:effectRef>
          <a:fontRef idx="minor">
            <a:schemeClr val="lt1"/>
          </a:fontRef>
        </p:style>
        <p:txBody>
          <a:bodyPr rtlCol="0" anchor="ctr"/>
          <a:lstStyle/>
          <a:p>
            <a:endParaRPr lang="en-US" b="1"/>
          </a:p>
          <a:p>
            <a:endParaRPr lang="en-US" b="1" smtClean="0"/>
          </a:p>
          <a:p>
            <a:r>
              <a:rPr lang="en-US" b="1" smtClean="0"/>
              <a:t>Challenges</a:t>
            </a:r>
          </a:p>
          <a:p>
            <a:endParaRPr lang="en-US" b="1"/>
          </a:p>
          <a:p>
            <a:r>
              <a:rPr lang="en-US"/>
              <a:t>Merging multiple apps/services as a bundle app</a:t>
            </a:r>
          </a:p>
          <a:p>
            <a:endParaRPr lang="en-US" b="1"/>
          </a:p>
          <a:p>
            <a:endParaRPr lang="en-US" b="1"/>
          </a:p>
          <a:p>
            <a:pPr marL="285750" lvl="0" indent="-285750">
              <a:buFont typeface="Arial" panose="020B0604020202020204" pitchFamily="34" charset="0"/>
              <a:buChar char="•"/>
            </a:pPr>
            <a:endParaRPr lang="en-US" sz="1400"/>
          </a:p>
          <a:p>
            <a:pPr algn="ctr"/>
            <a:endParaRPr lang="en-US"/>
          </a:p>
        </p:txBody>
      </p:sp>
      <p:sp>
        <p:nvSpPr>
          <p:cNvPr id="6" name="Rounded Rectangle 5"/>
          <p:cNvSpPr/>
          <p:nvPr/>
        </p:nvSpPr>
        <p:spPr>
          <a:xfrm>
            <a:off x="5638796" y="187035"/>
            <a:ext cx="3203868" cy="1995055"/>
          </a:xfrm>
          <a:prstGeom prst="roundRect">
            <a:avLst/>
          </a:prstGeom>
          <a:solidFill>
            <a:srgbClr val="FF5050"/>
          </a:solidFill>
        </p:spPr>
        <p:style>
          <a:lnRef idx="1">
            <a:schemeClr val="accent5"/>
          </a:lnRef>
          <a:fillRef idx="2">
            <a:schemeClr val="accent5"/>
          </a:fillRef>
          <a:effectRef idx="1">
            <a:schemeClr val="accent5"/>
          </a:effectRef>
          <a:fontRef idx="minor">
            <a:schemeClr val="dk1"/>
          </a:fontRef>
        </p:style>
        <p:txBody>
          <a:bodyPr rtlCol="0" anchor="ctr"/>
          <a:lstStyle/>
          <a:p>
            <a:r>
              <a:rPr lang="en-US" b="1"/>
              <a:t>Risks</a:t>
            </a:r>
          </a:p>
          <a:p>
            <a:pPr algn="ctr"/>
            <a:endParaRPr lang="en-US" b="1"/>
          </a:p>
          <a:p>
            <a:pPr marL="285750" indent="-285750">
              <a:buFont typeface="Arial" panose="020B0604020202020204" pitchFamily="34" charset="0"/>
              <a:buChar char="•"/>
            </a:pPr>
            <a:endParaRPr lang="en-US" b="1"/>
          </a:p>
        </p:txBody>
      </p:sp>
      <p:sp>
        <p:nvSpPr>
          <p:cNvPr id="7" name="Rounded Rectangle 6"/>
          <p:cNvSpPr/>
          <p:nvPr/>
        </p:nvSpPr>
        <p:spPr>
          <a:xfrm>
            <a:off x="2251359" y="2746662"/>
            <a:ext cx="2826327" cy="1995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smtClean="0"/>
              <a:t>Learnings</a:t>
            </a:r>
          </a:p>
          <a:p>
            <a:endParaRPr lang="en-US" smtClean="0"/>
          </a:p>
          <a:p>
            <a:r>
              <a:rPr lang="en-US" smtClean="0"/>
              <a:t>Spring </a:t>
            </a:r>
            <a:r>
              <a:rPr lang="en-US"/>
              <a:t>Scheduler</a:t>
            </a:r>
            <a:endParaRPr lang="en-US" b="1"/>
          </a:p>
          <a:p>
            <a:endParaRPr lang="en-US" b="1"/>
          </a:p>
          <a:p>
            <a:pPr marL="285750" lvl="0" indent="-285750">
              <a:buFont typeface="Arial" panose="020B0604020202020204" pitchFamily="34" charset="0"/>
              <a:buChar char="•"/>
            </a:pPr>
            <a:endParaRPr lang="en-US" sz="1400">
              <a:solidFill>
                <a:schemeClr val="bg1"/>
              </a:solidFill>
            </a:endParaRPr>
          </a:p>
          <a:p>
            <a:pPr algn="ctr"/>
            <a:endParaRPr lang="en-US" b="1"/>
          </a:p>
        </p:txBody>
      </p:sp>
      <p:sp>
        <p:nvSpPr>
          <p:cNvPr id="8" name="Rounded Rectangle 7"/>
          <p:cNvSpPr/>
          <p:nvPr/>
        </p:nvSpPr>
        <p:spPr>
          <a:xfrm>
            <a:off x="5711533" y="2656610"/>
            <a:ext cx="3131131" cy="199505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b="1">
                <a:solidFill>
                  <a:schemeClr val="tx1"/>
                </a:solidFill>
              </a:rPr>
              <a:t>Mitigation</a:t>
            </a:r>
          </a:p>
          <a:p>
            <a:endParaRPr lang="en-US" b="1"/>
          </a:p>
          <a:p>
            <a:pPr marL="285750" lvl="0" indent="-285750">
              <a:buFont typeface="Arial" panose="020B0604020202020204" pitchFamily="34" charset="0"/>
              <a:buChar char="•"/>
            </a:pPr>
            <a:endParaRPr lang="en-US" sz="1400">
              <a:solidFill>
                <a:schemeClr val="dk1"/>
              </a:solidFill>
            </a:endParaRPr>
          </a:p>
          <a:p>
            <a:pPr algn="ctr"/>
            <a:endParaRPr lang="en-US" b="1"/>
          </a:p>
        </p:txBody>
      </p:sp>
      <p:sp>
        <p:nvSpPr>
          <p:cNvPr id="9" name="Title 2"/>
          <p:cNvSpPr txBox="1">
            <a:spLocks/>
          </p:cNvSpPr>
          <p:nvPr/>
        </p:nvSpPr>
        <p:spPr>
          <a:xfrm>
            <a:off x="20782" y="3179632"/>
            <a:ext cx="1892300" cy="20065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1800" b="0" kern="1200" baseline="0">
                <a:solidFill>
                  <a:schemeClr val="bg1"/>
                </a:solidFill>
                <a:latin typeface="Century Gothic" panose="020B0502020202020204" pitchFamily="34" charset="0"/>
                <a:ea typeface="+mj-ea"/>
                <a:cs typeface="+mj-cs"/>
              </a:defRPr>
            </a:lvl1pPr>
          </a:lstStyle>
          <a:p>
            <a:r>
              <a:rPr lang="en-US" sz="1200"/>
              <a:t>Jun 16</a:t>
            </a:r>
            <a:r>
              <a:rPr lang="en-US" sz="1200" baseline="30000"/>
              <a:t>th</a:t>
            </a:r>
            <a:r>
              <a:rPr lang="en-US" sz="1200"/>
              <a:t> – June 30</a:t>
            </a:r>
            <a:r>
              <a:rPr lang="en-US" sz="1200" baseline="30000"/>
              <a:t>th</a:t>
            </a:r>
            <a:r>
              <a:rPr lang="en-US" sz="1200"/>
              <a:t> </a:t>
            </a:r>
          </a:p>
        </p:txBody>
      </p:sp>
    </p:spTree>
    <p:extLst>
      <p:ext uri="{BB962C8B-B14F-4D97-AF65-F5344CB8AC3E}">
        <p14:creationId xmlns:p14="http://schemas.microsoft.com/office/powerpoint/2010/main" val="28147320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9</a:t>
            </a:fld>
            <a:endParaRPr lang="en-US"/>
          </a:p>
        </p:txBody>
      </p:sp>
      <p:sp>
        <p:nvSpPr>
          <p:cNvPr id="3" name="Title 2"/>
          <p:cNvSpPr>
            <a:spLocks noGrp="1"/>
          </p:cNvSpPr>
          <p:nvPr>
            <p:ph type="title"/>
          </p:nvPr>
        </p:nvSpPr>
        <p:spPr>
          <a:xfrm>
            <a:off x="0" y="0"/>
            <a:ext cx="1892300" cy="945575"/>
          </a:xfrm>
        </p:spPr>
        <p:txBody>
          <a:bodyPr/>
          <a:lstStyle/>
          <a:p>
            <a:pPr lvl="0"/>
            <a:r>
              <a:rPr lang="en-US" b="1" smtClean="0"/>
              <a:t>Advanced Reporting Service</a:t>
            </a:r>
            <a:endParaRPr lang="en-US" b="1"/>
          </a:p>
        </p:txBody>
      </p:sp>
      <p:graphicFrame>
        <p:nvGraphicFramePr>
          <p:cNvPr id="4" name="Diagram 3"/>
          <p:cNvGraphicFramePr/>
          <p:nvPr>
            <p:extLst>
              <p:ext uri="{D42A27DB-BD31-4B8C-83A1-F6EECF244321}">
                <p14:modId xmlns:p14="http://schemas.microsoft.com/office/powerpoint/2010/main" val="1026074614"/>
              </p:ext>
            </p:extLst>
          </p:nvPr>
        </p:nvGraphicFramePr>
        <p:xfrm>
          <a:off x="1892300" y="-317404"/>
          <a:ext cx="7251700" cy="32429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2"/>
          <p:cNvSpPr txBox="1">
            <a:spLocks/>
          </p:cNvSpPr>
          <p:nvPr/>
        </p:nvSpPr>
        <p:spPr>
          <a:xfrm>
            <a:off x="0" y="1662546"/>
            <a:ext cx="1892300" cy="20065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1800" b="0" kern="1200" baseline="0">
                <a:solidFill>
                  <a:schemeClr val="bg1"/>
                </a:solidFill>
                <a:latin typeface="Century Gothic" panose="020B0502020202020204" pitchFamily="34" charset="0"/>
                <a:ea typeface="+mj-ea"/>
                <a:cs typeface="+mj-cs"/>
              </a:defRPr>
            </a:lvl1pPr>
          </a:lstStyle>
          <a:p>
            <a:r>
              <a:rPr lang="en-US" sz="1200"/>
              <a:t>Jul 1</a:t>
            </a:r>
            <a:r>
              <a:rPr lang="en-US" sz="1200" baseline="30000"/>
              <a:t>st</a:t>
            </a:r>
            <a:r>
              <a:rPr lang="en-US" sz="1200"/>
              <a:t>  – Jul 15</a:t>
            </a:r>
            <a:r>
              <a:rPr lang="en-US" sz="1200" baseline="30000"/>
              <a:t>th</a:t>
            </a:r>
            <a:r>
              <a:rPr lang="en-US" sz="1200"/>
              <a:t> </a:t>
            </a:r>
          </a:p>
        </p:txBody>
      </p:sp>
    </p:spTree>
    <p:extLst>
      <p:ext uri="{BB962C8B-B14F-4D97-AF65-F5344CB8AC3E}">
        <p14:creationId xmlns:p14="http://schemas.microsoft.com/office/powerpoint/2010/main" val="544816030"/>
      </p:ext>
    </p:extLst>
  </p:cSld>
  <p:clrMapOvr>
    <a:masterClrMapping/>
  </p:clrMapOvr>
  <p:timing>
    <p:tnLst>
      <p:par>
        <p:cTn id="1" dur="indefinite" restart="never" nodeType="tmRoot"/>
      </p:par>
    </p:tnLst>
  </p:timing>
</p:sld>
</file>

<file path=ppt/theme/theme1.xml><?xml version="1.0" encoding="utf-8"?>
<a:theme xmlns:a="http://schemas.openxmlformats.org/drawingml/2006/main" name="Corporate Template Digital_wide screen">
  <a:themeElements>
    <a:clrScheme name="UST Global Theme">
      <a:dk1>
        <a:sysClr val="windowText" lastClr="000000"/>
      </a:dk1>
      <a:lt1>
        <a:sysClr val="window" lastClr="FFFFFF"/>
      </a:lt1>
      <a:dk2>
        <a:srgbClr val="323232"/>
      </a:dk2>
      <a:lt2>
        <a:srgbClr val="FFFFFF"/>
      </a:lt2>
      <a:accent1>
        <a:srgbClr val="007EAE"/>
      </a:accent1>
      <a:accent2>
        <a:srgbClr val="49A0D8"/>
      </a:accent2>
      <a:accent3>
        <a:srgbClr val="76BAE0"/>
      </a:accent3>
      <a:accent4>
        <a:srgbClr val="F07F09"/>
      </a:accent4>
      <a:accent5>
        <a:srgbClr val="C32148"/>
      </a:accent5>
      <a:accent6>
        <a:srgbClr val="35B050"/>
      </a:accent6>
      <a:hlink>
        <a:srgbClr val="5DD3FF"/>
      </a:hlink>
      <a:folHlink>
        <a:srgbClr val="2A89BE"/>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66F445E10A0E44980ABF14EA8244AC" ma:contentTypeVersion="6" ma:contentTypeDescription="Create a new document." ma:contentTypeScope="" ma:versionID="1ddc68bde74255fb01aaa815137300e0">
  <xsd:schema xmlns:xsd="http://www.w3.org/2001/XMLSchema" xmlns:xs="http://www.w3.org/2001/XMLSchema" xmlns:p="http://schemas.microsoft.com/office/2006/metadata/properties" xmlns:ns2="2a5145cd-5f35-4e40-804b-04ad7a33edf7" xmlns:ns3="f7113b4e-2ce0-4a3d-8ddb-863e1beee682" targetNamespace="http://schemas.microsoft.com/office/2006/metadata/properties" ma:root="true" ma:fieldsID="6af044486fec43dc3c848e46ff133bb2" ns2:_="" ns3:_="">
    <xsd:import namespace="2a5145cd-5f35-4e40-804b-04ad7a33edf7"/>
    <xsd:import namespace="f7113b4e-2ce0-4a3d-8ddb-863e1beee682"/>
    <xsd:element name="properties">
      <xsd:complexType>
        <xsd:sequence>
          <xsd:element name="documentManagement">
            <xsd:complexType>
              <xsd:all>
                <xsd:element ref="ns2:Statu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5145cd-5f35-4e40-804b-04ad7a33edf7" elementFormDefault="qualified">
    <xsd:import namespace="http://schemas.microsoft.com/office/2006/documentManagement/types"/>
    <xsd:import namespace="http://schemas.microsoft.com/office/infopath/2007/PartnerControls"/>
    <xsd:element name="Status" ma:index="4" nillable="true" ma:displayName="Status" ma:internalName="Statu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7113b4e-2ce0-4a3d-8ddb-863e1beee682"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Status xmlns="2a5145cd-5f35-4e40-804b-04ad7a33edf7" xsi:nil="true"/>
  </documentManagement>
</p:properties>
</file>

<file path=customXml/itemProps1.xml><?xml version="1.0" encoding="utf-8"?>
<ds:datastoreItem xmlns:ds="http://schemas.openxmlformats.org/officeDocument/2006/customXml" ds:itemID="{A559B11C-EE74-4507-8A95-027980E712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a5145cd-5f35-4e40-804b-04ad7a33edf7"/>
    <ds:schemaRef ds:uri="f7113b4e-2ce0-4a3d-8ddb-863e1beee6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F08A9DC-4AB3-4D8D-AD7E-B11AB2CD3E00}">
  <ds:schemaRefs>
    <ds:schemaRef ds:uri="http://schemas.microsoft.com/sharepoint/v3/contenttype/forms"/>
  </ds:schemaRefs>
</ds:datastoreItem>
</file>

<file path=customXml/itemProps3.xml><?xml version="1.0" encoding="utf-8"?>
<ds:datastoreItem xmlns:ds="http://schemas.openxmlformats.org/officeDocument/2006/customXml" ds:itemID="{6F110D9C-FEFD-4CCB-AF98-8766BF6B8CF3}">
  <ds:schemaRefs>
    <ds:schemaRef ds:uri="http://purl.org/dc/terms/"/>
    <ds:schemaRef ds:uri="f7113b4e-2ce0-4a3d-8ddb-863e1beee682"/>
    <ds:schemaRef ds:uri="http://purl.org/dc/dcmitype/"/>
    <ds:schemaRef ds:uri="http://schemas.microsoft.com/office/2006/documentManagement/types"/>
    <ds:schemaRef ds:uri="http://schemas.microsoft.com/office/2006/metadata/properties"/>
    <ds:schemaRef ds:uri="http://schemas.microsoft.com/office/infopath/2007/PartnerControls"/>
    <ds:schemaRef ds:uri="2a5145cd-5f35-4e40-804b-04ad7a33edf7"/>
    <ds:schemaRef ds:uri="http://schemas.openxmlformats.org/package/2006/metadata/core-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Corporate Template Digital_wide screen</Template>
  <TotalTime>5659</TotalTime>
  <Words>1063</Words>
  <Application>Microsoft Office PowerPoint</Application>
  <PresentationFormat>Custom</PresentationFormat>
  <Paragraphs>326</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Century Gothic</vt:lpstr>
      <vt:lpstr>Helvetica</vt:lpstr>
      <vt:lpstr>Helvetica Light</vt:lpstr>
      <vt:lpstr>Wingdings</vt:lpstr>
      <vt:lpstr>Corporate Template Digital_wide screen</vt:lpstr>
      <vt:lpstr>PowerPoint Presentation</vt:lpstr>
      <vt:lpstr>PowerPoint Presentation</vt:lpstr>
      <vt:lpstr>Basic Building Blocks</vt:lpstr>
      <vt:lpstr>Basic Building Blocks</vt:lpstr>
      <vt:lpstr>Basic Reporting Service</vt:lpstr>
      <vt:lpstr>Basic Reporting Service</vt:lpstr>
      <vt:lpstr>Basic Reporting Service</vt:lpstr>
      <vt:lpstr>Basic Reporting Service</vt:lpstr>
      <vt:lpstr>Advanced Reporting Service</vt:lpstr>
      <vt:lpstr>Advanced Reporting Service</vt:lpstr>
      <vt:lpstr>Advanced Reporting Features</vt:lpstr>
      <vt:lpstr>Basic Reporting Service</vt:lpstr>
      <vt:lpstr>Advanced Reporting Features</vt:lpstr>
      <vt:lpstr>Advanced Reporting Features</vt:lpstr>
      <vt:lpstr>Advanced Reporting Features</vt:lpstr>
      <vt:lpstr>InSight &amp; MyPlant Integration</vt:lpstr>
      <vt:lpstr>Enhancements Planned</vt:lpstr>
    </vt:vector>
  </TitlesOfParts>
  <Company>UST Global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UST Global Presentation Template_Jan 2016</dc:title>
  <dc:creator>UST Global Inc;Anulatha.Padmakumari@ust-global.com</dc:creator>
  <cp:lastModifiedBy>George Mathew (UST, IND)</cp:lastModifiedBy>
  <cp:revision>261</cp:revision>
  <dcterms:created xsi:type="dcterms:W3CDTF">2015-06-09T16:10:03Z</dcterms:created>
  <dcterms:modified xsi:type="dcterms:W3CDTF">2016-09-02T12:38:25Z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0x0101007166F445E10A0E44980ABF14EA8244AC</vt:lpwstr>
  </property>
</Properties>
</file>