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D5B8EA"/>
    <a:srgbClr val="A365D1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3FF-25CF-4D16-8E0D-7F24EBFD331F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72A-0EBC-440E-BA33-0C88FC3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4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3FF-25CF-4D16-8E0D-7F24EBFD331F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72A-0EBC-440E-BA33-0C88FC3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3FF-25CF-4D16-8E0D-7F24EBFD331F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72A-0EBC-440E-BA33-0C88FC3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3FF-25CF-4D16-8E0D-7F24EBFD331F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72A-0EBC-440E-BA33-0C88FC3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3FF-25CF-4D16-8E0D-7F24EBFD331F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72A-0EBC-440E-BA33-0C88FC3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6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3FF-25CF-4D16-8E0D-7F24EBFD331F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72A-0EBC-440E-BA33-0C88FC3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7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3FF-25CF-4D16-8E0D-7F24EBFD331F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72A-0EBC-440E-BA33-0C88FC3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9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3FF-25CF-4D16-8E0D-7F24EBFD331F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72A-0EBC-440E-BA33-0C88FC3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3FF-25CF-4D16-8E0D-7F24EBFD331F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72A-0EBC-440E-BA33-0C88FC3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1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3FF-25CF-4D16-8E0D-7F24EBFD331F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72A-0EBC-440E-BA33-0C88FC3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63FF-25CF-4D16-8E0D-7F24EBFD331F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72A-0EBC-440E-BA33-0C88FC3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63FF-25CF-4D16-8E0D-7F24EBFD331F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472A-0EBC-440E-BA33-0C88FC3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-1322" y="6348"/>
            <a:ext cx="12193322" cy="685165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12000"/>
                </a:schemeClr>
              </a:gs>
              <a:gs pos="100000">
                <a:srgbClr val="F4F4F4"/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615" y="-11275"/>
            <a:ext cx="3442528" cy="4683713"/>
          </a:xfrm>
          <a:prstGeom prst="rect">
            <a:avLst/>
          </a:prstGeom>
          <a:solidFill>
            <a:schemeClr val="accent1">
              <a:lumMod val="50000"/>
              <a:alpha val="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78872" y="-58722"/>
            <a:ext cx="5530177" cy="5582448"/>
          </a:xfrm>
          <a:prstGeom prst="rect">
            <a:avLst/>
          </a:prstGeom>
          <a:solidFill>
            <a:schemeClr val="accent6">
              <a:lumMod val="75000"/>
              <a:alpha val="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388372" y="0"/>
            <a:ext cx="4058416" cy="5523725"/>
          </a:xfrm>
          <a:prstGeom prst="rect">
            <a:avLst/>
          </a:prstGeom>
          <a:solidFill>
            <a:srgbClr val="A365D1">
              <a:alpha val="3922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8302357" y="1181948"/>
            <a:ext cx="2104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6"/>
                </a:solidFill>
              </a:rPr>
              <a:t>Create</a:t>
            </a:r>
            <a:br>
              <a:rPr lang="en-US" sz="1100" b="1" dirty="0" smtClean="0">
                <a:solidFill>
                  <a:schemeClr val="accent6"/>
                </a:solidFill>
              </a:rPr>
            </a:br>
            <a:r>
              <a:rPr lang="en-US" sz="1100" b="1" dirty="0" smtClean="0">
                <a:solidFill>
                  <a:schemeClr val="accent6"/>
                </a:solidFill>
              </a:rPr>
              <a:t>Data Gateway Instance(s)</a:t>
            </a:r>
            <a:endParaRPr lang="en-US" sz="1100" b="1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4904" y="572524"/>
            <a:ext cx="914400" cy="561166"/>
          </a:xfrm>
          <a:prstGeom prst="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48871" y="167022"/>
            <a:ext cx="0" cy="6575067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21785" y="6321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Predix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427978" y="167022"/>
            <a:ext cx="49306" cy="657506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33281" y="38204"/>
            <a:ext cx="111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Env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751443" y="3174611"/>
            <a:ext cx="1241954" cy="1027266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Data Federation Engine</a:t>
            </a:r>
            <a:br>
              <a:rPr lang="en-US" sz="1400" dirty="0" smtClean="0">
                <a:solidFill>
                  <a:srgbClr val="7030A0"/>
                </a:solidFill>
              </a:rPr>
            </a:br>
            <a:r>
              <a:rPr lang="en-US" sz="1400" dirty="0" smtClean="0">
                <a:solidFill>
                  <a:srgbClr val="7030A0"/>
                </a:solidFill>
              </a:rPr>
              <a:t>(Presto)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88976" y="1338976"/>
            <a:ext cx="905293" cy="938554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Gateway Service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11144927" y="5398151"/>
            <a:ext cx="308543" cy="266034"/>
          </a:xfrm>
          <a:prstGeom prst="flowChartMagneticDisk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736854" y="4960917"/>
            <a:ext cx="1" cy="178117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22855" y="489384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DMZ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40566" y="4893845"/>
            <a:ext cx="740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Data </a:t>
            </a:r>
            <a:b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Network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Straight Connector 21"/>
          <p:cNvCxnSpPr>
            <a:stCxn id="14" idx="3"/>
          </p:cNvCxnSpPr>
          <p:nvPr/>
        </p:nvCxnSpPr>
        <p:spPr>
          <a:xfrm>
            <a:off x="10304381" y="5711703"/>
            <a:ext cx="925890" cy="15486"/>
          </a:xfrm>
          <a:prstGeom prst="line">
            <a:avLst/>
          </a:prstGeom>
          <a:ln w="28575">
            <a:solidFill>
              <a:srgbClr val="7030A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4794" y="4266074"/>
            <a:ext cx="733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C99FF"/>
                </a:solidFill>
              </a:rPr>
              <a:t>JDBC</a:t>
            </a:r>
            <a:endParaRPr lang="en-US" sz="1050" b="1" dirty="0">
              <a:solidFill>
                <a:srgbClr val="CC99FF"/>
              </a:solidFill>
            </a:endParaRPr>
          </a:p>
        </p:txBody>
      </p:sp>
      <p:cxnSp>
        <p:nvCxnSpPr>
          <p:cNvPr id="42" name="Straight Connector 41"/>
          <p:cNvCxnSpPr>
            <a:stCxn id="4" idx="2"/>
            <a:endCxn id="325" idx="0"/>
          </p:cNvCxnSpPr>
          <p:nvPr/>
        </p:nvCxnSpPr>
        <p:spPr>
          <a:xfrm flipH="1">
            <a:off x="1996424" y="1133690"/>
            <a:ext cx="5680" cy="916123"/>
          </a:xfrm>
          <a:prstGeom prst="line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380885" y="5170844"/>
            <a:ext cx="1060508" cy="1112690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HTTP Data Tunnel (server)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538277" y="5694981"/>
            <a:ext cx="679994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C99FF"/>
                </a:solidFill>
              </a:rPr>
              <a:t>SSH over</a:t>
            </a:r>
          </a:p>
          <a:p>
            <a:r>
              <a:rPr lang="en-US" sz="1050" b="1" dirty="0">
                <a:solidFill>
                  <a:srgbClr val="CC99FF"/>
                </a:solidFill>
              </a:rPr>
              <a:t>HTTP(s)</a:t>
            </a:r>
          </a:p>
        </p:txBody>
      </p:sp>
      <p:cxnSp>
        <p:nvCxnSpPr>
          <p:cNvPr id="106" name="Straight Connector 105"/>
          <p:cNvCxnSpPr>
            <a:stCxn id="59" idx="3"/>
            <a:endCxn id="113" idx="1"/>
          </p:cNvCxnSpPr>
          <p:nvPr/>
        </p:nvCxnSpPr>
        <p:spPr>
          <a:xfrm flipV="1">
            <a:off x="2441393" y="5711703"/>
            <a:ext cx="1350346" cy="15486"/>
          </a:xfrm>
          <a:prstGeom prst="line">
            <a:avLst/>
          </a:prstGeom>
          <a:ln w="28575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791739" y="5254503"/>
            <a:ext cx="1303117" cy="914400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HTTP Data Tunnel</a:t>
            </a:r>
            <a:br>
              <a:rPr lang="en-US" sz="1400" dirty="0" smtClean="0">
                <a:solidFill>
                  <a:srgbClr val="7030A0"/>
                </a:solidFill>
              </a:rPr>
            </a:br>
            <a:r>
              <a:rPr lang="en-US" sz="1400" dirty="0" smtClean="0">
                <a:solidFill>
                  <a:srgbClr val="7030A0"/>
                </a:solidFill>
              </a:rPr>
              <a:t>(client)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116" name="Straight Connector 115"/>
          <p:cNvCxnSpPr>
            <a:stCxn id="113" idx="0"/>
            <a:endCxn id="12" idx="2"/>
          </p:cNvCxnSpPr>
          <p:nvPr/>
        </p:nvCxnSpPr>
        <p:spPr>
          <a:xfrm flipV="1">
            <a:off x="4443298" y="4201877"/>
            <a:ext cx="929122" cy="1052626"/>
          </a:xfrm>
          <a:prstGeom prst="line">
            <a:avLst/>
          </a:prstGeom>
          <a:ln w="28575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739266" y="5697310"/>
            <a:ext cx="684528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C99FF"/>
                </a:solidFill>
              </a:rPr>
              <a:t>SSH over</a:t>
            </a:r>
          </a:p>
          <a:p>
            <a:r>
              <a:rPr lang="en-US" sz="1050" b="1" dirty="0">
                <a:solidFill>
                  <a:srgbClr val="CC99FF"/>
                </a:solidFill>
              </a:rPr>
              <a:t>HTTP(s)</a:t>
            </a:r>
          </a:p>
        </p:txBody>
      </p:sp>
      <p:cxnSp>
        <p:nvCxnSpPr>
          <p:cNvPr id="130" name="Straight Connector 129"/>
          <p:cNvCxnSpPr>
            <a:stCxn id="226" idx="2"/>
            <a:endCxn id="12" idx="0"/>
          </p:cNvCxnSpPr>
          <p:nvPr/>
        </p:nvCxnSpPr>
        <p:spPr>
          <a:xfrm>
            <a:off x="5372420" y="2277529"/>
            <a:ext cx="0" cy="897082"/>
          </a:xfrm>
          <a:prstGeom prst="line">
            <a:avLst/>
          </a:prstGeom>
          <a:ln w="28575">
            <a:solidFill>
              <a:srgbClr val="7030A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390468" y="2913001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C99FF"/>
                </a:solidFill>
              </a:rPr>
              <a:t>JDBC</a:t>
            </a:r>
            <a:endParaRPr lang="en-US" sz="1050" b="1" dirty="0">
              <a:solidFill>
                <a:srgbClr val="CC99FF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985491" y="1128501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HTTP(s)</a:t>
            </a:r>
            <a:endParaRPr lang="en-US" sz="10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0" name="Straight Connector 169"/>
          <p:cNvCxnSpPr>
            <a:stCxn id="59" idx="1"/>
          </p:cNvCxnSpPr>
          <p:nvPr/>
        </p:nvCxnSpPr>
        <p:spPr>
          <a:xfrm flipH="1">
            <a:off x="962413" y="5727189"/>
            <a:ext cx="418472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60" idx="0"/>
            <a:endCxn id="12" idx="2"/>
          </p:cNvCxnSpPr>
          <p:nvPr/>
        </p:nvCxnSpPr>
        <p:spPr>
          <a:xfrm flipH="1" flipV="1">
            <a:off x="5372420" y="4201877"/>
            <a:ext cx="1285476" cy="1049719"/>
          </a:xfrm>
          <a:prstGeom prst="line">
            <a:avLst/>
          </a:prstGeom>
          <a:ln w="28575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213" idx="4"/>
          </p:cNvCxnSpPr>
          <p:nvPr/>
        </p:nvCxnSpPr>
        <p:spPr>
          <a:xfrm flipH="1" flipV="1">
            <a:off x="10019393" y="2025972"/>
            <a:ext cx="26239" cy="3180119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Smiley Face 212"/>
          <p:cNvSpPr/>
          <p:nvPr/>
        </p:nvSpPr>
        <p:spPr>
          <a:xfrm>
            <a:off x="9773618" y="1602080"/>
            <a:ext cx="491549" cy="423892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>
            <a:stCxn id="213" idx="2"/>
            <a:endCxn id="13" idx="3"/>
          </p:cNvCxnSpPr>
          <p:nvPr/>
        </p:nvCxnSpPr>
        <p:spPr>
          <a:xfrm flipH="1" flipV="1">
            <a:off x="8294269" y="1808253"/>
            <a:ext cx="1479349" cy="5773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ardrop 216"/>
          <p:cNvSpPr/>
          <p:nvPr/>
        </p:nvSpPr>
        <p:spPr>
          <a:xfrm>
            <a:off x="9070163" y="1642692"/>
            <a:ext cx="360717" cy="317634"/>
          </a:xfrm>
          <a:prstGeom prst="teardrop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009680" y="3043806"/>
            <a:ext cx="950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6"/>
                </a:solidFill>
              </a:rPr>
              <a:t>Provision </a:t>
            </a:r>
            <a:br>
              <a:rPr lang="en-US" sz="1100" b="1" dirty="0" smtClean="0">
                <a:solidFill>
                  <a:schemeClr val="accent6"/>
                </a:solidFill>
              </a:rPr>
            </a:br>
            <a:r>
              <a:rPr lang="en-US" sz="1100" b="1" dirty="0" smtClean="0">
                <a:solidFill>
                  <a:schemeClr val="accent6"/>
                </a:solidFill>
              </a:rPr>
              <a:t>HTTP </a:t>
            </a:r>
            <a:br>
              <a:rPr lang="en-US" sz="1100" b="1" dirty="0" smtClean="0">
                <a:solidFill>
                  <a:schemeClr val="accent6"/>
                </a:solidFill>
              </a:rPr>
            </a:br>
            <a:r>
              <a:rPr lang="en-US" sz="1100" b="1" dirty="0" smtClean="0">
                <a:solidFill>
                  <a:schemeClr val="accent6"/>
                </a:solidFill>
              </a:rPr>
              <a:t>Data Tunnels</a:t>
            </a:r>
            <a:endParaRPr lang="en-US" sz="1100" b="1" dirty="0">
              <a:solidFill>
                <a:schemeClr val="accent6"/>
              </a:solidFill>
            </a:endParaRPr>
          </a:p>
        </p:txBody>
      </p:sp>
      <p:sp>
        <p:nvSpPr>
          <p:cNvPr id="221" name="Teardrop 220"/>
          <p:cNvSpPr/>
          <p:nvPr/>
        </p:nvSpPr>
        <p:spPr>
          <a:xfrm>
            <a:off x="9846135" y="2451320"/>
            <a:ext cx="360717" cy="317634"/>
          </a:xfrm>
          <a:prstGeom prst="teardrop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0088561" y="2351442"/>
            <a:ext cx="965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6"/>
                </a:solidFill>
              </a:rPr>
              <a:t>Download </a:t>
            </a:r>
          </a:p>
          <a:p>
            <a:pPr algn="ctr"/>
            <a:r>
              <a:rPr lang="en-US" sz="1100" b="1" dirty="0" smtClean="0">
                <a:solidFill>
                  <a:schemeClr val="accent6"/>
                </a:solidFill>
              </a:rPr>
              <a:t>&amp; Install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4867926" y="1338975"/>
            <a:ext cx="1008987" cy="938554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Data Federation</a:t>
            </a:r>
          </a:p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Services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8439790" y="4791640"/>
            <a:ext cx="1213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6"/>
                </a:solidFill>
              </a:rPr>
              <a:t>Activate </a:t>
            </a:r>
            <a:br>
              <a:rPr lang="en-US" sz="1100" b="1" dirty="0" smtClean="0">
                <a:solidFill>
                  <a:schemeClr val="accent6"/>
                </a:solidFill>
              </a:rPr>
            </a:br>
            <a:r>
              <a:rPr lang="en-US" sz="1100" b="1" dirty="0" smtClean="0">
                <a:solidFill>
                  <a:schemeClr val="accent6"/>
                </a:solidFill>
              </a:rPr>
              <a:t>&amp; Auto-Configure</a:t>
            </a:r>
            <a:endParaRPr lang="en-US" sz="1100" b="1" dirty="0">
              <a:solidFill>
                <a:schemeClr val="accent6"/>
              </a:solidFill>
            </a:endParaRPr>
          </a:p>
        </p:txBody>
      </p:sp>
      <p:cxnSp>
        <p:nvCxnSpPr>
          <p:cNvPr id="263" name="Straight Connector 262"/>
          <p:cNvCxnSpPr>
            <a:stCxn id="14" idx="1"/>
            <a:endCxn id="160" idx="3"/>
          </p:cNvCxnSpPr>
          <p:nvPr/>
        </p:nvCxnSpPr>
        <p:spPr>
          <a:xfrm flipH="1">
            <a:off x="7381824" y="5711703"/>
            <a:ext cx="1812921" cy="11486"/>
          </a:xfrm>
          <a:prstGeom prst="line">
            <a:avLst/>
          </a:prstGeom>
          <a:ln w="28575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937433" y="5783178"/>
            <a:ext cx="73345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CC99FF"/>
                </a:solidFill>
              </a:rPr>
              <a:t>JDBC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10714108" y="5719228"/>
            <a:ext cx="733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C99FF"/>
                </a:solidFill>
              </a:rPr>
              <a:t>JDBC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1306080" y="2049813"/>
            <a:ext cx="1380687" cy="1750400"/>
          </a:xfrm>
          <a:prstGeom prst="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RESTful</a:t>
            </a:r>
            <a:b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Microservices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7" name="Straight Connector 326"/>
          <p:cNvCxnSpPr/>
          <p:nvPr/>
        </p:nvCxnSpPr>
        <p:spPr>
          <a:xfrm flipH="1">
            <a:off x="924261" y="2993090"/>
            <a:ext cx="418472" cy="0"/>
          </a:xfrm>
          <a:prstGeom prst="line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889673" y="3068626"/>
            <a:ext cx="733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JDBC</a:t>
            </a:r>
            <a:endParaRPr lang="en-US" sz="10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9" name="Straight Connector 328"/>
          <p:cNvCxnSpPr/>
          <p:nvPr/>
        </p:nvCxnSpPr>
        <p:spPr>
          <a:xfrm>
            <a:off x="2670997" y="3681397"/>
            <a:ext cx="2063396" cy="19428"/>
          </a:xfrm>
          <a:prstGeom prst="line">
            <a:avLst/>
          </a:prstGeom>
          <a:ln w="28575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4149160" y="3688244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C99FF"/>
                </a:solidFill>
              </a:rPr>
              <a:t>HTTP(s)</a:t>
            </a:r>
            <a:endParaRPr lang="en-US" sz="1050" b="1" dirty="0">
              <a:solidFill>
                <a:srgbClr val="CC99FF"/>
              </a:solidFill>
            </a:endParaRPr>
          </a:p>
        </p:txBody>
      </p:sp>
      <p:sp>
        <p:nvSpPr>
          <p:cNvPr id="332" name="Teardrop 331"/>
          <p:cNvSpPr/>
          <p:nvPr/>
        </p:nvSpPr>
        <p:spPr>
          <a:xfrm flipH="1">
            <a:off x="1795983" y="1419748"/>
            <a:ext cx="360717" cy="317634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700090" y="1290001"/>
            <a:ext cx="1059907" cy="5770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b="1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/resource</a:t>
            </a:r>
            <a:br>
              <a:rPr lang="en-US" sz="1050" b="1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1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?param1=val1</a:t>
            </a:r>
            <a:br>
              <a:rPr lang="en-US" sz="1050" b="1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1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&amp;param2=val2</a:t>
            </a:r>
            <a:endParaRPr lang="en-US" sz="1050" b="1" spc="-1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4" name="Teardrop 333"/>
          <p:cNvSpPr/>
          <p:nvPr/>
        </p:nvSpPr>
        <p:spPr>
          <a:xfrm>
            <a:off x="3779918" y="3572505"/>
            <a:ext cx="360717" cy="317634"/>
          </a:xfrm>
          <a:prstGeom prst="teardrop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548871" y="3315548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7030A0"/>
                </a:solidFill>
              </a:rPr>
              <a:t>REST Query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345" name="Teardrop 344"/>
          <p:cNvSpPr/>
          <p:nvPr/>
        </p:nvSpPr>
        <p:spPr>
          <a:xfrm>
            <a:off x="4438745" y="4760558"/>
            <a:ext cx="360717" cy="317634"/>
          </a:xfrm>
          <a:prstGeom prst="teardrop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287352" y="4378188"/>
            <a:ext cx="742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7030A0"/>
                </a:solidFill>
              </a:rPr>
              <a:t>DB Queries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347" name="Teardrop 346"/>
          <p:cNvSpPr/>
          <p:nvPr/>
        </p:nvSpPr>
        <p:spPr>
          <a:xfrm>
            <a:off x="6049071" y="4672438"/>
            <a:ext cx="360717" cy="317634"/>
          </a:xfrm>
          <a:prstGeom prst="teardrop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778159" y="4241856"/>
            <a:ext cx="742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7030A0"/>
                </a:solidFill>
              </a:rPr>
              <a:t>DB </a:t>
            </a:r>
            <a:br>
              <a:rPr lang="en-US" sz="1100" b="1" dirty="0" smtClean="0">
                <a:solidFill>
                  <a:srgbClr val="7030A0"/>
                </a:solidFill>
              </a:rPr>
            </a:br>
            <a:r>
              <a:rPr lang="en-US" sz="1100" b="1" dirty="0" smtClean="0">
                <a:solidFill>
                  <a:srgbClr val="7030A0"/>
                </a:solidFill>
              </a:rPr>
              <a:t>Queries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356" name="Teardrop 355"/>
          <p:cNvSpPr/>
          <p:nvPr/>
        </p:nvSpPr>
        <p:spPr>
          <a:xfrm>
            <a:off x="5169516" y="2528575"/>
            <a:ext cx="360717" cy="317634"/>
          </a:xfrm>
          <a:prstGeom prst="teardrop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5374584" y="2288034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7030A0"/>
                </a:solidFill>
              </a:rPr>
              <a:t>Distributed</a:t>
            </a:r>
            <a:br>
              <a:rPr lang="en-US" sz="1100" b="1" dirty="0" smtClean="0">
                <a:solidFill>
                  <a:srgbClr val="7030A0"/>
                </a:solidFill>
              </a:rPr>
            </a:br>
            <a:r>
              <a:rPr lang="en-US" sz="1100" b="1" dirty="0" smtClean="0">
                <a:solidFill>
                  <a:srgbClr val="7030A0"/>
                </a:solidFill>
              </a:rPr>
              <a:t>Query</a:t>
            </a:r>
            <a:endParaRPr lang="en-US" sz="1100" b="1" dirty="0">
              <a:solidFill>
                <a:srgbClr val="7030A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2739266" y="2121985"/>
            <a:ext cx="2024165" cy="1"/>
          </a:xfrm>
          <a:prstGeom prst="line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ardrop 84"/>
          <p:cNvSpPr/>
          <p:nvPr/>
        </p:nvSpPr>
        <p:spPr>
          <a:xfrm>
            <a:off x="2776544" y="1963168"/>
            <a:ext cx="360717" cy="317634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4" name="Elbow Connector 93"/>
          <p:cNvCxnSpPr/>
          <p:nvPr/>
        </p:nvCxnSpPr>
        <p:spPr>
          <a:xfrm rot="16200000" flipH="1">
            <a:off x="7055188" y="3307730"/>
            <a:ext cx="3112999" cy="1106425"/>
          </a:xfrm>
          <a:prstGeom prst="bentConnector3">
            <a:avLst>
              <a:gd name="adj1" fmla="val 98776"/>
            </a:avLst>
          </a:prstGeom>
          <a:ln w="28575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13" idx="1"/>
          </p:cNvCxnSpPr>
          <p:nvPr/>
        </p:nvCxnSpPr>
        <p:spPr>
          <a:xfrm rot="10800000" flipV="1">
            <a:off x="6902098" y="1808253"/>
            <a:ext cx="486878" cy="3414274"/>
          </a:xfrm>
          <a:prstGeom prst="bentConnector2">
            <a:avLst/>
          </a:prstGeom>
          <a:ln w="28575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ardrop 218"/>
          <p:cNvSpPr/>
          <p:nvPr/>
        </p:nvSpPr>
        <p:spPr>
          <a:xfrm>
            <a:off x="6749163" y="3208732"/>
            <a:ext cx="360717" cy="317634"/>
          </a:xfrm>
          <a:prstGeom prst="teardrop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3" name="Teardrop 252"/>
          <p:cNvSpPr/>
          <p:nvPr/>
        </p:nvSpPr>
        <p:spPr>
          <a:xfrm>
            <a:off x="8669346" y="5206091"/>
            <a:ext cx="360717" cy="317634"/>
          </a:xfrm>
          <a:prstGeom prst="teardrop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012783" y="2096355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HTTP(s)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56990" y="1407662"/>
            <a:ext cx="992579" cy="5770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b="1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/query</a:t>
            </a:r>
            <a:br>
              <a:rPr lang="en-US" sz="1050" b="1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1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?param1=val1</a:t>
            </a:r>
            <a:br>
              <a:rPr lang="en-US" sz="1050" b="1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1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&amp;param2=val2</a:t>
            </a:r>
            <a:endParaRPr lang="en-US" sz="1050" b="1" spc="-1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933967" y="5251596"/>
            <a:ext cx="1447857" cy="943185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HTTP Data Tunnel (client)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94745" y="5254503"/>
            <a:ext cx="1109636" cy="914400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HTTP </a:t>
            </a:r>
            <a:br>
              <a:rPr lang="en-US" sz="1400" dirty="0" smtClean="0">
                <a:solidFill>
                  <a:srgbClr val="7030A0"/>
                </a:solidFill>
              </a:rPr>
            </a:br>
            <a:r>
              <a:rPr lang="en-US" sz="1400" dirty="0" smtClean="0">
                <a:solidFill>
                  <a:srgbClr val="7030A0"/>
                </a:solidFill>
              </a:rPr>
              <a:t>Data Tunnel (server)</a:t>
            </a:r>
            <a:endParaRPr lang="en-US" sz="1400" dirty="0">
              <a:solidFill>
                <a:srgbClr val="7030A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84587" y="2220108"/>
            <a:ext cx="837032" cy="914329"/>
            <a:chOff x="1551541" y="2426135"/>
            <a:chExt cx="920735" cy="1106338"/>
          </a:xfrm>
        </p:grpSpPr>
        <p:sp>
          <p:nvSpPr>
            <p:cNvPr id="79" name="Hexagon 78"/>
            <p:cNvSpPr/>
            <p:nvPr/>
          </p:nvSpPr>
          <p:spPr>
            <a:xfrm rot="5400000">
              <a:off x="1853016" y="2449428"/>
              <a:ext cx="337754" cy="291167"/>
            </a:xfrm>
            <a:prstGeom prst="hexagon">
              <a:avLst/>
            </a:prstGeom>
            <a:noFill/>
            <a:ln w="95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/>
            <p:cNvSpPr/>
            <p:nvPr/>
          </p:nvSpPr>
          <p:spPr>
            <a:xfrm rot="5400000">
              <a:off x="2005416" y="2601828"/>
              <a:ext cx="337754" cy="291167"/>
            </a:xfrm>
            <a:prstGeom prst="hexagon">
              <a:avLst/>
            </a:prstGeom>
            <a:noFill/>
            <a:ln w="95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exagon 81"/>
            <p:cNvSpPr/>
            <p:nvPr/>
          </p:nvSpPr>
          <p:spPr>
            <a:xfrm rot="5400000">
              <a:off x="2157816" y="2754228"/>
              <a:ext cx="337754" cy="291167"/>
            </a:xfrm>
            <a:prstGeom prst="hexagon">
              <a:avLst/>
            </a:prstGeom>
            <a:noFill/>
            <a:ln w="95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Hexagon 86"/>
            <p:cNvSpPr/>
            <p:nvPr/>
          </p:nvSpPr>
          <p:spPr>
            <a:xfrm rot="5400000">
              <a:off x="1810383" y="2660543"/>
              <a:ext cx="337754" cy="291167"/>
            </a:xfrm>
            <a:prstGeom prst="hexagon">
              <a:avLst/>
            </a:prstGeom>
            <a:noFill/>
            <a:ln w="95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/>
            <p:cNvSpPr/>
            <p:nvPr/>
          </p:nvSpPr>
          <p:spPr>
            <a:xfrm rot="5400000">
              <a:off x="1962783" y="2812943"/>
              <a:ext cx="337754" cy="291167"/>
            </a:xfrm>
            <a:prstGeom prst="hexagon">
              <a:avLst/>
            </a:prstGeom>
            <a:noFill/>
            <a:ln w="95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/>
            <p:cNvSpPr/>
            <p:nvPr/>
          </p:nvSpPr>
          <p:spPr>
            <a:xfrm rot="5400000">
              <a:off x="2115183" y="2965343"/>
              <a:ext cx="337754" cy="291167"/>
            </a:xfrm>
            <a:prstGeom prst="hexagon">
              <a:avLst/>
            </a:prstGeom>
            <a:noFill/>
            <a:ln w="95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/>
            <p:cNvSpPr/>
            <p:nvPr/>
          </p:nvSpPr>
          <p:spPr>
            <a:xfrm rot="5400000">
              <a:off x="1570881" y="2702097"/>
              <a:ext cx="337754" cy="291167"/>
            </a:xfrm>
            <a:prstGeom prst="hexagon">
              <a:avLst/>
            </a:prstGeom>
            <a:noFill/>
            <a:ln w="95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/>
            <p:cNvSpPr/>
            <p:nvPr/>
          </p:nvSpPr>
          <p:spPr>
            <a:xfrm rot="5400000">
              <a:off x="1723281" y="2854497"/>
              <a:ext cx="337754" cy="291167"/>
            </a:xfrm>
            <a:prstGeom prst="hexagon">
              <a:avLst/>
            </a:prstGeom>
            <a:noFill/>
            <a:ln w="95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Hexagon 100"/>
            <p:cNvSpPr/>
            <p:nvPr/>
          </p:nvSpPr>
          <p:spPr>
            <a:xfrm rot="5400000">
              <a:off x="1875681" y="3006897"/>
              <a:ext cx="337754" cy="291167"/>
            </a:xfrm>
            <a:prstGeom prst="hexagon">
              <a:avLst/>
            </a:prstGeom>
            <a:noFill/>
            <a:ln w="95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exagon 101"/>
            <p:cNvSpPr/>
            <p:nvPr/>
          </p:nvSpPr>
          <p:spPr>
            <a:xfrm rot="5400000">
              <a:off x="1528248" y="2913212"/>
              <a:ext cx="337754" cy="291167"/>
            </a:xfrm>
            <a:prstGeom prst="hexagon">
              <a:avLst/>
            </a:prstGeom>
            <a:noFill/>
            <a:ln w="95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/>
            <p:cNvSpPr/>
            <p:nvPr/>
          </p:nvSpPr>
          <p:spPr>
            <a:xfrm rot="5400000">
              <a:off x="1680648" y="3065612"/>
              <a:ext cx="337754" cy="291167"/>
            </a:xfrm>
            <a:prstGeom prst="hexagon">
              <a:avLst/>
            </a:prstGeom>
            <a:noFill/>
            <a:ln w="95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5400000">
              <a:off x="1833048" y="3218012"/>
              <a:ext cx="337754" cy="291167"/>
            </a:xfrm>
            <a:prstGeom prst="hexagon">
              <a:avLst/>
            </a:prstGeom>
            <a:noFill/>
            <a:ln w="95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Flowchart: Magnetic Disk 104"/>
          <p:cNvSpPr/>
          <p:nvPr/>
        </p:nvSpPr>
        <p:spPr>
          <a:xfrm>
            <a:off x="11297327" y="5550551"/>
            <a:ext cx="308543" cy="266034"/>
          </a:xfrm>
          <a:prstGeom prst="flowChartMagneticDisk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Magnetic Disk 107"/>
          <p:cNvSpPr/>
          <p:nvPr/>
        </p:nvSpPr>
        <p:spPr>
          <a:xfrm>
            <a:off x="11449727" y="5702951"/>
            <a:ext cx="308543" cy="266034"/>
          </a:xfrm>
          <a:prstGeom prst="flowChartMagneticDisk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flipH="1">
            <a:off x="360398" y="5426218"/>
            <a:ext cx="613343" cy="570834"/>
            <a:chOff x="360398" y="5426218"/>
            <a:chExt cx="613343" cy="570834"/>
          </a:xfrm>
        </p:grpSpPr>
        <p:sp>
          <p:nvSpPr>
            <p:cNvPr id="109" name="Flowchart: Magnetic Disk 108"/>
            <p:cNvSpPr/>
            <p:nvPr/>
          </p:nvSpPr>
          <p:spPr>
            <a:xfrm>
              <a:off x="360398" y="5426218"/>
              <a:ext cx="308543" cy="266034"/>
            </a:xfrm>
            <a:prstGeom prst="flowChartMagneticDisk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Magnetic Disk 109"/>
            <p:cNvSpPr/>
            <p:nvPr/>
          </p:nvSpPr>
          <p:spPr>
            <a:xfrm>
              <a:off x="512798" y="5578618"/>
              <a:ext cx="308543" cy="266034"/>
            </a:xfrm>
            <a:prstGeom prst="flowChartMagneticDisk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Magnetic Disk 110"/>
            <p:cNvSpPr/>
            <p:nvPr/>
          </p:nvSpPr>
          <p:spPr>
            <a:xfrm>
              <a:off x="665198" y="5731018"/>
              <a:ext cx="308543" cy="266034"/>
            </a:xfrm>
            <a:prstGeom prst="flowChartMagneticDisk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274731" y="2678947"/>
            <a:ext cx="613343" cy="546649"/>
            <a:chOff x="274731" y="3417179"/>
            <a:chExt cx="613343" cy="546649"/>
          </a:xfrm>
        </p:grpSpPr>
        <p:sp>
          <p:nvSpPr>
            <p:cNvPr id="112" name="Flowchart: Magnetic Disk 111"/>
            <p:cNvSpPr/>
            <p:nvPr/>
          </p:nvSpPr>
          <p:spPr>
            <a:xfrm>
              <a:off x="274731" y="3417179"/>
              <a:ext cx="308543" cy="241849"/>
            </a:xfrm>
            <a:prstGeom prst="flowChartMagneticDisk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Magnetic Disk 113"/>
            <p:cNvSpPr/>
            <p:nvPr/>
          </p:nvSpPr>
          <p:spPr>
            <a:xfrm>
              <a:off x="427131" y="3569579"/>
              <a:ext cx="308543" cy="241849"/>
            </a:xfrm>
            <a:prstGeom prst="flowChartMagneticDisk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Magnetic Disk 114"/>
            <p:cNvSpPr/>
            <p:nvPr/>
          </p:nvSpPr>
          <p:spPr>
            <a:xfrm>
              <a:off x="579531" y="3721979"/>
              <a:ext cx="308543" cy="241849"/>
            </a:xfrm>
            <a:prstGeom prst="flowChartMagneticDisk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228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79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30</cp:revision>
  <dcterms:created xsi:type="dcterms:W3CDTF">2016-10-28T21:34:15Z</dcterms:created>
  <dcterms:modified xsi:type="dcterms:W3CDTF">2016-10-29T00:29:00Z</dcterms:modified>
</cp:coreProperties>
</file>