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85" r:id="rId3"/>
    <p:sldId id="277" r:id="rId4"/>
    <p:sldId id="281" r:id="rId5"/>
    <p:sldId id="279" r:id="rId6"/>
    <p:sldId id="291" r:id="rId7"/>
    <p:sldId id="276" r:id="rId8"/>
    <p:sldId id="280" r:id="rId9"/>
    <p:sldId id="27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60" d="100"/>
          <a:sy n="60" d="100"/>
        </p:scale>
        <p:origin x="489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9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0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6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 err="1" smtClean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 Strategy for Reporting APIs</a:t>
            </a:r>
            <a:endParaRPr sz="3599" dirty="0" smtClean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Insight Capabilities -&gt; APIs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03356" y="2528816"/>
            <a:ext cx="2377978" cy="41326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Fleet Dashboards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797672" y="1141763"/>
            <a:ext cx="1910872" cy="220728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Activity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49549" y="1974048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9547" y="2488231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49547" y="2984789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03357" y="1571166"/>
            <a:ext cx="2377979" cy="40288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Management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54558" y="6165287"/>
            <a:ext cx="1220280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03356" y="4071319"/>
            <a:ext cx="2377978" cy="37989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Management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303356" y="3551993"/>
            <a:ext cx="2377978" cy="42512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Projects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03356" y="1140281"/>
            <a:ext cx="2392000" cy="33560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Management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54558" y="5657361"/>
            <a:ext cx="1225063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303356" y="2048944"/>
            <a:ext cx="2377980" cy="40452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Management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782260" y="1137035"/>
            <a:ext cx="2374246" cy="212696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303356" y="3035011"/>
            <a:ext cx="2392000" cy="41219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Inventory Management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782260" y="3354730"/>
            <a:ext cx="2374246" cy="321358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Charts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979230" y="3682734"/>
            <a:ext cx="1937609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 Chart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977796" y="5398697"/>
            <a:ext cx="1969154" cy="38492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 History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977796" y="4986721"/>
            <a:ext cx="1969153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Ind.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978383" y="4127616"/>
            <a:ext cx="195623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Pie Chart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977796" y="4597481"/>
            <a:ext cx="1969153" cy="34888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77796" y="5822338"/>
            <a:ext cx="1969153" cy="35812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Phosphate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02437" y="1144278"/>
            <a:ext cx="1782539" cy="245954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Management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78605" y="6231851"/>
            <a:ext cx="1951357" cy="3071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894140" y="1549423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Alarms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894140" y="1995709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Comments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894140" y="2416699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Annotations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94140" y="2842733"/>
            <a:ext cx="1624192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Missed Updates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73090" y="2311133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Generation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873090" y="1899212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 Management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873090" y="1491524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 Definition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873090" y="2749457"/>
            <a:ext cx="2161797" cy="37160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Distribution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44489" y="1473703"/>
            <a:ext cx="1220280" cy="4403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54558" y="4627451"/>
            <a:ext cx="2609815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Data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54558" y="5069697"/>
            <a:ext cx="2609815" cy="34299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</a:t>
            </a:r>
          </a:p>
        </p:txBody>
      </p:sp>
      <p:sp>
        <p:nvSpPr>
          <p:cNvPr id="119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43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Rectangle 2"/>
          <p:cNvSpPr/>
          <p:nvPr/>
        </p:nvSpPr>
        <p:spPr>
          <a:xfrm>
            <a:off x="3085105" y="2704362"/>
            <a:ext cx="8810046" cy="3958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InSight</a:t>
            </a:r>
            <a:r>
              <a:rPr lang="en-US" sz="3200" dirty="0" smtClean="0">
                <a:solidFill>
                  <a:schemeClr val="bg1"/>
                </a:solidFill>
              </a:rPr>
              <a:t> API Strategy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307354" y="5007101"/>
            <a:ext cx="1264198" cy="7434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58439" y="3850393"/>
            <a:ext cx="1264198" cy="74349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783225" y="3723317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10204" y="3281089"/>
            <a:ext cx="2021934" cy="312809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0277" y="4384205"/>
            <a:ext cx="429926" cy="24622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10432797" y="5113896"/>
            <a:ext cx="924050" cy="52990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Cassandra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49" idx="3"/>
            <a:endCxn id="40" idx="1"/>
          </p:cNvCxnSpPr>
          <p:nvPr/>
        </p:nvCxnSpPr>
        <p:spPr>
          <a:xfrm>
            <a:off x="4280278" y="3748520"/>
            <a:ext cx="429927" cy="109661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1" idx="3"/>
            <a:endCxn id="40" idx="1"/>
          </p:cNvCxnSpPr>
          <p:nvPr/>
        </p:nvCxnSpPr>
        <p:spPr>
          <a:xfrm>
            <a:off x="4295740" y="4615276"/>
            <a:ext cx="414464" cy="22986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2250" y="2994290"/>
            <a:ext cx="1555682" cy="2769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Insight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Elbow Connector 45"/>
          <p:cNvCxnSpPr>
            <a:stCxn id="50" idx="3"/>
            <a:endCxn id="40" idx="1"/>
          </p:cNvCxnSpPr>
          <p:nvPr/>
        </p:nvCxnSpPr>
        <p:spPr>
          <a:xfrm flipV="1">
            <a:off x="4280278" y="4845138"/>
            <a:ext cx="429927" cy="655242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85141" y="3898708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Scrubbing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10458174" y="3985409"/>
            <a:ext cx="924050" cy="519802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Active MQ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65877" y="3573128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UI Client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365877" y="5324989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Hybrid Client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381340" y="4439885"/>
            <a:ext cx="914400" cy="35078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Native Client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056094" y="3473383"/>
            <a:ext cx="1271186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 Management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783225" y="2752068"/>
            <a:ext cx="1306208" cy="76004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Flowchart: Magnetic Disk 53"/>
          <p:cNvSpPr/>
          <p:nvPr/>
        </p:nvSpPr>
        <p:spPr>
          <a:xfrm>
            <a:off x="7974304" y="2901946"/>
            <a:ext cx="924050" cy="460295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DB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71352" y="4005807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Controllers Management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93207" y="4630425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Management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93206" y="5220806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Reporting Management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097859" y="5846852"/>
            <a:ext cx="1255929" cy="38002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Metrics Reporting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16375" y="4772211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918291" y="4947602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Cassandra</a:t>
            </a:r>
          </a:p>
          <a:p>
            <a:pPr algn="ctr"/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829642" y="5780686"/>
            <a:ext cx="1306208" cy="7809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31558" y="5956077"/>
            <a:ext cx="1114163" cy="3495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Rho </a:t>
            </a:r>
            <a:r>
              <a:rPr lang="en-US" sz="12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Webservices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Elbow Connector 62"/>
          <p:cNvCxnSpPr>
            <a:stCxn id="40" idx="3"/>
            <a:endCxn id="53" idx="1"/>
          </p:cNvCxnSpPr>
          <p:nvPr/>
        </p:nvCxnSpPr>
        <p:spPr>
          <a:xfrm flipV="1">
            <a:off x="6732139" y="3132092"/>
            <a:ext cx="1051087" cy="1713046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0" idx="3"/>
            <a:endCxn id="61" idx="1"/>
          </p:cNvCxnSpPr>
          <p:nvPr/>
        </p:nvCxnSpPr>
        <p:spPr>
          <a:xfrm>
            <a:off x="6732138" y="4845139"/>
            <a:ext cx="1097504" cy="1326009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3"/>
            <a:endCxn id="59" idx="1"/>
          </p:cNvCxnSpPr>
          <p:nvPr/>
        </p:nvCxnSpPr>
        <p:spPr>
          <a:xfrm>
            <a:off x="6732139" y="4845138"/>
            <a:ext cx="1084237" cy="317534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3"/>
            <a:endCxn id="39" idx="1"/>
          </p:cNvCxnSpPr>
          <p:nvPr/>
        </p:nvCxnSpPr>
        <p:spPr>
          <a:xfrm flipV="1">
            <a:off x="6732139" y="4113778"/>
            <a:ext cx="1051087" cy="731360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9" idx="3"/>
            <a:endCxn id="38" idx="1"/>
          </p:cNvCxnSpPr>
          <p:nvPr/>
        </p:nvCxnSpPr>
        <p:spPr>
          <a:xfrm>
            <a:off x="9089433" y="4113779"/>
            <a:ext cx="1169006" cy="108361"/>
          </a:xfrm>
          <a:prstGeom prst="bentConnector3">
            <a:avLst>
              <a:gd name="adj1" fmla="val 54889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37" idx="1"/>
          </p:cNvCxnSpPr>
          <p:nvPr/>
        </p:nvCxnSpPr>
        <p:spPr>
          <a:xfrm>
            <a:off x="9135850" y="5162673"/>
            <a:ext cx="1171504" cy="216175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37" idx="1"/>
          </p:cNvCxnSpPr>
          <p:nvPr/>
        </p:nvCxnSpPr>
        <p:spPr>
          <a:xfrm flipV="1">
            <a:off x="9135850" y="5378847"/>
            <a:ext cx="1171504" cy="792300"/>
          </a:xfrm>
          <a:prstGeom prst="bentConnector3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9" idx="3"/>
            <a:endCxn id="37" idx="1"/>
          </p:cNvCxnSpPr>
          <p:nvPr/>
        </p:nvCxnSpPr>
        <p:spPr>
          <a:xfrm>
            <a:off x="9089434" y="4113779"/>
            <a:ext cx="1217921" cy="126506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177138" y="1692152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0800000">
            <a:off x="2569750" y="2727516"/>
            <a:ext cx="381663" cy="3910374"/>
          </a:xfrm>
          <a:prstGeom prst="rightBrac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610" y="4248995"/>
            <a:ext cx="2114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No/minimal changes required to existing </a:t>
            </a:r>
            <a:r>
              <a:rPr lang="en-US" sz="2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UI, services, or backend code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85105" y="2353586"/>
            <a:ext cx="8810046" cy="1415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78098" y="23569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100762" y="18892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172070" y="1692152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167003" y="1692152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168934" y="1168507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163866" y="1168507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158799" y="1168507"/>
            <a:ext cx="829892" cy="394234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35896" y="1001862"/>
            <a:ext cx="3275938" cy="126425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Brace 121"/>
          <p:cNvSpPr/>
          <p:nvPr/>
        </p:nvSpPr>
        <p:spPr>
          <a:xfrm rot="10800000">
            <a:off x="2593602" y="1001862"/>
            <a:ext cx="381663" cy="1474219"/>
          </a:xfrm>
          <a:prstGeom prst="rightBrac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2004" y="993734"/>
            <a:ext cx="2114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New API layer built on </a:t>
            </a:r>
            <a:r>
              <a:rPr lang="en-US" sz="2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Invokes existing </a:t>
            </a:r>
            <a:r>
              <a:rPr lang="en-US" sz="2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5573865" y="2266119"/>
            <a:ext cx="0" cy="728171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571724" y="2406494"/>
            <a:ext cx="981359" cy="246221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REST/HTTPS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Reporting Services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91603" y="1137943"/>
            <a:ext cx="4362791" cy="223946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Services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1784" y="1011340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34261" y="2249636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Generation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4906742" y="1639472"/>
            <a:ext cx="1576854" cy="965740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Definitions &amp; Schedules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34261" y="2605212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Distribution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34261" y="1538485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Definition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34261" y="1894061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 Management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34261" y="2960789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43331" y="1031846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Calibri" panose="020F0502020204030204"/>
              </a:rPr>
              <a:t>UI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91603" y="3737877"/>
            <a:ext cx="4362791" cy="148993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Federation </a:t>
            </a:r>
            <a:b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3833" y="3663438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47453" y="4637542"/>
            <a:ext cx="2490048" cy="36337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Mapping &amp; Transformation</a:t>
            </a:r>
          </a:p>
        </p:txBody>
      </p:sp>
      <p:sp>
        <p:nvSpPr>
          <p:cNvPr id="53" name="Flowchart: Magnetic Disk 52"/>
          <p:cNvSpPr/>
          <p:nvPr/>
        </p:nvSpPr>
        <p:spPr>
          <a:xfrm>
            <a:off x="4906742" y="4122452"/>
            <a:ext cx="1576854" cy="895930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 Definitions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47453" y="4274352"/>
            <a:ext cx="249004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 Management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335380" y="3683943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9009" y="5494669"/>
            <a:ext cx="2493639" cy="1179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 Data Sources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7058731" y="5805271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7040612" y="6207881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Metadata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149521" y="5258484"/>
            <a:ext cx="972128" cy="300312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white"/>
                </a:solidFill>
                <a:latin typeface="Calibri" panose="020F0502020204030204"/>
              </a:rPr>
              <a:t>APIs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998959" y="5497394"/>
            <a:ext cx="2493639" cy="1179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Predix Data Sources</a:t>
            </a:r>
          </a:p>
        </p:txBody>
      </p:sp>
      <p:sp>
        <p:nvSpPr>
          <p:cNvPr id="70" name="Flowchart: Magnetic Disk 69"/>
          <p:cNvSpPr/>
          <p:nvPr/>
        </p:nvSpPr>
        <p:spPr>
          <a:xfrm>
            <a:off x="3288682" y="5807996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Data</a:t>
            </a:r>
          </a:p>
        </p:txBody>
      </p:sp>
      <p:sp>
        <p:nvSpPr>
          <p:cNvPr id="71" name="Flowchart: Magnetic Disk 70"/>
          <p:cNvSpPr/>
          <p:nvPr/>
        </p:nvSpPr>
        <p:spPr>
          <a:xfrm>
            <a:off x="3270563" y="6210606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Metadata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200" y="5497394"/>
            <a:ext cx="1904311" cy="1179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Data Sources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360923" y="5807997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74" name="Flowchart: Magnetic Disk 73"/>
          <p:cNvSpPr/>
          <p:nvPr/>
        </p:nvSpPr>
        <p:spPr>
          <a:xfrm>
            <a:off x="342803" y="6210607"/>
            <a:ext cx="1576854" cy="378524"/>
          </a:xfrm>
          <a:prstGeom prst="flowChartMagneticDisk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379471" y="5261209"/>
            <a:ext cx="97212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47530" y="5246857"/>
            <a:ext cx="972128" cy="30031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</a:t>
            </a:r>
          </a:p>
        </p:txBody>
      </p:sp>
      <p:sp>
        <p:nvSpPr>
          <p:cNvPr id="79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0" name="Rectangle 79"/>
          <p:cNvSpPr/>
          <p:nvPr/>
        </p:nvSpPr>
        <p:spPr>
          <a:xfrm>
            <a:off x="9534251" y="980243"/>
            <a:ext cx="25185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implemented as cloud-native microservices running on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support </a:t>
            </a:r>
            <a:r>
              <a:rPr lang="en-US" b="0" i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sources for Time Series and Asset metadata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also support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Asset and Time Series data as well as external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leverage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Flexible Data Handler (FDH) component  for  simple data federation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75290" y="994819"/>
            <a:ext cx="0" cy="577174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56566" y="980243"/>
            <a:ext cx="0" cy="5771741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47529" y="8062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InSight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84015" y="77000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Predix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174" y="83382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Advanced Reporting Services</a:t>
            </a:r>
          </a:p>
        </p:txBody>
      </p:sp>
      <p:pic>
        <p:nvPicPr>
          <p:cNvPr id="1026" name="Picture 2" descr="https://github.com/PredixDev/fdh-router-service/raw/master/images/fdh_handl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" y="1740768"/>
            <a:ext cx="6724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26629" y="5112678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https://github.com/PredixDev/fdh-router-service</a:t>
            </a:r>
          </a:p>
        </p:txBody>
      </p:sp>
      <p:sp>
        <p:nvSpPr>
          <p:cNvPr id="36" name="object 4"/>
          <p:cNvSpPr/>
          <p:nvPr/>
        </p:nvSpPr>
        <p:spPr>
          <a:xfrm>
            <a:off x="9341303" y="861386"/>
            <a:ext cx="2837444" cy="5996614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Rectangle 2"/>
          <p:cNvSpPr/>
          <p:nvPr/>
        </p:nvSpPr>
        <p:spPr>
          <a:xfrm>
            <a:off x="9341303" y="861386"/>
            <a:ext cx="26890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FDH is a Federated Data Handler that routes Get/Put requests to a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DataHandler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FDH can retrieve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store any Data Field from any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SelectionFilter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PredixAssetHandler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PredixTimeseriesHandler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currently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out-of-the-box.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add Handlers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other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datasources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(ex.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InsightAssetHandler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InsightTimeseriesHandler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Migrating </a:t>
            </a:r>
            <a:r>
              <a:rPr lang="en-US" sz="3600" dirty="0" err="1" smtClean="0">
                <a:solidFill>
                  <a:schemeClr val="bg1"/>
                </a:solidFill>
              </a:rPr>
              <a:t>InSight</a:t>
            </a:r>
            <a:r>
              <a:rPr lang="en-US" sz="3600" dirty="0" smtClean="0">
                <a:solidFill>
                  <a:schemeClr val="bg1"/>
                </a:solidFill>
              </a:rPr>
              <a:t> infrastructure onto AWS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bject 5"/>
          <p:cNvSpPr/>
          <p:nvPr/>
        </p:nvSpPr>
        <p:spPr>
          <a:xfrm>
            <a:off x="11191836" y="250919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3"/>
          <p:cNvSpPr txBox="1"/>
          <p:nvPr/>
        </p:nvSpPr>
        <p:spPr>
          <a:xfrm>
            <a:off x="2434706" y="3753724"/>
            <a:ext cx="4557266" cy="389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56"/>
            <a:r>
              <a:rPr sz="2531" spc="49" dirty="0">
                <a:solidFill>
                  <a:srgbClr val="F8971D"/>
                </a:solidFill>
                <a:latin typeface="Calibri"/>
                <a:cs typeface="Calibri"/>
              </a:rPr>
              <a:t>BENEFITS</a:t>
            </a:r>
            <a:r>
              <a:rPr sz="2531" spc="49" dirty="0" smtClean="0">
                <a:solidFill>
                  <a:srgbClr val="F8971D"/>
                </a:solidFill>
                <a:latin typeface="Calibri"/>
                <a:cs typeface="Calibri"/>
              </a:rPr>
              <a:t>:</a:t>
            </a:r>
            <a:endParaRPr sz="2531" dirty="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2395691" y="5388821"/>
            <a:ext cx="1067544" cy="648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7200"/>
              </a:lnSpc>
            </a:pPr>
            <a:r>
              <a:rPr sz="984" b="1" spc="-80" dirty="0">
                <a:solidFill>
                  <a:srgbClr val="711471"/>
                </a:solidFill>
                <a:latin typeface="Lucida Sans"/>
                <a:cs typeface="Lucida Sans"/>
              </a:rPr>
              <a:t>High </a:t>
            </a:r>
            <a:r>
              <a:rPr sz="984" b="1" spc="-46" dirty="0">
                <a:solidFill>
                  <a:srgbClr val="711471"/>
                </a:solidFill>
                <a:latin typeface="Lucida Sans"/>
                <a:cs typeface="Lucida Sans"/>
              </a:rPr>
              <a:t>availability  </a:t>
            </a:r>
            <a:r>
              <a:rPr lang="en-US" sz="984" spc="4" dirty="0" smtClean="0">
                <a:latin typeface="Calibri"/>
                <a:cs typeface="Calibri"/>
              </a:rPr>
              <a:t>Run </a:t>
            </a:r>
            <a:r>
              <a:rPr sz="984" spc="-4" dirty="0" smtClean="0">
                <a:latin typeface="Calibri"/>
                <a:cs typeface="Calibri"/>
              </a:rPr>
              <a:t>24/7</a:t>
            </a:r>
            <a:r>
              <a:rPr sz="984" spc="-4" dirty="0">
                <a:latin typeface="Calibri"/>
                <a:cs typeface="Calibri"/>
              </a:rPr>
              <a:t>,  </a:t>
            </a:r>
            <a:r>
              <a:rPr sz="984" spc="11" dirty="0">
                <a:latin typeface="Calibri"/>
                <a:cs typeface="Calibri"/>
              </a:rPr>
              <a:t>even </a:t>
            </a:r>
            <a:r>
              <a:rPr sz="984" spc="14" dirty="0">
                <a:latin typeface="Calibri"/>
                <a:cs typeface="Calibri"/>
              </a:rPr>
              <a:t>during </a:t>
            </a:r>
            <a:r>
              <a:rPr sz="984" spc="21" dirty="0">
                <a:latin typeface="Calibri"/>
                <a:cs typeface="Calibri"/>
              </a:rPr>
              <a:t>system  </a:t>
            </a:r>
            <a:r>
              <a:rPr sz="984" spc="28" dirty="0">
                <a:latin typeface="Calibri"/>
                <a:cs typeface="Calibri"/>
              </a:rPr>
              <a:t>upgrades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3717606" y="5388946"/>
            <a:ext cx="1137642" cy="80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7200"/>
              </a:lnSpc>
            </a:pPr>
            <a:r>
              <a:rPr sz="984" b="1" spc="-60" dirty="0">
                <a:solidFill>
                  <a:srgbClr val="00AEEF"/>
                </a:solidFill>
                <a:latin typeface="Lucida Sans"/>
                <a:cs typeface="Lucida Sans"/>
              </a:rPr>
              <a:t>Increased</a:t>
            </a:r>
            <a:r>
              <a:rPr sz="984" b="1" spc="-130" dirty="0">
                <a:solidFill>
                  <a:srgbClr val="00AEEF"/>
                </a:solidFill>
                <a:latin typeface="Lucida Sans"/>
                <a:cs typeface="Lucida Sans"/>
              </a:rPr>
              <a:t> </a:t>
            </a:r>
            <a:r>
              <a:rPr sz="984" b="1" spc="-67" dirty="0">
                <a:solidFill>
                  <a:srgbClr val="00AEEF"/>
                </a:solidFill>
                <a:latin typeface="Lucida Sans"/>
                <a:cs typeface="Lucida Sans"/>
              </a:rPr>
              <a:t>efficiency  </a:t>
            </a:r>
            <a:r>
              <a:rPr lang="en-US" sz="984" spc="4" dirty="0" smtClean="0">
                <a:latin typeface="Calibri"/>
                <a:cs typeface="Calibri"/>
              </a:rPr>
              <a:t>Fewer resources and shorter time to market for new services and APIs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5039521" y="5389072"/>
            <a:ext cx="1084064" cy="1134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243325">
              <a:lnSpc>
                <a:spcPct val="107200"/>
              </a:lnSpc>
            </a:pPr>
            <a:r>
              <a:rPr sz="984" b="1" spc="-74" dirty="0">
                <a:solidFill>
                  <a:srgbClr val="8DC63F"/>
                </a:solidFill>
                <a:latin typeface="Lucida Sans"/>
                <a:cs typeface="Lucida Sans"/>
              </a:rPr>
              <a:t>Reduced </a:t>
            </a:r>
            <a:r>
              <a:rPr sz="984" b="1" spc="-63" dirty="0">
                <a:solidFill>
                  <a:srgbClr val="8DC63F"/>
                </a:solidFill>
                <a:latin typeface="Lucida Sans"/>
                <a:cs typeface="Lucida Sans"/>
              </a:rPr>
              <a:t>cost  </a:t>
            </a:r>
            <a:r>
              <a:rPr sz="984" spc="35" dirty="0">
                <a:latin typeface="Calibri"/>
                <a:cs typeface="Calibri"/>
              </a:rPr>
              <a:t>Less</a:t>
            </a:r>
            <a:r>
              <a:rPr sz="984" spc="-53" dirty="0">
                <a:latin typeface="Calibri"/>
                <a:cs typeface="Calibri"/>
              </a:rPr>
              <a:t> </a:t>
            </a:r>
            <a:r>
              <a:rPr sz="984" spc="18" dirty="0">
                <a:latin typeface="Calibri"/>
                <a:cs typeface="Calibri"/>
              </a:rPr>
              <a:t>unplanned  </a:t>
            </a:r>
            <a:r>
              <a:rPr sz="984" spc="7" dirty="0">
                <a:latin typeface="Calibri"/>
                <a:cs typeface="Calibri"/>
              </a:rPr>
              <a:t>downtime</a:t>
            </a:r>
            <a:r>
              <a:rPr sz="984" spc="-46" dirty="0">
                <a:latin typeface="Calibri"/>
                <a:cs typeface="Calibri"/>
              </a:rPr>
              <a:t> </a:t>
            </a:r>
            <a:r>
              <a:rPr sz="984" spc="32" dirty="0">
                <a:latin typeface="Calibri"/>
                <a:cs typeface="Calibri"/>
              </a:rPr>
              <a:t>and</a:t>
            </a:r>
            <a:endParaRPr sz="984" dirty="0">
              <a:latin typeface="Calibri"/>
              <a:cs typeface="Calibri"/>
            </a:endParaRPr>
          </a:p>
          <a:p>
            <a:pPr marL="8929" marR="3572">
              <a:lnSpc>
                <a:spcPct val="107200"/>
              </a:lnSpc>
            </a:pPr>
            <a:r>
              <a:rPr sz="984" spc="14" dirty="0">
                <a:latin typeface="Calibri"/>
                <a:cs typeface="Calibri"/>
              </a:rPr>
              <a:t>greater </a:t>
            </a:r>
            <a:r>
              <a:rPr sz="984" spc="11" dirty="0">
                <a:latin typeface="Calibri"/>
                <a:cs typeface="Calibri"/>
              </a:rPr>
              <a:t>operational  efficiency </a:t>
            </a:r>
            <a:r>
              <a:rPr lang="en-US" sz="984" spc="42" dirty="0" smtClean="0">
                <a:latin typeface="Calibri"/>
                <a:cs typeface="Calibri"/>
              </a:rPr>
              <a:t>reduces </a:t>
            </a:r>
            <a:r>
              <a:rPr sz="984" spc="11" dirty="0" smtClean="0">
                <a:latin typeface="Calibri"/>
                <a:cs typeface="Calibri"/>
              </a:rPr>
              <a:t>operational  </a:t>
            </a:r>
            <a:r>
              <a:rPr sz="984" spc="25" dirty="0">
                <a:latin typeface="Calibri"/>
                <a:cs typeface="Calibri"/>
              </a:rPr>
              <a:t>expenses</a:t>
            </a:r>
            <a:endParaRPr sz="984" dirty="0">
              <a:latin typeface="Calibri"/>
              <a:cs typeface="Calibri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6361436" y="5389321"/>
            <a:ext cx="1046559" cy="8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07200"/>
              </a:lnSpc>
            </a:pPr>
            <a:r>
              <a:rPr sz="984" b="1" spc="-80" dirty="0">
                <a:solidFill>
                  <a:srgbClr val="F8971D"/>
                </a:solidFill>
                <a:latin typeface="Lucida Sans"/>
                <a:cs typeface="Lucida Sans"/>
              </a:rPr>
              <a:t>High </a:t>
            </a:r>
            <a:r>
              <a:rPr sz="984" b="1" spc="-53" dirty="0">
                <a:solidFill>
                  <a:srgbClr val="F8971D"/>
                </a:solidFill>
                <a:latin typeface="Lucida Sans"/>
                <a:cs typeface="Lucida Sans"/>
              </a:rPr>
              <a:t>reliability  </a:t>
            </a:r>
            <a:r>
              <a:rPr sz="984" dirty="0">
                <a:latin typeface="Calibri"/>
                <a:cs typeface="Calibri"/>
              </a:rPr>
              <a:t>True </a:t>
            </a:r>
            <a:r>
              <a:rPr sz="984" spc="21" dirty="0">
                <a:latin typeface="Calibri"/>
                <a:cs typeface="Calibri"/>
              </a:rPr>
              <a:t>system  redundancy  enables</a:t>
            </a:r>
            <a:r>
              <a:rPr sz="984" spc="-46" dirty="0">
                <a:latin typeface="Calibri"/>
                <a:cs typeface="Calibri"/>
              </a:rPr>
              <a:t> </a:t>
            </a:r>
            <a:r>
              <a:rPr sz="984" spc="14" dirty="0">
                <a:latin typeface="Calibri"/>
                <a:cs typeface="Calibri"/>
              </a:rPr>
              <a:t>continuous  </a:t>
            </a:r>
            <a:r>
              <a:rPr sz="984" spc="7" dirty="0">
                <a:latin typeface="Calibri"/>
                <a:cs typeface="Calibri"/>
              </a:rPr>
              <a:t>operation</a:t>
            </a:r>
            <a:endParaRPr sz="984">
              <a:latin typeface="Calibri"/>
              <a:cs typeface="Calibri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2826712" y="4683150"/>
            <a:ext cx="526405" cy="526405"/>
          </a:xfrm>
          <a:custGeom>
            <a:avLst/>
            <a:gdLst/>
            <a:ahLst/>
            <a:cxnLst/>
            <a:rect l="l" t="t" r="r" b="b"/>
            <a:pathLst>
              <a:path w="748664" h="748664">
                <a:moveTo>
                  <a:pt x="374281" y="0"/>
                </a:moveTo>
                <a:lnTo>
                  <a:pt x="327398" y="2921"/>
                </a:lnTo>
                <a:lnTo>
                  <a:pt x="282234" y="11451"/>
                </a:lnTo>
                <a:lnTo>
                  <a:pt x="239143" y="25234"/>
                </a:lnTo>
                <a:lnTo>
                  <a:pt x="198478" y="43918"/>
                </a:lnTo>
                <a:lnTo>
                  <a:pt x="160592" y="67150"/>
                </a:lnTo>
                <a:lnTo>
                  <a:pt x="125840" y="94575"/>
                </a:lnTo>
                <a:lnTo>
                  <a:pt x="94575" y="125840"/>
                </a:lnTo>
                <a:lnTo>
                  <a:pt x="67150" y="160592"/>
                </a:lnTo>
                <a:lnTo>
                  <a:pt x="43918" y="198478"/>
                </a:lnTo>
                <a:lnTo>
                  <a:pt x="25234" y="239143"/>
                </a:lnTo>
                <a:lnTo>
                  <a:pt x="11451" y="282234"/>
                </a:lnTo>
                <a:lnTo>
                  <a:pt x="2921" y="327398"/>
                </a:lnTo>
                <a:lnTo>
                  <a:pt x="0" y="374281"/>
                </a:lnTo>
                <a:lnTo>
                  <a:pt x="2921" y="421164"/>
                </a:lnTo>
                <a:lnTo>
                  <a:pt x="11451" y="466327"/>
                </a:lnTo>
                <a:lnTo>
                  <a:pt x="25234" y="509416"/>
                </a:lnTo>
                <a:lnTo>
                  <a:pt x="43918" y="550079"/>
                </a:lnTo>
                <a:lnTo>
                  <a:pt x="67150" y="587962"/>
                </a:lnTo>
                <a:lnTo>
                  <a:pt x="94575" y="622711"/>
                </a:lnTo>
                <a:lnTo>
                  <a:pt x="125840" y="653973"/>
                </a:lnTo>
                <a:lnTo>
                  <a:pt x="160592" y="681396"/>
                </a:lnTo>
                <a:lnTo>
                  <a:pt x="198478" y="704624"/>
                </a:lnTo>
                <a:lnTo>
                  <a:pt x="239143" y="723306"/>
                </a:lnTo>
                <a:lnTo>
                  <a:pt x="282234" y="737088"/>
                </a:lnTo>
                <a:lnTo>
                  <a:pt x="327398" y="745616"/>
                </a:lnTo>
                <a:lnTo>
                  <a:pt x="374281" y="748538"/>
                </a:lnTo>
                <a:lnTo>
                  <a:pt x="421164" y="745616"/>
                </a:lnTo>
                <a:lnTo>
                  <a:pt x="466328" y="737088"/>
                </a:lnTo>
                <a:lnTo>
                  <a:pt x="509420" y="723306"/>
                </a:lnTo>
                <a:lnTo>
                  <a:pt x="550085" y="704624"/>
                </a:lnTo>
                <a:lnTo>
                  <a:pt x="587970" y="681396"/>
                </a:lnTo>
                <a:lnTo>
                  <a:pt x="622722" y="653973"/>
                </a:lnTo>
                <a:lnTo>
                  <a:pt x="653987" y="622711"/>
                </a:lnTo>
                <a:lnTo>
                  <a:pt x="681413" y="587962"/>
                </a:lnTo>
                <a:lnTo>
                  <a:pt x="684027" y="583698"/>
                </a:lnTo>
                <a:lnTo>
                  <a:pt x="505890" y="583698"/>
                </a:lnTo>
                <a:lnTo>
                  <a:pt x="494853" y="583212"/>
                </a:lnTo>
                <a:lnTo>
                  <a:pt x="324853" y="459930"/>
                </a:lnTo>
                <a:lnTo>
                  <a:pt x="303563" y="426519"/>
                </a:lnTo>
                <a:lnTo>
                  <a:pt x="301739" y="413994"/>
                </a:lnTo>
                <a:lnTo>
                  <a:pt x="301739" y="109486"/>
                </a:lnTo>
                <a:lnTo>
                  <a:pt x="304012" y="98316"/>
                </a:lnTo>
                <a:lnTo>
                  <a:pt x="310200" y="89169"/>
                </a:lnTo>
                <a:lnTo>
                  <a:pt x="319355" y="82990"/>
                </a:lnTo>
                <a:lnTo>
                  <a:pt x="330530" y="80721"/>
                </a:lnTo>
                <a:lnTo>
                  <a:pt x="605166" y="80721"/>
                </a:lnTo>
                <a:lnTo>
                  <a:pt x="587970" y="67150"/>
                </a:lnTo>
                <a:lnTo>
                  <a:pt x="550085" y="43918"/>
                </a:lnTo>
                <a:lnTo>
                  <a:pt x="509420" y="25234"/>
                </a:lnTo>
                <a:lnTo>
                  <a:pt x="466328" y="11451"/>
                </a:lnTo>
                <a:lnTo>
                  <a:pt x="421164" y="2921"/>
                </a:lnTo>
                <a:lnTo>
                  <a:pt x="374281" y="0"/>
                </a:lnTo>
                <a:close/>
              </a:path>
              <a:path w="748664" h="748664">
                <a:moveTo>
                  <a:pt x="605166" y="80721"/>
                </a:moveTo>
                <a:lnTo>
                  <a:pt x="359295" y="80721"/>
                </a:lnTo>
                <a:lnTo>
                  <a:pt x="370477" y="82990"/>
                </a:lnTo>
                <a:lnTo>
                  <a:pt x="379636" y="89169"/>
                </a:lnTo>
                <a:lnTo>
                  <a:pt x="385825" y="98316"/>
                </a:lnTo>
                <a:lnTo>
                  <a:pt x="388099" y="109486"/>
                </a:lnTo>
                <a:lnTo>
                  <a:pt x="388099" y="370535"/>
                </a:lnTo>
                <a:lnTo>
                  <a:pt x="389921" y="383059"/>
                </a:lnTo>
                <a:lnTo>
                  <a:pt x="394884" y="395893"/>
                </a:lnTo>
                <a:lnTo>
                  <a:pt x="402233" y="407532"/>
                </a:lnTo>
                <a:lnTo>
                  <a:pt x="411213" y="416471"/>
                </a:lnTo>
                <a:lnTo>
                  <a:pt x="535965" y="509016"/>
                </a:lnTo>
                <a:lnTo>
                  <a:pt x="543582" y="517507"/>
                </a:lnTo>
                <a:lnTo>
                  <a:pt x="547250" y="527929"/>
                </a:lnTo>
                <a:lnTo>
                  <a:pt x="546768" y="538966"/>
                </a:lnTo>
                <a:lnTo>
                  <a:pt x="541934" y="549300"/>
                </a:lnTo>
                <a:lnTo>
                  <a:pt x="524802" y="572414"/>
                </a:lnTo>
                <a:lnTo>
                  <a:pt x="516314" y="580031"/>
                </a:lnTo>
                <a:lnTo>
                  <a:pt x="505890" y="583698"/>
                </a:lnTo>
                <a:lnTo>
                  <a:pt x="684027" y="583698"/>
                </a:lnTo>
                <a:lnTo>
                  <a:pt x="704644" y="550079"/>
                </a:lnTo>
                <a:lnTo>
                  <a:pt x="723328" y="509416"/>
                </a:lnTo>
                <a:lnTo>
                  <a:pt x="737112" y="466327"/>
                </a:lnTo>
                <a:lnTo>
                  <a:pt x="745641" y="421164"/>
                </a:lnTo>
                <a:lnTo>
                  <a:pt x="748563" y="374281"/>
                </a:lnTo>
                <a:lnTo>
                  <a:pt x="745641" y="327398"/>
                </a:lnTo>
                <a:lnTo>
                  <a:pt x="737112" y="282234"/>
                </a:lnTo>
                <a:lnTo>
                  <a:pt x="723328" y="239143"/>
                </a:lnTo>
                <a:lnTo>
                  <a:pt x="704644" y="198478"/>
                </a:lnTo>
                <a:lnTo>
                  <a:pt x="681413" y="160592"/>
                </a:lnTo>
                <a:lnTo>
                  <a:pt x="653987" y="125840"/>
                </a:lnTo>
                <a:lnTo>
                  <a:pt x="622722" y="94575"/>
                </a:lnTo>
                <a:lnTo>
                  <a:pt x="605166" y="80721"/>
                </a:lnTo>
                <a:close/>
              </a:path>
            </a:pathLst>
          </a:custGeom>
          <a:solidFill>
            <a:srgbClr val="71147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6"/>
          <p:cNvSpPr/>
          <p:nvPr/>
        </p:nvSpPr>
        <p:spPr>
          <a:xfrm>
            <a:off x="2652185" y="4401602"/>
            <a:ext cx="263872" cy="141536"/>
          </a:xfrm>
          <a:custGeom>
            <a:avLst/>
            <a:gdLst/>
            <a:ahLst/>
            <a:cxnLst/>
            <a:rect l="l" t="t" r="r" b="b"/>
            <a:pathLst>
              <a:path w="375284" h="201295">
                <a:moveTo>
                  <a:pt x="359952" y="112382"/>
                </a:moveTo>
                <a:lnTo>
                  <a:pt x="301624" y="112382"/>
                </a:lnTo>
                <a:lnTo>
                  <a:pt x="307911" y="112547"/>
                </a:lnTo>
                <a:lnTo>
                  <a:pt x="312991" y="117703"/>
                </a:lnTo>
                <a:lnTo>
                  <a:pt x="312927" y="132016"/>
                </a:lnTo>
                <a:lnTo>
                  <a:pt x="306680" y="138000"/>
                </a:lnTo>
                <a:lnTo>
                  <a:pt x="301890" y="145229"/>
                </a:lnTo>
                <a:lnTo>
                  <a:pt x="298820" y="153474"/>
                </a:lnTo>
                <a:lnTo>
                  <a:pt x="297738" y="162509"/>
                </a:lnTo>
                <a:lnTo>
                  <a:pt x="300782" y="177548"/>
                </a:lnTo>
                <a:lnTo>
                  <a:pt x="309076" y="189833"/>
                </a:lnTo>
                <a:lnTo>
                  <a:pt x="321366" y="198117"/>
                </a:lnTo>
                <a:lnTo>
                  <a:pt x="336397" y="201155"/>
                </a:lnTo>
                <a:lnTo>
                  <a:pt x="351447" y="198117"/>
                </a:lnTo>
                <a:lnTo>
                  <a:pt x="363731" y="189833"/>
                </a:lnTo>
                <a:lnTo>
                  <a:pt x="372009" y="177548"/>
                </a:lnTo>
                <a:lnTo>
                  <a:pt x="375043" y="162509"/>
                </a:lnTo>
                <a:lnTo>
                  <a:pt x="374256" y="154772"/>
                </a:lnTo>
                <a:lnTo>
                  <a:pt x="372002" y="147580"/>
                </a:lnTo>
                <a:lnTo>
                  <a:pt x="368442" y="141074"/>
                </a:lnTo>
                <a:lnTo>
                  <a:pt x="363740" y="135394"/>
                </a:lnTo>
                <a:lnTo>
                  <a:pt x="363651" y="135254"/>
                </a:lnTo>
                <a:lnTo>
                  <a:pt x="361492" y="133248"/>
                </a:lnTo>
                <a:lnTo>
                  <a:pt x="360108" y="130454"/>
                </a:lnTo>
                <a:lnTo>
                  <a:pt x="359956" y="127304"/>
                </a:lnTo>
                <a:lnTo>
                  <a:pt x="359952" y="112382"/>
                </a:lnTo>
                <a:close/>
              </a:path>
              <a:path w="375284" h="201295">
                <a:moveTo>
                  <a:pt x="336308" y="0"/>
                </a:moveTo>
                <a:lnTo>
                  <a:pt x="330225" y="38"/>
                </a:lnTo>
                <a:lnTo>
                  <a:pt x="329742" y="203"/>
                </a:lnTo>
                <a:lnTo>
                  <a:pt x="329247" y="431"/>
                </a:lnTo>
                <a:lnTo>
                  <a:pt x="318261" y="1739"/>
                </a:lnTo>
                <a:lnTo>
                  <a:pt x="312927" y="6718"/>
                </a:lnTo>
                <a:lnTo>
                  <a:pt x="312991" y="44653"/>
                </a:lnTo>
                <a:lnTo>
                  <a:pt x="307898" y="49783"/>
                </a:lnTo>
                <a:lnTo>
                  <a:pt x="301599" y="49961"/>
                </a:lnTo>
                <a:lnTo>
                  <a:pt x="23837" y="50101"/>
                </a:lnTo>
                <a:lnTo>
                  <a:pt x="12280" y="52541"/>
                </a:lnTo>
                <a:lnTo>
                  <a:pt x="4956" y="58550"/>
                </a:lnTo>
                <a:lnTo>
                  <a:pt x="1113" y="68107"/>
                </a:lnTo>
                <a:lnTo>
                  <a:pt x="0" y="81191"/>
                </a:lnTo>
                <a:lnTo>
                  <a:pt x="1113" y="94503"/>
                </a:lnTo>
                <a:lnTo>
                  <a:pt x="4956" y="104052"/>
                </a:lnTo>
                <a:lnTo>
                  <a:pt x="12280" y="109946"/>
                </a:lnTo>
                <a:lnTo>
                  <a:pt x="23837" y="112293"/>
                </a:lnTo>
                <a:lnTo>
                  <a:pt x="25615" y="112458"/>
                </a:lnTo>
                <a:lnTo>
                  <a:pt x="359952" y="112382"/>
                </a:lnTo>
                <a:lnTo>
                  <a:pt x="359930" y="19634"/>
                </a:lnTo>
                <a:lnTo>
                  <a:pt x="358409" y="10040"/>
                </a:lnTo>
                <a:lnTo>
                  <a:pt x="353906" y="4016"/>
                </a:lnTo>
                <a:lnTo>
                  <a:pt x="346509" y="892"/>
                </a:lnTo>
                <a:lnTo>
                  <a:pt x="336308" y="0"/>
                </a:lnTo>
                <a:close/>
              </a:path>
            </a:pathLst>
          </a:custGeom>
          <a:solidFill>
            <a:srgbClr val="71147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7"/>
          <p:cNvSpPr/>
          <p:nvPr/>
        </p:nvSpPr>
        <p:spPr>
          <a:xfrm>
            <a:off x="2493919" y="4401681"/>
            <a:ext cx="522387" cy="533995"/>
          </a:xfrm>
          <a:custGeom>
            <a:avLst/>
            <a:gdLst/>
            <a:ahLst/>
            <a:cxnLst/>
            <a:rect l="l" t="t" r="r" b="b"/>
            <a:pathLst>
              <a:path w="742950" h="759460">
                <a:moveTo>
                  <a:pt x="175501" y="0"/>
                </a:moveTo>
                <a:lnTo>
                  <a:pt x="171970" y="1270"/>
                </a:lnTo>
                <a:lnTo>
                  <a:pt x="163143" y="2540"/>
                </a:lnTo>
                <a:lnTo>
                  <a:pt x="156975" y="5080"/>
                </a:lnTo>
                <a:lnTo>
                  <a:pt x="153307" y="11430"/>
                </a:lnTo>
                <a:lnTo>
                  <a:pt x="152095" y="20320"/>
                </a:lnTo>
                <a:lnTo>
                  <a:pt x="152006" y="45720"/>
                </a:lnTo>
                <a:lnTo>
                  <a:pt x="147053" y="50800"/>
                </a:lnTo>
                <a:lnTo>
                  <a:pt x="31191" y="50800"/>
                </a:lnTo>
                <a:lnTo>
                  <a:pt x="19047" y="53340"/>
                </a:lnTo>
                <a:lnTo>
                  <a:pt x="9132" y="59690"/>
                </a:lnTo>
                <a:lnTo>
                  <a:pt x="2450" y="69850"/>
                </a:lnTo>
                <a:lnTo>
                  <a:pt x="0" y="81280"/>
                </a:lnTo>
                <a:lnTo>
                  <a:pt x="0" y="692150"/>
                </a:lnTo>
                <a:lnTo>
                  <a:pt x="23634" y="722630"/>
                </a:lnTo>
                <a:lnTo>
                  <a:pt x="99595" y="737870"/>
                </a:lnTo>
                <a:lnTo>
                  <a:pt x="151536" y="745490"/>
                </a:lnTo>
                <a:lnTo>
                  <a:pt x="214479" y="751840"/>
                </a:lnTo>
                <a:lnTo>
                  <a:pt x="287038" y="758190"/>
                </a:lnTo>
                <a:lnTo>
                  <a:pt x="367830" y="759460"/>
                </a:lnTo>
                <a:lnTo>
                  <a:pt x="369201" y="735330"/>
                </a:lnTo>
                <a:lnTo>
                  <a:pt x="371773" y="711200"/>
                </a:lnTo>
                <a:lnTo>
                  <a:pt x="375516" y="688340"/>
                </a:lnTo>
                <a:lnTo>
                  <a:pt x="379631" y="668020"/>
                </a:lnTo>
                <a:lnTo>
                  <a:pt x="119341" y="668020"/>
                </a:lnTo>
                <a:lnTo>
                  <a:pt x="107543" y="665480"/>
                </a:lnTo>
                <a:lnTo>
                  <a:pt x="97907" y="659130"/>
                </a:lnTo>
                <a:lnTo>
                  <a:pt x="91409" y="648970"/>
                </a:lnTo>
                <a:lnTo>
                  <a:pt x="89027" y="637540"/>
                </a:lnTo>
                <a:lnTo>
                  <a:pt x="91409" y="626110"/>
                </a:lnTo>
                <a:lnTo>
                  <a:pt x="97907" y="615950"/>
                </a:lnTo>
                <a:lnTo>
                  <a:pt x="107543" y="609600"/>
                </a:lnTo>
                <a:lnTo>
                  <a:pt x="119341" y="607060"/>
                </a:lnTo>
                <a:lnTo>
                  <a:pt x="398151" y="607060"/>
                </a:lnTo>
                <a:lnTo>
                  <a:pt x="399569" y="603250"/>
                </a:lnTo>
                <a:lnTo>
                  <a:pt x="406888" y="585470"/>
                </a:lnTo>
                <a:lnTo>
                  <a:pt x="414903" y="567690"/>
                </a:lnTo>
                <a:lnTo>
                  <a:pt x="415525" y="566420"/>
                </a:lnTo>
                <a:lnTo>
                  <a:pt x="119341" y="566420"/>
                </a:lnTo>
                <a:lnTo>
                  <a:pt x="107543" y="563880"/>
                </a:lnTo>
                <a:lnTo>
                  <a:pt x="97907" y="557530"/>
                </a:lnTo>
                <a:lnTo>
                  <a:pt x="91409" y="547370"/>
                </a:lnTo>
                <a:lnTo>
                  <a:pt x="89027" y="535940"/>
                </a:lnTo>
                <a:lnTo>
                  <a:pt x="91409" y="524510"/>
                </a:lnTo>
                <a:lnTo>
                  <a:pt x="97907" y="514350"/>
                </a:lnTo>
                <a:lnTo>
                  <a:pt x="107543" y="508000"/>
                </a:lnTo>
                <a:lnTo>
                  <a:pt x="119341" y="505460"/>
                </a:lnTo>
                <a:lnTo>
                  <a:pt x="450418" y="505460"/>
                </a:lnTo>
                <a:lnTo>
                  <a:pt x="462473" y="488950"/>
                </a:lnTo>
                <a:lnTo>
                  <a:pt x="475241" y="472440"/>
                </a:lnTo>
                <a:lnTo>
                  <a:pt x="476362" y="471170"/>
                </a:lnTo>
                <a:lnTo>
                  <a:pt x="119341" y="471170"/>
                </a:lnTo>
                <a:lnTo>
                  <a:pt x="107543" y="468630"/>
                </a:lnTo>
                <a:lnTo>
                  <a:pt x="97907" y="462280"/>
                </a:lnTo>
                <a:lnTo>
                  <a:pt x="91409" y="452120"/>
                </a:lnTo>
                <a:lnTo>
                  <a:pt x="89027" y="440690"/>
                </a:lnTo>
                <a:lnTo>
                  <a:pt x="91409" y="427990"/>
                </a:lnTo>
                <a:lnTo>
                  <a:pt x="97907" y="419100"/>
                </a:lnTo>
                <a:lnTo>
                  <a:pt x="107543" y="412750"/>
                </a:lnTo>
                <a:lnTo>
                  <a:pt x="119341" y="410210"/>
                </a:lnTo>
                <a:lnTo>
                  <a:pt x="536003" y="410210"/>
                </a:lnTo>
                <a:lnTo>
                  <a:pt x="550082" y="398780"/>
                </a:lnTo>
                <a:lnTo>
                  <a:pt x="564594" y="387350"/>
                </a:lnTo>
                <a:lnTo>
                  <a:pt x="579530" y="377190"/>
                </a:lnTo>
                <a:lnTo>
                  <a:pt x="581449" y="375920"/>
                </a:lnTo>
                <a:lnTo>
                  <a:pt x="284784" y="375920"/>
                </a:lnTo>
                <a:lnTo>
                  <a:pt x="272981" y="373380"/>
                </a:lnTo>
                <a:lnTo>
                  <a:pt x="263345" y="367030"/>
                </a:lnTo>
                <a:lnTo>
                  <a:pt x="256850" y="356870"/>
                </a:lnTo>
                <a:lnTo>
                  <a:pt x="254469" y="345440"/>
                </a:lnTo>
                <a:lnTo>
                  <a:pt x="256850" y="334010"/>
                </a:lnTo>
                <a:lnTo>
                  <a:pt x="263345" y="323850"/>
                </a:lnTo>
                <a:lnTo>
                  <a:pt x="272981" y="317500"/>
                </a:lnTo>
                <a:lnTo>
                  <a:pt x="284784" y="314960"/>
                </a:lnTo>
                <a:lnTo>
                  <a:pt x="713531" y="314960"/>
                </a:lnTo>
                <a:lnTo>
                  <a:pt x="717642" y="313690"/>
                </a:lnTo>
                <a:lnTo>
                  <a:pt x="742861" y="307340"/>
                </a:lnTo>
                <a:lnTo>
                  <a:pt x="742861" y="252730"/>
                </a:lnTo>
                <a:lnTo>
                  <a:pt x="67564" y="252730"/>
                </a:lnTo>
                <a:lnTo>
                  <a:pt x="62318" y="247650"/>
                </a:lnTo>
                <a:lnTo>
                  <a:pt x="62318" y="118110"/>
                </a:lnTo>
                <a:lnTo>
                  <a:pt x="67564" y="113030"/>
                </a:lnTo>
                <a:lnTo>
                  <a:pt x="199183" y="113030"/>
                </a:lnTo>
                <a:lnTo>
                  <a:pt x="199161" y="20320"/>
                </a:lnTo>
                <a:lnTo>
                  <a:pt x="197634" y="10160"/>
                </a:lnTo>
                <a:lnTo>
                  <a:pt x="193117" y="5080"/>
                </a:lnTo>
                <a:lnTo>
                  <a:pt x="185707" y="1270"/>
                </a:lnTo>
                <a:lnTo>
                  <a:pt x="175501" y="0"/>
                </a:lnTo>
                <a:close/>
              </a:path>
              <a:path w="742950" h="759460">
                <a:moveTo>
                  <a:pt x="202057" y="607060"/>
                </a:moveTo>
                <a:lnTo>
                  <a:pt x="119341" y="607060"/>
                </a:lnTo>
                <a:lnTo>
                  <a:pt x="131138" y="609600"/>
                </a:lnTo>
                <a:lnTo>
                  <a:pt x="140769" y="615950"/>
                </a:lnTo>
                <a:lnTo>
                  <a:pt x="147263" y="626110"/>
                </a:lnTo>
                <a:lnTo>
                  <a:pt x="149644" y="637540"/>
                </a:lnTo>
                <a:lnTo>
                  <a:pt x="147263" y="648970"/>
                </a:lnTo>
                <a:lnTo>
                  <a:pt x="140769" y="659130"/>
                </a:lnTo>
                <a:lnTo>
                  <a:pt x="131138" y="665480"/>
                </a:lnTo>
                <a:lnTo>
                  <a:pt x="119341" y="668020"/>
                </a:lnTo>
                <a:lnTo>
                  <a:pt x="202057" y="668020"/>
                </a:lnTo>
                <a:lnTo>
                  <a:pt x="190264" y="665480"/>
                </a:lnTo>
                <a:lnTo>
                  <a:pt x="180627" y="659130"/>
                </a:lnTo>
                <a:lnTo>
                  <a:pt x="174126" y="648970"/>
                </a:lnTo>
                <a:lnTo>
                  <a:pt x="171742" y="637540"/>
                </a:lnTo>
                <a:lnTo>
                  <a:pt x="174126" y="626110"/>
                </a:lnTo>
                <a:lnTo>
                  <a:pt x="180627" y="615950"/>
                </a:lnTo>
                <a:lnTo>
                  <a:pt x="190264" y="609600"/>
                </a:lnTo>
                <a:lnTo>
                  <a:pt x="202057" y="607060"/>
                </a:lnTo>
                <a:close/>
              </a:path>
              <a:path w="742950" h="759460">
                <a:moveTo>
                  <a:pt x="284784" y="607060"/>
                </a:moveTo>
                <a:lnTo>
                  <a:pt x="202057" y="607060"/>
                </a:lnTo>
                <a:lnTo>
                  <a:pt x="213849" y="609600"/>
                </a:lnTo>
                <a:lnTo>
                  <a:pt x="223486" y="615950"/>
                </a:lnTo>
                <a:lnTo>
                  <a:pt x="229987" y="626110"/>
                </a:lnTo>
                <a:lnTo>
                  <a:pt x="232371" y="637540"/>
                </a:lnTo>
                <a:lnTo>
                  <a:pt x="229987" y="648970"/>
                </a:lnTo>
                <a:lnTo>
                  <a:pt x="223486" y="659130"/>
                </a:lnTo>
                <a:lnTo>
                  <a:pt x="213849" y="665480"/>
                </a:lnTo>
                <a:lnTo>
                  <a:pt x="202057" y="668020"/>
                </a:lnTo>
                <a:lnTo>
                  <a:pt x="284784" y="668020"/>
                </a:lnTo>
                <a:lnTo>
                  <a:pt x="272981" y="665480"/>
                </a:lnTo>
                <a:lnTo>
                  <a:pt x="263345" y="659130"/>
                </a:lnTo>
                <a:lnTo>
                  <a:pt x="256850" y="648970"/>
                </a:lnTo>
                <a:lnTo>
                  <a:pt x="254469" y="637540"/>
                </a:lnTo>
                <a:lnTo>
                  <a:pt x="256850" y="626110"/>
                </a:lnTo>
                <a:lnTo>
                  <a:pt x="263345" y="615950"/>
                </a:lnTo>
                <a:lnTo>
                  <a:pt x="272981" y="609600"/>
                </a:lnTo>
                <a:lnTo>
                  <a:pt x="284784" y="607060"/>
                </a:lnTo>
                <a:close/>
              </a:path>
              <a:path w="742950" h="759460">
                <a:moveTo>
                  <a:pt x="367499" y="607060"/>
                </a:moveTo>
                <a:lnTo>
                  <a:pt x="284784" y="607060"/>
                </a:lnTo>
                <a:lnTo>
                  <a:pt x="296575" y="609600"/>
                </a:lnTo>
                <a:lnTo>
                  <a:pt x="306208" y="615950"/>
                </a:lnTo>
                <a:lnTo>
                  <a:pt x="312704" y="626110"/>
                </a:lnTo>
                <a:lnTo>
                  <a:pt x="315087" y="637540"/>
                </a:lnTo>
                <a:lnTo>
                  <a:pt x="312704" y="648970"/>
                </a:lnTo>
                <a:lnTo>
                  <a:pt x="306208" y="659130"/>
                </a:lnTo>
                <a:lnTo>
                  <a:pt x="296575" y="665480"/>
                </a:lnTo>
                <a:lnTo>
                  <a:pt x="284784" y="668020"/>
                </a:lnTo>
                <a:lnTo>
                  <a:pt x="367499" y="668020"/>
                </a:lnTo>
                <a:lnTo>
                  <a:pt x="355698" y="665480"/>
                </a:lnTo>
                <a:lnTo>
                  <a:pt x="346067" y="659130"/>
                </a:lnTo>
                <a:lnTo>
                  <a:pt x="339576" y="648970"/>
                </a:lnTo>
                <a:lnTo>
                  <a:pt x="337197" y="637540"/>
                </a:lnTo>
                <a:lnTo>
                  <a:pt x="339576" y="626110"/>
                </a:lnTo>
                <a:lnTo>
                  <a:pt x="346067" y="615950"/>
                </a:lnTo>
                <a:lnTo>
                  <a:pt x="355698" y="609600"/>
                </a:lnTo>
                <a:lnTo>
                  <a:pt x="367499" y="607060"/>
                </a:lnTo>
                <a:close/>
              </a:path>
              <a:path w="742950" h="759460">
                <a:moveTo>
                  <a:pt x="380403" y="664210"/>
                </a:moveTo>
                <a:lnTo>
                  <a:pt x="376478" y="666750"/>
                </a:lnTo>
                <a:lnTo>
                  <a:pt x="372148" y="668020"/>
                </a:lnTo>
                <a:lnTo>
                  <a:pt x="379631" y="668020"/>
                </a:lnTo>
                <a:lnTo>
                  <a:pt x="380403" y="664210"/>
                </a:lnTo>
                <a:close/>
              </a:path>
              <a:path w="742950" h="759460">
                <a:moveTo>
                  <a:pt x="398151" y="607060"/>
                </a:moveTo>
                <a:lnTo>
                  <a:pt x="367499" y="607060"/>
                </a:lnTo>
                <a:lnTo>
                  <a:pt x="375234" y="608330"/>
                </a:lnTo>
                <a:lnTo>
                  <a:pt x="382216" y="610870"/>
                </a:lnTo>
                <a:lnTo>
                  <a:pt x="388202" y="615950"/>
                </a:lnTo>
                <a:lnTo>
                  <a:pt x="392950" y="621030"/>
                </a:lnTo>
                <a:lnTo>
                  <a:pt x="398151" y="607060"/>
                </a:lnTo>
                <a:close/>
              </a:path>
              <a:path w="742950" h="759460">
                <a:moveTo>
                  <a:pt x="202057" y="505460"/>
                </a:moveTo>
                <a:lnTo>
                  <a:pt x="119341" y="505460"/>
                </a:lnTo>
                <a:lnTo>
                  <a:pt x="131138" y="508000"/>
                </a:lnTo>
                <a:lnTo>
                  <a:pt x="140769" y="514350"/>
                </a:lnTo>
                <a:lnTo>
                  <a:pt x="147263" y="524510"/>
                </a:lnTo>
                <a:lnTo>
                  <a:pt x="149644" y="535940"/>
                </a:lnTo>
                <a:lnTo>
                  <a:pt x="147263" y="547370"/>
                </a:lnTo>
                <a:lnTo>
                  <a:pt x="140769" y="557530"/>
                </a:lnTo>
                <a:lnTo>
                  <a:pt x="131138" y="563880"/>
                </a:lnTo>
                <a:lnTo>
                  <a:pt x="119341" y="566420"/>
                </a:lnTo>
                <a:lnTo>
                  <a:pt x="202057" y="566420"/>
                </a:lnTo>
                <a:lnTo>
                  <a:pt x="190264" y="563880"/>
                </a:lnTo>
                <a:lnTo>
                  <a:pt x="180627" y="557530"/>
                </a:lnTo>
                <a:lnTo>
                  <a:pt x="174126" y="547370"/>
                </a:lnTo>
                <a:lnTo>
                  <a:pt x="171742" y="535940"/>
                </a:lnTo>
                <a:lnTo>
                  <a:pt x="174126" y="524510"/>
                </a:lnTo>
                <a:lnTo>
                  <a:pt x="180627" y="514350"/>
                </a:lnTo>
                <a:lnTo>
                  <a:pt x="190264" y="508000"/>
                </a:lnTo>
                <a:lnTo>
                  <a:pt x="202057" y="505460"/>
                </a:lnTo>
                <a:close/>
              </a:path>
              <a:path w="742950" h="759460">
                <a:moveTo>
                  <a:pt x="284784" y="505460"/>
                </a:moveTo>
                <a:lnTo>
                  <a:pt x="202057" y="505460"/>
                </a:lnTo>
                <a:lnTo>
                  <a:pt x="213849" y="508000"/>
                </a:lnTo>
                <a:lnTo>
                  <a:pt x="223486" y="514350"/>
                </a:lnTo>
                <a:lnTo>
                  <a:pt x="229987" y="524510"/>
                </a:lnTo>
                <a:lnTo>
                  <a:pt x="232371" y="535940"/>
                </a:lnTo>
                <a:lnTo>
                  <a:pt x="229987" y="547370"/>
                </a:lnTo>
                <a:lnTo>
                  <a:pt x="223486" y="557530"/>
                </a:lnTo>
                <a:lnTo>
                  <a:pt x="213849" y="563880"/>
                </a:lnTo>
                <a:lnTo>
                  <a:pt x="202057" y="566420"/>
                </a:lnTo>
                <a:lnTo>
                  <a:pt x="284784" y="566420"/>
                </a:lnTo>
                <a:lnTo>
                  <a:pt x="272981" y="563880"/>
                </a:lnTo>
                <a:lnTo>
                  <a:pt x="263345" y="557530"/>
                </a:lnTo>
                <a:lnTo>
                  <a:pt x="256850" y="547370"/>
                </a:lnTo>
                <a:lnTo>
                  <a:pt x="254469" y="535940"/>
                </a:lnTo>
                <a:lnTo>
                  <a:pt x="256850" y="524510"/>
                </a:lnTo>
                <a:lnTo>
                  <a:pt x="263345" y="514350"/>
                </a:lnTo>
                <a:lnTo>
                  <a:pt x="272981" y="508000"/>
                </a:lnTo>
                <a:lnTo>
                  <a:pt x="284784" y="505460"/>
                </a:lnTo>
                <a:close/>
              </a:path>
              <a:path w="742950" h="759460">
                <a:moveTo>
                  <a:pt x="367499" y="505460"/>
                </a:moveTo>
                <a:lnTo>
                  <a:pt x="284784" y="505460"/>
                </a:lnTo>
                <a:lnTo>
                  <a:pt x="296575" y="508000"/>
                </a:lnTo>
                <a:lnTo>
                  <a:pt x="306208" y="514350"/>
                </a:lnTo>
                <a:lnTo>
                  <a:pt x="312704" y="524510"/>
                </a:lnTo>
                <a:lnTo>
                  <a:pt x="315087" y="535940"/>
                </a:lnTo>
                <a:lnTo>
                  <a:pt x="312704" y="547370"/>
                </a:lnTo>
                <a:lnTo>
                  <a:pt x="306208" y="557530"/>
                </a:lnTo>
                <a:lnTo>
                  <a:pt x="296575" y="563880"/>
                </a:lnTo>
                <a:lnTo>
                  <a:pt x="284784" y="566420"/>
                </a:lnTo>
                <a:lnTo>
                  <a:pt x="367499" y="566420"/>
                </a:lnTo>
                <a:lnTo>
                  <a:pt x="355698" y="563880"/>
                </a:lnTo>
                <a:lnTo>
                  <a:pt x="346067" y="557530"/>
                </a:lnTo>
                <a:lnTo>
                  <a:pt x="339576" y="547370"/>
                </a:lnTo>
                <a:lnTo>
                  <a:pt x="337197" y="535940"/>
                </a:lnTo>
                <a:lnTo>
                  <a:pt x="339576" y="524510"/>
                </a:lnTo>
                <a:lnTo>
                  <a:pt x="346067" y="514350"/>
                </a:lnTo>
                <a:lnTo>
                  <a:pt x="355698" y="508000"/>
                </a:lnTo>
                <a:lnTo>
                  <a:pt x="367499" y="505460"/>
                </a:lnTo>
                <a:close/>
              </a:path>
              <a:path w="742950" h="759460">
                <a:moveTo>
                  <a:pt x="450227" y="505460"/>
                </a:moveTo>
                <a:lnTo>
                  <a:pt x="367499" y="505460"/>
                </a:lnTo>
                <a:lnTo>
                  <a:pt x="379288" y="508000"/>
                </a:lnTo>
                <a:lnTo>
                  <a:pt x="388916" y="514350"/>
                </a:lnTo>
                <a:lnTo>
                  <a:pt x="395408" y="524510"/>
                </a:lnTo>
                <a:lnTo>
                  <a:pt x="397789" y="535940"/>
                </a:lnTo>
                <a:lnTo>
                  <a:pt x="395408" y="547370"/>
                </a:lnTo>
                <a:lnTo>
                  <a:pt x="388916" y="557530"/>
                </a:lnTo>
                <a:lnTo>
                  <a:pt x="379288" y="563880"/>
                </a:lnTo>
                <a:lnTo>
                  <a:pt x="367499" y="566420"/>
                </a:lnTo>
                <a:lnTo>
                  <a:pt x="415525" y="566420"/>
                </a:lnTo>
                <a:lnTo>
                  <a:pt x="423608" y="549910"/>
                </a:lnTo>
                <a:lnTo>
                  <a:pt x="421347" y="546100"/>
                </a:lnTo>
                <a:lnTo>
                  <a:pt x="419938" y="541020"/>
                </a:lnTo>
                <a:lnTo>
                  <a:pt x="419938" y="535940"/>
                </a:lnTo>
                <a:lnTo>
                  <a:pt x="422318" y="524510"/>
                </a:lnTo>
                <a:lnTo>
                  <a:pt x="428810" y="514350"/>
                </a:lnTo>
                <a:lnTo>
                  <a:pt x="438438" y="508000"/>
                </a:lnTo>
                <a:lnTo>
                  <a:pt x="450227" y="505460"/>
                </a:lnTo>
                <a:close/>
              </a:path>
              <a:path w="742950" h="759460">
                <a:moveTo>
                  <a:pt x="202057" y="410210"/>
                </a:moveTo>
                <a:lnTo>
                  <a:pt x="119341" y="410210"/>
                </a:lnTo>
                <a:lnTo>
                  <a:pt x="131138" y="412750"/>
                </a:lnTo>
                <a:lnTo>
                  <a:pt x="140769" y="419100"/>
                </a:lnTo>
                <a:lnTo>
                  <a:pt x="147263" y="427990"/>
                </a:lnTo>
                <a:lnTo>
                  <a:pt x="149644" y="440690"/>
                </a:lnTo>
                <a:lnTo>
                  <a:pt x="147263" y="452120"/>
                </a:lnTo>
                <a:lnTo>
                  <a:pt x="140769" y="462280"/>
                </a:lnTo>
                <a:lnTo>
                  <a:pt x="131138" y="468630"/>
                </a:lnTo>
                <a:lnTo>
                  <a:pt x="119341" y="471170"/>
                </a:lnTo>
                <a:lnTo>
                  <a:pt x="202057" y="471170"/>
                </a:lnTo>
                <a:lnTo>
                  <a:pt x="190264" y="468630"/>
                </a:lnTo>
                <a:lnTo>
                  <a:pt x="180627" y="462280"/>
                </a:lnTo>
                <a:lnTo>
                  <a:pt x="174126" y="452120"/>
                </a:lnTo>
                <a:lnTo>
                  <a:pt x="171742" y="440690"/>
                </a:lnTo>
                <a:lnTo>
                  <a:pt x="174126" y="427990"/>
                </a:lnTo>
                <a:lnTo>
                  <a:pt x="180627" y="419100"/>
                </a:lnTo>
                <a:lnTo>
                  <a:pt x="190264" y="412750"/>
                </a:lnTo>
                <a:lnTo>
                  <a:pt x="202057" y="410210"/>
                </a:lnTo>
                <a:close/>
              </a:path>
              <a:path w="742950" h="759460">
                <a:moveTo>
                  <a:pt x="284784" y="410210"/>
                </a:moveTo>
                <a:lnTo>
                  <a:pt x="202057" y="410210"/>
                </a:lnTo>
                <a:lnTo>
                  <a:pt x="213849" y="412750"/>
                </a:lnTo>
                <a:lnTo>
                  <a:pt x="223486" y="419100"/>
                </a:lnTo>
                <a:lnTo>
                  <a:pt x="229987" y="427990"/>
                </a:lnTo>
                <a:lnTo>
                  <a:pt x="232371" y="440690"/>
                </a:lnTo>
                <a:lnTo>
                  <a:pt x="229987" y="452120"/>
                </a:lnTo>
                <a:lnTo>
                  <a:pt x="223486" y="462280"/>
                </a:lnTo>
                <a:lnTo>
                  <a:pt x="213849" y="468630"/>
                </a:lnTo>
                <a:lnTo>
                  <a:pt x="202057" y="471170"/>
                </a:lnTo>
                <a:lnTo>
                  <a:pt x="284784" y="471170"/>
                </a:lnTo>
                <a:lnTo>
                  <a:pt x="272981" y="468630"/>
                </a:lnTo>
                <a:lnTo>
                  <a:pt x="263345" y="462280"/>
                </a:lnTo>
                <a:lnTo>
                  <a:pt x="256850" y="452120"/>
                </a:lnTo>
                <a:lnTo>
                  <a:pt x="254469" y="440690"/>
                </a:lnTo>
                <a:lnTo>
                  <a:pt x="256850" y="427990"/>
                </a:lnTo>
                <a:lnTo>
                  <a:pt x="263345" y="419100"/>
                </a:lnTo>
                <a:lnTo>
                  <a:pt x="272981" y="412750"/>
                </a:lnTo>
                <a:lnTo>
                  <a:pt x="284784" y="410210"/>
                </a:lnTo>
                <a:close/>
              </a:path>
              <a:path w="742950" h="759460">
                <a:moveTo>
                  <a:pt x="367499" y="410210"/>
                </a:moveTo>
                <a:lnTo>
                  <a:pt x="284784" y="410210"/>
                </a:lnTo>
                <a:lnTo>
                  <a:pt x="296575" y="412750"/>
                </a:lnTo>
                <a:lnTo>
                  <a:pt x="306208" y="419100"/>
                </a:lnTo>
                <a:lnTo>
                  <a:pt x="312704" y="427990"/>
                </a:lnTo>
                <a:lnTo>
                  <a:pt x="315087" y="440690"/>
                </a:lnTo>
                <a:lnTo>
                  <a:pt x="312704" y="452120"/>
                </a:lnTo>
                <a:lnTo>
                  <a:pt x="306208" y="462280"/>
                </a:lnTo>
                <a:lnTo>
                  <a:pt x="296575" y="468630"/>
                </a:lnTo>
                <a:lnTo>
                  <a:pt x="284784" y="471170"/>
                </a:lnTo>
                <a:lnTo>
                  <a:pt x="367499" y="471170"/>
                </a:lnTo>
                <a:lnTo>
                  <a:pt x="355698" y="468630"/>
                </a:lnTo>
                <a:lnTo>
                  <a:pt x="346067" y="462280"/>
                </a:lnTo>
                <a:lnTo>
                  <a:pt x="339576" y="452120"/>
                </a:lnTo>
                <a:lnTo>
                  <a:pt x="337197" y="440690"/>
                </a:lnTo>
                <a:lnTo>
                  <a:pt x="339576" y="427990"/>
                </a:lnTo>
                <a:lnTo>
                  <a:pt x="346067" y="419100"/>
                </a:lnTo>
                <a:lnTo>
                  <a:pt x="355698" y="412750"/>
                </a:lnTo>
                <a:lnTo>
                  <a:pt x="367499" y="410210"/>
                </a:lnTo>
                <a:close/>
              </a:path>
              <a:path w="742950" h="759460">
                <a:moveTo>
                  <a:pt x="450227" y="410210"/>
                </a:moveTo>
                <a:lnTo>
                  <a:pt x="367499" y="410210"/>
                </a:lnTo>
                <a:lnTo>
                  <a:pt x="379288" y="412750"/>
                </a:lnTo>
                <a:lnTo>
                  <a:pt x="388916" y="419100"/>
                </a:lnTo>
                <a:lnTo>
                  <a:pt x="395408" y="427990"/>
                </a:lnTo>
                <a:lnTo>
                  <a:pt x="397789" y="440690"/>
                </a:lnTo>
                <a:lnTo>
                  <a:pt x="395408" y="452120"/>
                </a:lnTo>
                <a:lnTo>
                  <a:pt x="388916" y="462280"/>
                </a:lnTo>
                <a:lnTo>
                  <a:pt x="379288" y="468630"/>
                </a:lnTo>
                <a:lnTo>
                  <a:pt x="367499" y="471170"/>
                </a:lnTo>
                <a:lnTo>
                  <a:pt x="450227" y="471170"/>
                </a:lnTo>
                <a:lnTo>
                  <a:pt x="438438" y="468630"/>
                </a:lnTo>
                <a:lnTo>
                  <a:pt x="428810" y="462280"/>
                </a:lnTo>
                <a:lnTo>
                  <a:pt x="422318" y="452120"/>
                </a:lnTo>
                <a:lnTo>
                  <a:pt x="419938" y="440690"/>
                </a:lnTo>
                <a:lnTo>
                  <a:pt x="422318" y="427990"/>
                </a:lnTo>
                <a:lnTo>
                  <a:pt x="428810" y="419100"/>
                </a:lnTo>
                <a:lnTo>
                  <a:pt x="438438" y="412750"/>
                </a:lnTo>
                <a:lnTo>
                  <a:pt x="450227" y="410210"/>
                </a:lnTo>
                <a:close/>
              </a:path>
              <a:path w="742950" h="759460">
                <a:moveTo>
                  <a:pt x="532955" y="410210"/>
                </a:moveTo>
                <a:lnTo>
                  <a:pt x="450227" y="410210"/>
                </a:lnTo>
                <a:lnTo>
                  <a:pt x="462026" y="412750"/>
                </a:lnTo>
                <a:lnTo>
                  <a:pt x="471662" y="419100"/>
                </a:lnTo>
                <a:lnTo>
                  <a:pt x="478159" y="427990"/>
                </a:lnTo>
                <a:lnTo>
                  <a:pt x="480542" y="440690"/>
                </a:lnTo>
                <a:lnTo>
                  <a:pt x="478159" y="452120"/>
                </a:lnTo>
                <a:lnTo>
                  <a:pt x="471662" y="462280"/>
                </a:lnTo>
                <a:lnTo>
                  <a:pt x="462026" y="468630"/>
                </a:lnTo>
                <a:lnTo>
                  <a:pt x="450227" y="471170"/>
                </a:lnTo>
                <a:lnTo>
                  <a:pt x="476362" y="471170"/>
                </a:lnTo>
                <a:lnTo>
                  <a:pt x="488689" y="457200"/>
                </a:lnTo>
                <a:lnTo>
                  <a:pt x="502780" y="441960"/>
                </a:lnTo>
                <a:lnTo>
                  <a:pt x="502653" y="440690"/>
                </a:lnTo>
                <a:lnTo>
                  <a:pt x="505034" y="427990"/>
                </a:lnTo>
                <a:lnTo>
                  <a:pt x="511527" y="419100"/>
                </a:lnTo>
                <a:lnTo>
                  <a:pt x="521159" y="412750"/>
                </a:lnTo>
                <a:lnTo>
                  <a:pt x="532955" y="410210"/>
                </a:lnTo>
                <a:close/>
              </a:path>
              <a:path w="742950" h="759460">
                <a:moveTo>
                  <a:pt x="367499" y="314960"/>
                </a:moveTo>
                <a:lnTo>
                  <a:pt x="284784" y="314960"/>
                </a:lnTo>
                <a:lnTo>
                  <a:pt x="296575" y="317500"/>
                </a:lnTo>
                <a:lnTo>
                  <a:pt x="306208" y="323850"/>
                </a:lnTo>
                <a:lnTo>
                  <a:pt x="312704" y="334010"/>
                </a:lnTo>
                <a:lnTo>
                  <a:pt x="315087" y="345440"/>
                </a:lnTo>
                <a:lnTo>
                  <a:pt x="312704" y="356870"/>
                </a:lnTo>
                <a:lnTo>
                  <a:pt x="306208" y="367030"/>
                </a:lnTo>
                <a:lnTo>
                  <a:pt x="296575" y="373380"/>
                </a:lnTo>
                <a:lnTo>
                  <a:pt x="284784" y="375920"/>
                </a:lnTo>
                <a:lnTo>
                  <a:pt x="367499" y="375920"/>
                </a:lnTo>
                <a:lnTo>
                  <a:pt x="355698" y="373380"/>
                </a:lnTo>
                <a:lnTo>
                  <a:pt x="346067" y="367030"/>
                </a:lnTo>
                <a:lnTo>
                  <a:pt x="339576" y="356870"/>
                </a:lnTo>
                <a:lnTo>
                  <a:pt x="337197" y="345440"/>
                </a:lnTo>
                <a:lnTo>
                  <a:pt x="339576" y="334010"/>
                </a:lnTo>
                <a:lnTo>
                  <a:pt x="346067" y="323850"/>
                </a:lnTo>
                <a:lnTo>
                  <a:pt x="355698" y="317500"/>
                </a:lnTo>
                <a:lnTo>
                  <a:pt x="367499" y="314960"/>
                </a:lnTo>
                <a:close/>
              </a:path>
              <a:path w="742950" h="759460">
                <a:moveTo>
                  <a:pt x="450227" y="314960"/>
                </a:moveTo>
                <a:lnTo>
                  <a:pt x="367499" y="314960"/>
                </a:lnTo>
                <a:lnTo>
                  <a:pt x="379288" y="317500"/>
                </a:lnTo>
                <a:lnTo>
                  <a:pt x="388916" y="323850"/>
                </a:lnTo>
                <a:lnTo>
                  <a:pt x="395408" y="334010"/>
                </a:lnTo>
                <a:lnTo>
                  <a:pt x="397789" y="345440"/>
                </a:lnTo>
                <a:lnTo>
                  <a:pt x="395408" y="356870"/>
                </a:lnTo>
                <a:lnTo>
                  <a:pt x="388916" y="367030"/>
                </a:lnTo>
                <a:lnTo>
                  <a:pt x="379288" y="373380"/>
                </a:lnTo>
                <a:lnTo>
                  <a:pt x="367499" y="375920"/>
                </a:lnTo>
                <a:lnTo>
                  <a:pt x="450227" y="375920"/>
                </a:lnTo>
                <a:lnTo>
                  <a:pt x="438438" y="373380"/>
                </a:lnTo>
                <a:lnTo>
                  <a:pt x="428810" y="367030"/>
                </a:lnTo>
                <a:lnTo>
                  <a:pt x="422318" y="356870"/>
                </a:lnTo>
                <a:lnTo>
                  <a:pt x="419938" y="345440"/>
                </a:lnTo>
                <a:lnTo>
                  <a:pt x="422318" y="334010"/>
                </a:lnTo>
                <a:lnTo>
                  <a:pt x="428810" y="323850"/>
                </a:lnTo>
                <a:lnTo>
                  <a:pt x="438438" y="317500"/>
                </a:lnTo>
                <a:lnTo>
                  <a:pt x="450227" y="314960"/>
                </a:lnTo>
                <a:close/>
              </a:path>
              <a:path w="742950" h="759460">
                <a:moveTo>
                  <a:pt x="532955" y="314960"/>
                </a:moveTo>
                <a:lnTo>
                  <a:pt x="450227" y="314960"/>
                </a:lnTo>
                <a:lnTo>
                  <a:pt x="462026" y="317500"/>
                </a:lnTo>
                <a:lnTo>
                  <a:pt x="471662" y="323850"/>
                </a:lnTo>
                <a:lnTo>
                  <a:pt x="478159" y="334010"/>
                </a:lnTo>
                <a:lnTo>
                  <a:pt x="480542" y="345440"/>
                </a:lnTo>
                <a:lnTo>
                  <a:pt x="478159" y="356870"/>
                </a:lnTo>
                <a:lnTo>
                  <a:pt x="471662" y="367030"/>
                </a:lnTo>
                <a:lnTo>
                  <a:pt x="462026" y="373380"/>
                </a:lnTo>
                <a:lnTo>
                  <a:pt x="450227" y="375920"/>
                </a:lnTo>
                <a:lnTo>
                  <a:pt x="532955" y="375920"/>
                </a:lnTo>
                <a:lnTo>
                  <a:pt x="521159" y="373380"/>
                </a:lnTo>
                <a:lnTo>
                  <a:pt x="511527" y="367030"/>
                </a:lnTo>
                <a:lnTo>
                  <a:pt x="505034" y="356870"/>
                </a:lnTo>
                <a:lnTo>
                  <a:pt x="502653" y="345440"/>
                </a:lnTo>
                <a:lnTo>
                  <a:pt x="505034" y="334010"/>
                </a:lnTo>
                <a:lnTo>
                  <a:pt x="511527" y="323850"/>
                </a:lnTo>
                <a:lnTo>
                  <a:pt x="521159" y="317500"/>
                </a:lnTo>
                <a:lnTo>
                  <a:pt x="532955" y="314960"/>
                </a:lnTo>
                <a:close/>
              </a:path>
              <a:path w="742950" h="759460">
                <a:moveTo>
                  <a:pt x="615645" y="314960"/>
                </a:moveTo>
                <a:lnTo>
                  <a:pt x="532955" y="314960"/>
                </a:lnTo>
                <a:lnTo>
                  <a:pt x="544744" y="317500"/>
                </a:lnTo>
                <a:lnTo>
                  <a:pt x="554372" y="323850"/>
                </a:lnTo>
                <a:lnTo>
                  <a:pt x="560864" y="334010"/>
                </a:lnTo>
                <a:lnTo>
                  <a:pt x="563245" y="345440"/>
                </a:lnTo>
                <a:lnTo>
                  <a:pt x="560864" y="356870"/>
                </a:lnTo>
                <a:lnTo>
                  <a:pt x="554372" y="367030"/>
                </a:lnTo>
                <a:lnTo>
                  <a:pt x="544744" y="373380"/>
                </a:lnTo>
                <a:lnTo>
                  <a:pt x="532955" y="375920"/>
                </a:lnTo>
                <a:lnTo>
                  <a:pt x="581449" y="375920"/>
                </a:lnTo>
                <a:lnTo>
                  <a:pt x="594880" y="367030"/>
                </a:lnTo>
                <a:lnTo>
                  <a:pt x="589064" y="361950"/>
                </a:lnTo>
                <a:lnTo>
                  <a:pt x="585381" y="354330"/>
                </a:lnTo>
                <a:lnTo>
                  <a:pt x="585381" y="345440"/>
                </a:lnTo>
                <a:lnTo>
                  <a:pt x="587761" y="334010"/>
                </a:lnTo>
                <a:lnTo>
                  <a:pt x="594250" y="323850"/>
                </a:lnTo>
                <a:lnTo>
                  <a:pt x="603870" y="317500"/>
                </a:lnTo>
                <a:lnTo>
                  <a:pt x="615645" y="314960"/>
                </a:lnTo>
                <a:close/>
              </a:path>
              <a:path w="742950" h="759460">
                <a:moveTo>
                  <a:pt x="713531" y="314960"/>
                </a:moveTo>
                <a:lnTo>
                  <a:pt x="615645" y="314960"/>
                </a:lnTo>
                <a:lnTo>
                  <a:pt x="626231" y="316230"/>
                </a:lnTo>
                <a:lnTo>
                  <a:pt x="635174" y="322580"/>
                </a:lnTo>
                <a:lnTo>
                  <a:pt x="641798" y="330200"/>
                </a:lnTo>
                <a:lnTo>
                  <a:pt x="645426" y="340360"/>
                </a:lnTo>
                <a:lnTo>
                  <a:pt x="668887" y="330200"/>
                </a:lnTo>
                <a:lnTo>
                  <a:pt x="692972" y="321310"/>
                </a:lnTo>
                <a:lnTo>
                  <a:pt x="713531" y="314960"/>
                </a:lnTo>
                <a:close/>
              </a:path>
              <a:path w="742950" h="759460">
                <a:moveTo>
                  <a:pt x="711669" y="50800"/>
                </a:moveTo>
                <a:lnTo>
                  <a:pt x="636854" y="50800"/>
                </a:lnTo>
                <a:lnTo>
                  <a:pt x="624035" y="52070"/>
                </a:lnTo>
                <a:lnTo>
                  <a:pt x="615980" y="58420"/>
                </a:lnTo>
                <a:lnTo>
                  <a:pt x="611799" y="68580"/>
                </a:lnTo>
                <a:lnTo>
                  <a:pt x="610603" y="81280"/>
                </a:lnTo>
                <a:lnTo>
                  <a:pt x="611799" y="95250"/>
                </a:lnTo>
                <a:lnTo>
                  <a:pt x="615980" y="105410"/>
                </a:lnTo>
                <a:lnTo>
                  <a:pt x="624035" y="110490"/>
                </a:lnTo>
                <a:lnTo>
                  <a:pt x="636854" y="113030"/>
                </a:lnTo>
                <a:lnTo>
                  <a:pt x="675208" y="113030"/>
                </a:lnTo>
                <a:lnTo>
                  <a:pt x="680415" y="118110"/>
                </a:lnTo>
                <a:lnTo>
                  <a:pt x="680427" y="247650"/>
                </a:lnTo>
                <a:lnTo>
                  <a:pt x="675474" y="252730"/>
                </a:lnTo>
                <a:lnTo>
                  <a:pt x="742861" y="252730"/>
                </a:lnTo>
                <a:lnTo>
                  <a:pt x="742861" y="81280"/>
                </a:lnTo>
                <a:lnTo>
                  <a:pt x="740409" y="69850"/>
                </a:lnTo>
                <a:lnTo>
                  <a:pt x="733723" y="59690"/>
                </a:lnTo>
                <a:lnTo>
                  <a:pt x="723808" y="53340"/>
                </a:lnTo>
                <a:lnTo>
                  <a:pt x="711669" y="50800"/>
                </a:lnTo>
                <a:close/>
              </a:path>
              <a:path w="742950" h="759460">
                <a:moveTo>
                  <a:pt x="199183" y="113030"/>
                </a:moveTo>
                <a:lnTo>
                  <a:pt x="146862" y="113030"/>
                </a:lnTo>
                <a:lnTo>
                  <a:pt x="152095" y="118110"/>
                </a:lnTo>
                <a:lnTo>
                  <a:pt x="152196" y="132080"/>
                </a:lnTo>
                <a:lnTo>
                  <a:pt x="145969" y="138430"/>
                </a:lnTo>
                <a:lnTo>
                  <a:pt x="141185" y="146050"/>
                </a:lnTo>
                <a:lnTo>
                  <a:pt x="138116" y="153670"/>
                </a:lnTo>
                <a:lnTo>
                  <a:pt x="137033" y="162560"/>
                </a:lnTo>
                <a:lnTo>
                  <a:pt x="140071" y="177800"/>
                </a:lnTo>
                <a:lnTo>
                  <a:pt x="148356" y="190500"/>
                </a:lnTo>
                <a:lnTo>
                  <a:pt x="160644" y="198120"/>
                </a:lnTo>
                <a:lnTo>
                  <a:pt x="175691" y="201930"/>
                </a:lnTo>
                <a:lnTo>
                  <a:pt x="190736" y="198120"/>
                </a:lnTo>
                <a:lnTo>
                  <a:pt x="203020" y="190500"/>
                </a:lnTo>
                <a:lnTo>
                  <a:pt x="211301" y="177800"/>
                </a:lnTo>
                <a:lnTo>
                  <a:pt x="214337" y="162560"/>
                </a:lnTo>
                <a:lnTo>
                  <a:pt x="213535" y="154940"/>
                </a:lnTo>
                <a:lnTo>
                  <a:pt x="211240" y="148590"/>
                </a:lnTo>
                <a:lnTo>
                  <a:pt x="207624" y="140970"/>
                </a:lnTo>
                <a:lnTo>
                  <a:pt x="202857" y="135890"/>
                </a:lnTo>
                <a:lnTo>
                  <a:pt x="200748" y="133350"/>
                </a:lnTo>
                <a:lnTo>
                  <a:pt x="199428" y="130810"/>
                </a:lnTo>
                <a:lnTo>
                  <a:pt x="199186" y="128270"/>
                </a:lnTo>
                <a:lnTo>
                  <a:pt x="199183" y="113030"/>
                </a:lnTo>
                <a:close/>
              </a:path>
            </a:pathLst>
          </a:custGeom>
          <a:solidFill>
            <a:srgbClr val="711471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8"/>
          <p:cNvSpPr/>
          <p:nvPr/>
        </p:nvSpPr>
        <p:spPr>
          <a:xfrm>
            <a:off x="3917778" y="4365967"/>
            <a:ext cx="638473" cy="857250"/>
          </a:xfrm>
          <a:custGeom>
            <a:avLst/>
            <a:gdLst/>
            <a:ahLst/>
            <a:cxnLst/>
            <a:rect l="l" t="t" r="r" b="b"/>
            <a:pathLst>
              <a:path w="908050" h="1219200">
                <a:moveTo>
                  <a:pt x="453999" y="0"/>
                </a:moveTo>
                <a:lnTo>
                  <a:pt x="363082" y="2074"/>
                </a:lnTo>
                <a:lnTo>
                  <a:pt x="285262" y="7687"/>
                </a:lnTo>
                <a:lnTo>
                  <a:pt x="219746" y="15926"/>
                </a:lnTo>
                <a:lnTo>
                  <a:pt x="165740" y="25877"/>
                </a:lnTo>
                <a:lnTo>
                  <a:pt x="122452" y="36628"/>
                </a:lnTo>
                <a:lnTo>
                  <a:pt x="64853" y="56873"/>
                </a:lnTo>
                <a:lnTo>
                  <a:pt x="29425" y="76875"/>
                </a:lnTo>
                <a:lnTo>
                  <a:pt x="4733" y="106891"/>
                </a:lnTo>
                <a:lnTo>
                  <a:pt x="0" y="130543"/>
                </a:lnTo>
                <a:lnTo>
                  <a:pt x="0" y="1088415"/>
                </a:lnTo>
                <a:lnTo>
                  <a:pt x="16005" y="1129774"/>
                </a:lnTo>
                <a:lnTo>
                  <a:pt x="48949" y="1154426"/>
                </a:lnTo>
                <a:lnTo>
                  <a:pt x="89076" y="1171701"/>
                </a:lnTo>
                <a:lnTo>
                  <a:pt x="165732" y="1193089"/>
                </a:lnTo>
                <a:lnTo>
                  <a:pt x="219740" y="1203042"/>
                </a:lnTo>
                <a:lnTo>
                  <a:pt x="285259" y="1211282"/>
                </a:lnTo>
                <a:lnTo>
                  <a:pt x="363081" y="1216896"/>
                </a:lnTo>
                <a:lnTo>
                  <a:pt x="453999" y="1218971"/>
                </a:lnTo>
                <a:lnTo>
                  <a:pt x="544909" y="1216896"/>
                </a:lnTo>
                <a:lnTo>
                  <a:pt x="622725" y="1211282"/>
                </a:lnTo>
                <a:lnTo>
                  <a:pt x="688237" y="1203042"/>
                </a:lnTo>
                <a:lnTo>
                  <a:pt x="742241" y="1193089"/>
                </a:lnTo>
                <a:lnTo>
                  <a:pt x="785528" y="1182337"/>
                </a:lnTo>
                <a:lnTo>
                  <a:pt x="843125" y="1162092"/>
                </a:lnTo>
                <a:lnTo>
                  <a:pt x="878555" y="1142091"/>
                </a:lnTo>
                <a:lnTo>
                  <a:pt x="903222" y="1112078"/>
                </a:lnTo>
                <a:lnTo>
                  <a:pt x="905949" y="1098424"/>
                </a:lnTo>
                <a:lnTo>
                  <a:pt x="229184" y="1098424"/>
                </a:lnTo>
                <a:lnTo>
                  <a:pt x="221565" y="1095892"/>
                </a:lnTo>
                <a:lnTo>
                  <a:pt x="218681" y="1094181"/>
                </a:lnTo>
                <a:lnTo>
                  <a:pt x="218427" y="1093965"/>
                </a:lnTo>
                <a:lnTo>
                  <a:pt x="218262" y="1093622"/>
                </a:lnTo>
                <a:lnTo>
                  <a:pt x="218033" y="1093368"/>
                </a:lnTo>
                <a:lnTo>
                  <a:pt x="128435" y="1004328"/>
                </a:lnTo>
                <a:lnTo>
                  <a:pt x="127368" y="1002868"/>
                </a:lnTo>
                <a:lnTo>
                  <a:pt x="108229" y="983716"/>
                </a:lnTo>
                <a:lnTo>
                  <a:pt x="108102" y="983513"/>
                </a:lnTo>
                <a:lnTo>
                  <a:pt x="107530" y="982954"/>
                </a:lnTo>
                <a:lnTo>
                  <a:pt x="107251" y="982433"/>
                </a:lnTo>
                <a:lnTo>
                  <a:pt x="106917" y="982065"/>
                </a:lnTo>
                <a:lnTo>
                  <a:pt x="106591" y="982065"/>
                </a:lnTo>
                <a:lnTo>
                  <a:pt x="93065" y="963839"/>
                </a:lnTo>
                <a:lnTo>
                  <a:pt x="112814" y="910831"/>
                </a:lnTo>
                <a:lnTo>
                  <a:pt x="148359" y="888619"/>
                </a:lnTo>
                <a:lnTo>
                  <a:pt x="297407" y="888619"/>
                </a:lnTo>
                <a:lnTo>
                  <a:pt x="321640" y="864044"/>
                </a:lnTo>
                <a:lnTo>
                  <a:pt x="369570" y="815987"/>
                </a:lnTo>
                <a:lnTo>
                  <a:pt x="369760" y="815848"/>
                </a:lnTo>
                <a:lnTo>
                  <a:pt x="370306" y="815301"/>
                </a:lnTo>
                <a:lnTo>
                  <a:pt x="370827" y="815009"/>
                </a:lnTo>
                <a:lnTo>
                  <a:pt x="371398" y="814552"/>
                </a:lnTo>
                <a:lnTo>
                  <a:pt x="371208" y="814362"/>
                </a:lnTo>
                <a:lnTo>
                  <a:pt x="389583" y="800898"/>
                </a:lnTo>
                <a:lnTo>
                  <a:pt x="406909" y="798228"/>
                </a:lnTo>
                <a:lnTo>
                  <a:pt x="907948" y="798228"/>
                </a:lnTo>
                <a:lnTo>
                  <a:pt x="907948" y="769324"/>
                </a:lnTo>
                <a:lnTo>
                  <a:pt x="229161" y="769324"/>
                </a:lnTo>
                <a:lnTo>
                  <a:pt x="221540" y="766795"/>
                </a:lnTo>
                <a:lnTo>
                  <a:pt x="218655" y="765086"/>
                </a:lnTo>
                <a:lnTo>
                  <a:pt x="218427" y="764870"/>
                </a:lnTo>
                <a:lnTo>
                  <a:pt x="218262" y="764527"/>
                </a:lnTo>
                <a:lnTo>
                  <a:pt x="218033" y="764273"/>
                </a:lnTo>
                <a:lnTo>
                  <a:pt x="128435" y="675233"/>
                </a:lnTo>
                <a:lnTo>
                  <a:pt x="127368" y="673773"/>
                </a:lnTo>
                <a:lnTo>
                  <a:pt x="108204" y="654621"/>
                </a:lnTo>
                <a:lnTo>
                  <a:pt x="108102" y="654418"/>
                </a:lnTo>
                <a:lnTo>
                  <a:pt x="107505" y="653846"/>
                </a:lnTo>
                <a:lnTo>
                  <a:pt x="107251" y="653338"/>
                </a:lnTo>
                <a:lnTo>
                  <a:pt x="106925" y="652970"/>
                </a:lnTo>
                <a:lnTo>
                  <a:pt x="106591" y="652970"/>
                </a:lnTo>
                <a:lnTo>
                  <a:pt x="93065" y="634739"/>
                </a:lnTo>
                <a:lnTo>
                  <a:pt x="112814" y="581736"/>
                </a:lnTo>
                <a:lnTo>
                  <a:pt x="148359" y="559522"/>
                </a:lnTo>
                <a:lnTo>
                  <a:pt x="297396" y="559522"/>
                </a:lnTo>
                <a:lnTo>
                  <a:pt x="321640" y="534949"/>
                </a:lnTo>
                <a:lnTo>
                  <a:pt x="369570" y="486892"/>
                </a:lnTo>
                <a:lnTo>
                  <a:pt x="369760" y="486752"/>
                </a:lnTo>
                <a:lnTo>
                  <a:pt x="370306" y="486206"/>
                </a:lnTo>
                <a:lnTo>
                  <a:pt x="370827" y="485914"/>
                </a:lnTo>
                <a:lnTo>
                  <a:pt x="371398" y="485457"/>
                </a:lnTo>
                <a:lnTo>
                  <a:pt x="371208" y="485267"/>
                </a:lnTo>
                <a:lnTo>
                  <a:pt x="389583" y="471803"/>
                </a:lnTo>
                <a:lnTo>
                  <a:pt x="406906" y="469133"/>
                </a:lnTo>
                <a:lnTo>
                  <a:pt x="907948" y="469133"/>
                </a:lnTo>
                <a:lnTo>
                  <a:pt x="907948" y="440228"/>
                </a:lnTo>
                <a:lnTo>
                  <a:pt x="229161" y="440228"/>
                </a:lnTo>
                <a:lnTo>
                  <a:pt x="221540" y="437700"/>
                </a:lnTo>
                <a:lnTo>
                  <a:pt x="218655" y="435991"/>
                </a:lnTo>
                <a:lnTo>
                  <a:pt x="218427" y="435775"/>
                </a:lnTo>
                <a:lnTo>
                  <a:pt x="218262" y="435432"/>
                </a:lnTo>
                <a:lnTo>
                  <a:pt x="218033" y="435178"/>
                </a:lnTo>
                <a:lnTo>
                  <a:pt x="128435" y="346138"/>
                </a:lnTo>
                <a:lnTo>
                  <a:pt x="127368" y="344678"/>
                </a:lnTo>
                <a:lnTo>
                  <a:pt x="108204" y="325526"/>
                </a:lnTo>
                <a:lnTo>
                  <a:pt x="108102" y="325323"/>
                </a:lnTo>
                <a:lnTo>
                  <a:pt x="107505" y="324751"/>
                </a:lnTo>
                <a:lnTo>
                  <a:pt x="107251" y="324243"/>
                </a:lnTo>
                <a:lnTo>
                  <a:pt x="106925" y="323875"/>
                </a:lnTo>
                <a:lnTo>
                  <a:pt x="106591" y="323875"/>
                </a:lnTo>
                <a:lnTo>
                  <a:pt x="93065" y="305644"/>
                </a:lnTo>
                <a:lnTo>
                  <a:pt x="112814" y="252641"/>
                </a:lnTo>
                <a:lnTo>
                  <a:pt x="148359" y="230427"/>
                </a:lnTo>
                <a:lnTo>
                  <a:pt x="297396" y="230427"/>
                </a:lnTo>
                <a:lnTo>
                  <a:pt x="321640" y="205854"/>
                </a:lnTo>
                <a:lnTo>
                  <a:pt x="369570" y="157797"/>
                </a:lnTo>
                <a:lnTo>
                  <a:pt x="369760" y="157657"/>
                </a:lnTo>
                <a:lnTo>
                  <a:pt x="370306" y="157111"/>
                </a:lnTo>
                <a:lnTo>
                  <a:pt x="370827" y="156819"/>
                </a:lnTo>
                <a:lnTo>
                  <a:pt x="371398" y="156362"/>
                </a:lnTo>
                <a:lnTo>
                  <a:pt x="371208" y="156171"/>
                </a:lnTo>
                <a:lnTo>
                  <a:pt x="389583" y="142703"/>
                </a:lnTo>
                <a:lnTo>
                  <a:pt x="406906" y="140033"/>
                </a:lnTo>
                <a:lnTo>
                  <a:pt x="907948" y="140033"/>
                </a:lnTo>
                <a:lnTo>
                  <a:pt x="907948" y="130543"/>
                </a:lnTo>
                <a:lnTo>
                  <a:pt x="891968" y="89195"/>
                </a:lnTo>
                <a:lnTo>
                  <a:pt x="859038" y="64541"/>
                </a:lnTo>
                <a:lnTo>
                  <a:pt x="818899" y="47264"/>
                </a:lnTo>
                <a:lnTo>
                  <a:pt x="742243" y="25877"/>
                </a:lnTo>
                <a:lnTo>
                  <a:pt x="688238" y="15926"/>
                </a:lnTo>
                <a:lnTo>
                  <a:pt x="622725" y="7687"/>
                </a:lnTo>
                <a:lnTo>
                  <a:pt x="544909" y="2074"/>
                </a:lnTo>
                <a:lnTo>
                  <a:pt x="453999" y="0"/>
                </a:lnTo>
                <a:close/>
              </a:path>
              <a:path w="908050" h="1219200">
                <a:moveTo>
                  <a:pt x="448665" y="891819"/>
                </a:moveTo>
                <a:lnTo>
                  <a:pt x="448195" y="892378"/>
                </a:lnTo>
                <a:lnTo>
                  <a:pt x="447903" y="892886"/>
                </a:lnTo>
                <a:lnTo>
                  <a:pt x="447332" y="893457"/>
                </a:lnTo>
                <a:lnTo>
                  <a:pt x="447205" y="893648"/>
                </a:lnTo>
                <a:lnTo>
                  <a:pt x="439216" y="901649"/>
                </a:lnTo>
                <a:lnTo>
                  <a:pt x="291553" y="1051382"/>
                </a:lnTo>
                <a:lnTo>
                  <a:pt x="286600" y="1056906"/>
                </a:lnTo>
                <a:lnTo>
                  <a:pt x="280466" y="1062748"/>
                </a:lnTo>
                <a:lnTo>
                  <a:pt x="274091" y="1069086"/>
                </a:lnTo>
                <a:lnTo>
                  <a:pt x="257568" y="1085850"/>
                </a:lnTo>
                <a:lnTo>
                  <a:pt x="257378" y="1086243"/>
                </a:lnTo>
                <a:lnTo>
                  <a:pt x="255562" y="1088059"/>
                </a:lnTo>
                <a:lnTo>
                  <a:pt x="254000" y="1089266"/>
                </a:lnTo>
                <a:lnTo>
                  <a:pt x="252412" y="1090333"/>
                </a:lnTo>
                <a:lnTo>
                  <a:pt x="239983" y="1097872"/>
                </a:lnTo>
                <a:lnTo>
                  <a:pt x="229184" y="1098424"/>
                </a:lnTo>
                <a:lnTo>
                  <a:pt x="905949" y="1098424"/>
                </a:lnTo>
                <a:lnTo>
                  <a:pt x="907948" y="1088415"/>
                </a:lnTo>
                <a:lnTo>
                  <a:pt x="907948" y="891997"/>
                </a:lnTo>
                <a:lnTo>
                  <a:pt x="448868" y="891997"/>
                </a:lnTo>
                <a:lnTo>
                  <a:pt x="448665" y="891819"/>
                </a:lnTo>
                <a:close/>
              </a:path>
              <a:path w="908050" h="1219200">
                <a:moveTo>
                  <a:pt x="106756" y="981887"/>
                </a:moveTo>
                <a:lnTo>
                  <a:pt x="106591" y="982065"/>
                </a:lnTo>
                <a:lnTo>
                  <a:pt x="106917" y="982065"/>
                </a:lnTo>
                <a:lnTo>
                  <a:pt x="106756" y="981887"/>
                </a:lnTo>
                <a:close/>
              </a:path>
              <a:path w="908050" h="1219200">
                <a:moveTo>
                  <a:pt x="186486" y="907326"/>
                </a:moveTo>
                <a:lnTo>
                  <a:pt x="219494" y="939571"/>
                </a:lnTo>
                <a:lnTo>
                  <a:pt x="222973" y="943343"/>
                </a:lnTo>
                <a:lnTo>
                  <a:pt x="227926" y="945756"/>
                </a:lnTo>
                <a:lnTo>
                  <a:pt x="239737" y="945756"/>
                </a:lnTo>
                <a:lnTo>
                  <a:pt x="245275" y="942670"/>
                </a:lnTo>
                <a:lnTo>
                  <a:pt x="248742" y="937971"/>
                </a:lnTo>
                <a:lnTo>
                  <a:pt x="270747" y="915655"/>
                </a:lnTo>
                <a:lnTo>
                  <a:pt x="195159" y="915655"/>
                </a:lnTo>
                <a:lnTo>
                  <a:pt x="191461" y="912130"/>
                </a:lnTo>
                <a:lnTo>
                  <a:pt x="186486" y="907326"/>
                </a:lnTo>
                <a:close/>
              </a:path>
              <a:path w="908050" h="1219200">
                <a:moveTo>
                  <a:pt x="297407" y="888619"/>
                </a:moveTo>
                <a:lnTo>
                  <a:pt x="148359" y="888619"/>
                </a:lnTo>
                <a:lnTo>
                  <a:pt x="165636" y="891296"/>
                </a:lnTo>
                <a:lnTo>
                  <a:pt x="184048" y="904621"/>
                </a:lnTo>
                <a:lnTo>
                  <a:pt x="193910" y="914339"/>
                </a:lnTo>
                <a:lnTo>
                  <a:pt x="195159" y="915655"/>
                </a:lnTo>
                <a:lnTo>
                  <a:pt x="270747" y="915655"/>
                </a:lnTo>
                <a:lnTo>
                  <a:pt x="297407" y="888619"/>
                </a:lnTo>
                <a:close/>
              </a:path>
              <a:path w="908050" h="1219200">
                <a:moveTo>
                  <a:pt x="907948" y="798228"/>
                </a:moveTo>
                <a:lnTo>
                  <a:pt x="406909" y="798228"/>
                </a:lnTo>
                <a:lnTo>
                  <a:pt x="424238" y="805180"/>
                </a:lnTo>
                <a:lnTo>
                  <a:pt x="442620" y="820585"/>
                </a:lnTo>
                <a:lnTo>
                  <a:pt x="458314" y="839254"/>
                </a:lnTo>
                <a:lnTo>
                  <a:pt x="465237" y="856557"/>
                </a:lnTo>
                <a:lnTo>
                  <a:pt x="462413" y="873727"/>
                </a:lnTo>
                <a:lnTo>
                  <a:pt x="448868" y="891997"/>
                </a:lnTo>
                <a:lnTo>
                  <a:pt x="907948" y="891997"/>
                </a:lnTo>
                <a:lnTo>
                  <a:pt x="907948" y="798228"/>
                </a:lnTo>
                <a:close/>
              </a:path>
              <a:path w="908050" h="1219200">
                <a:moveTo>
                  <a:pt x="448665" y="562724"/>
                </a:moveTo>
                <a:lnTo>
                  <a:pt x="448195" y="563283"/>
                </a:lnTo>
                <a:lnTo>
                  <a:pt x="447903" y="563791"/>
                </a:lnTo>
                <a:lnTo>
                  <a:pt x="447332" y="564362"/>
                </a:lnTo>
                <a:lnTo>
                  <a:pt x="447205" y="564553"/>
                </a:lnTo>
                <a:lnTo>
                  <a:pt x="439216" y="572554"/>
                </a:lnTo>
                <a:lnTo>
                  <a:pt x="291553" y="722287"/>
                </a:lnTo>
                <a:lnTo>
                  <a:pt x="286600" y="727811"/>
                </a:lnTo>
                <a:lnTo>
                  <a:pt x="280466" y="733653"/>
                </a:lnTo>
                <a:lnTo>
                  <a:pt x="274091" y="739990"/>
                </a:lnTo>
                <a:lnTo>
                  <a:pt x="257568" y="756754"/>
                </a:lnTo>
                <a:lnTo>
                  <a:pt x="257378" y="757148"/>
                </a:lnTo>
                <a:lnTo>
                  <a:pt x="255562" y="758964"/>
                </a:lnTo>
                <a:lnTo>
                  <a:pt x="254000" y="760171"/>
                </a:lnTo>
                <a:lnTo>
                  <a:pt x="252412" y="761238"/>
                </a:lnTo>
                <a:lnTo>
                  <a:pt x="239969" y="768772"/>
                </a:lnTo>
                <a:lnTo>
                  <a:pt x="229161" y="769324"/>
                </a:lnTo>
                <a:lnTo>
                  <a:pt x="907948" y="769324"/>
                </a:lnTo>
                <a:lnTo>
                  <a:pt x="907948" y="562902"/>
                </a:lnTo>
                <a:lnTo>
                  <a:pt x="448868" y="562902"/>
                </a:lnTo>
                <a:lnTo>
                  <a:pt x="448665" y="562724"/>
                </a:lnTo>
                <a:close/>
              </a:path>
              <a:path w="908050" h="1219200">
                <a:moveTo>
                  <a:pt x="106756" y="652780"/>
                </a:moveTo>
                <a:lnTo>
                  <a:pt x="106591" y="652970"/>
                </a:lnTo>
                <a:lnTo>
                  <a:pt x="106925" y="652970"/>
                </a:lnTo>
                <a:lnTo>
                  <a:pt x="106756" y="652780"/>
                </a:lnTo>
                <a:close/>
              </a:path>
              <a:path w="908050" h="1219200">
                <a:moveTo>
                  <a:pt x="186461" y="578231"/>
                </a:moveTo>
                <a:lnTo>
                  <a:pt x="219494" y="610476"/>
                </a:lnTo>
                <a:lnTo>
                  <a:pt x="222973" y="614248"/>
                </a:lnTo>
                <a:lnTo>
                  <a:pt x="227926" y="616661"/>
                </a:lnTo>
                <a:lnTo>
                  <a:pt x="239737" y="616661"/>
                </a:lnTo>
                <a:lnTo>
                  <a:pt x="245275" y="613575"/>
                </a:lnTo>
                <a:lnTo>
                  <a:pt x="248716" y="608863"/>
                </a:lnTo>
                <a:lnTo>
                  <a:pt x="270722" y="586559"/>
                </a:lnTo>
                <a:lnTo>
                  <a:pt x="195156" y="586559"/>
                </a:lnTo>
                <a:lnTo>
                  <a:pt x="191451" y="583035"/>
                </a:lnTo>
                <a:lnTo>
                  <a:pt x="186461" y="578231"/>
                </a:lnTo>
                <a:close/>
              </a:path>
              <a:path w="908050" h="1219200">
                <a:moveTo>
                  <a:pt x="297396" y="559522"/>
                </a:moveTo>
                <a:lnTo>
                  <a:pt x="148359" y="559522"/>
                </a:lnTo>
                <a:lnTo>
                  <a:pt x="165636" y="562196"/>
                </a:lnTo>
                <a:lnTo>
                  <a:pt x="184048" y="575513"/>
                </a:lnTo>
                <a:lnTo>
                  <a:pt x="193910" y="585239"/>
                </a:lnTo>
                <a:lnTo>
                  <a:pt x="195156" y="586559"/>
                </a:lnTo>
                <a:lnTo>
                  <a:pt x="270722" y="586559"/>
                </a:lnTo>
                <a:lnTo>
                  <a:pt x="297396" y="559522"/>
                </a:lnTo>
                <a:close/>
              </a:path>
              <a:path w="908050" h="1219200">
                <a:moveTo>
                  <a:pt x="907948" y="469133"/>
                </a:moveTo>
                <a:lnTo>
                  <a:pt x="406906" y="469133"/>
                </a:lnTo>
                <a:lnTo>
                  <a:pt x="424227" y="476085"/>
                </a:lnTo>
                <a:lnTo>
                  <a:pt x="442595" y="491490"/>
                </a:lnTo>
                <a:lnTo>
                  <a:pt x="458303" y="510154"/>
                </a:lnTo>
                <a:lnTo>
                  <a:pt x="465234" y="527457"/>
                </a:lnTo>
                <a:lnTo>
                  <a:pt x="462413" y="544630"/>
                </a:lnTo>
                <a:lnTo>
                  <a:pt x="448868" y="562902"/>
                </a:lnTo>
                <a:lnTo>
                  <a:pt x="907948" y="562902"/>
                </a:lnTo>
                <a:lnTo>
                  <a:pt x="907948" y="469133"/>
                </a:lnTo>
                <a:close/>
              </a:path>
              <a:path w="908050" h="1219200">
                <a:moveTo>
                  <a:pt x="448665" y="233629"/>
                </a:moveTo>
                <a:lnTo>
                  <a:pt x="448195" y="234188"/>
                </a:lnTo>
                <a:lnTo>
                  <a:pt x="447903" y="234696"/>
                </a:lnTo>
                <a:lnTo>
                  <a:pt x="447332" y="235254"/>
                </a:lnTo>
                <a:lnTo>
                  <a:pt x="447205" y="235458"/>
                </a:lnTo>
                <a:lnTo>
                  <a:pt x="439216" y="243459"/>
                </a:lnTo>
                <a:lnTo>
                  <a:pt x="291553" y="393192"/>
                </a:lnTo>
                <a:lnTo>
                  <a:pt x="286600" y="398716"/>
                </a:lnTo>
                <a:lnTo>
                  <a:pt x="280466" y="404558"/>
                </a:lnTo>
                <a:lnTo>
                  <a:pt x="274091" y="410895"/>
                </a:lnTo>
                <a:lnTo>
                  <a:pt x="257568" y="427659"/>
                </a:lnTo>
                <a:lnTo>
                  <a:pt x="257378" y="428053"/>
                </a:lnTo>
                <a:lnTo>
                  <a:pt x="255562" y="429869"/>
                </a:lnTo>
                <a:lnTo>
                  <a:pt x="254000" y="431063"/>
                </a:lnTo>
                <a:lnTo>
                  <a:pt x="252412" y="432130"/>
                </a:lnTo>
                <a:lnTo>
                  <a:pt x="239969" y="439671"/>
                </a:lnTo>
                <a:lnTo>
                  <a:pt x="229161" y="440228"/>
                </a:lnTo>
                <a:lnTo>
                  <a:pt x="907948" y="440228"/>
                </a:lnTo>
                <a:lnTo>
                  <a:pt x="907948" y="233807"/>
                </a:lnTo>
                <a:lnTo>
                  <a:pt x="448868" y="233807"/>
                </a:lnTo>
                <a:lnTo>
                  <a:pt x="448665" y="233629"/>
                </a:lnTo>
                <a:close/>
              </a:path>
              <a:path w="908050" h="1219200">
                <a:moveTo>
                  <a:pt x="106756" y="323684"/>
                </a:moveTo>
                <a:lnTo>
                  <a:pt x="106591" y="323875"/>
                </a:lnTo>
                <a:lnTo>
                  <a:pt x="106925" y="323875"/>
                </a:lnTo>
                <a:lnTo>
                  <a:pt x="106756" y="323684"/>
                </a:lnTo>
                <a:close/>
              </a:path>
              <a:path w="908050" h="1219200">
                <a:moveTo>
                  <a:pt x="186461" y="249135"/>
                </a:moveTo>
                <a:lnTo>
                  <a:pt x="219494" y="281381"/>
                </a:lnTo>
                <a:lnTo>
                  <a:pt x="222973" y="285153"/>
                </a:lnTo>
                <a:lnTo>
                  <a:pt x="227926" y="287566"/>
                </a:lnTo>
                <a:lnTo>
                  <a:pt x="239737" y="287566"/>
                </a:lnTo>
                <a:lnTo>
                  <a:pt x="245275" y="284467"/>
                </a:lnTo>
                <a:lnTo>
                  <a:pt x="248716" y="279768"/>
                </a:lnTo>
                <a:lnTo>
                  <a:pt x="270722" y="257463"/>
                </a:lnTo>
                <a:lnTo>
                  <a:pt x="195156" y="257463"/>
                </a:lnTo>
                <a:lnTo>
                  <a:pt x="191451" y="253940"/>
                </a:lnTo>
                <a:lnTo>
                  <a:pt x="186461" y="249135"/>
                </a:lnTo>
                <a:close/>
              </a:path>
              <a:path w="908050" h="1219200">
                <a:moveTo>
                  <a:pt x="297396" y="230427"/>
                </a:moveTo>
                <a:lnTo>
                  <a:pt x="148359" y="230427"/>
                </a:lnTo>
                <a:lnTo>
                  <a:pt x="165636" y="233101"/>
                </a:lnTo>
                <a:lnTo>
                  <a:pt x="184048" y="246418"/>
                </a:lnTo>
                <a:lnTo>
                  <a:pt x="193910" y="256143"/>
                </a:lnTo>
                <a:lnTo>
                  <a:pt x="195156" y="257463"/>
                </a:lnTo>
                <a:lnTo>
                  <a:pt x="270722" y="257463"/>
                </a:lnTo>
                <a:lnTo>
                  <a:pt x="297396" y="230427"/>
                </a:lnTo>
                <a:close/>
              </a:path>
              <a:path w="908050" h="1219200">
                <a:moveTo>
                  <a:pt x="907948" y="140033"/>
                </a:moveTo>
                <a:lnTo>
                  <a:pt x="406906" y="140033"/>
                </a:lnTo>
                <a:lnTo>
                  <a:pt x="424227" y="146988"/>
                </a:lnTo>
                <a:lnTo>
                  <a:pt x="442595" y="162394"/>
                </a:lnTo>
                <a:lnTo>
                  <a:pt x="458303" y="181059"/>
                </a:lnTo>
                <a:lnTo>
                  <a:pt x="465234" y="198362"/>
                </a:lnTo>
                <a:lnTo>
                  <a:pt x="462413" y="215535"/>
                </a:lnTo>
                <a:lnTo>
                  <a:pt x="448868" y="233807"/>
                </a:lnTo>
                <a:lnTo>
                  <a:pt x="907948" y="233807"/>
                </a:lnTo>
                <a:lnTo>
                  <a:pt x="907948" y="140033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9"/>
          <p:cNvSpPr/>
          <p:nvPr/>
        </p:nvSpPr>
        <p:spPr>
          <a:xfrm>
            <a:off x="6628182" y="4601999"/>
            <a:ext cx="364331" cy="364331"/>
          </a:xfrm>
          <a:custGeom>
            <a:avLst/>
            <a:gdLst/>
            <a:ahLst/>
            <a:cxnLst/>
            <a:rect l="l" t="t" r="r" b="b"/>
            <a:pathLst>
              <a:path w="518159" h="518160">
                <a:moveTo>
                  <a:pt x="259054" y="0"/>
                </a:moveTo>
                <a:lnTo>
                  <a:pt x="212547" y="4180"/>
                </a:lnTo>
                <a:lnTo>
                  <a:pt x="168751" y="16230"/>
                </a:lnTo>
                <a:lnTo>
                  <a:pt x="128403" y="35414"/>
                </a:lnTo>
                <a:lnTo>
                  <a:pt x="92240" y="60993"/>
                </a:lnTo>
                <a:lnTo>
                  <a:pt x="60999" y="92230"/>
                </a:lnTo>
                <a:lnTo>
                  <a:pt x="35417" y="128390"/>
                </a:lnTo>
                <a:lnTo>
                  <a:pt x="16232" y="168734"/>
                </a:lnTo>
                <a:lnTo>
                  <a:pt x="4181" y="212526"/>
                </a:lnTo>
                <a:lnTo>
                  <a:pt x="0" y="259029"/>
                </a:lnTo>
                <a:lnTo>
                  <a:pt x="4181" y="305536"/>
                </a:lnTo>
                <a:lnTo>
                  <a:pt x="16232" y="349332"/>
                </a:lnTo>
                <a:lnTo>
                  <a:pt x="35417" y="389680"/>
                </a:lnTo>
                <a:lnTo>
                  <a:pt x="60999" y="425843"/>
                </a:lnTo>
                <a:lnTo>
                  <a:pt x="92240" y="457084"/>
                </a:lnTo>
                <a:lnTo>
                  <a:pt x="128403" y="482665"/>
                </a:lnTo>
                <a:lnTo>
                  <a:pt x="168751" y="501851"/>
                </a:lnTo>
                <a:lnTo>
                  <a:pt x="212547" y="513902"/>
                </a:lnTo>
                <a:lnTo>
                  <a:pt x="259054" y="518083"/>
                </a:lnTo>
                <a:lnTo>
                  <a:pt x="305553" y="513902"/>
                </a:lnTo>
                <a:lnTo>
                  <a:pt x="349344" y="501851"/>
                </a:lnTo>
                <a:lnTo>
                  <a:pt x="389687" y="482665"/>
                </a:lnTo>
                <a:lnTo>
                  <a:pt x="425847" y="457084"/>
                </a:lnTo>
                <a:lnTo>
                  <a:pt x="457086" y="425843"/>
                </a:lnTo>
                <a:lnTo>
                  <a:pt x="482666" y="389680"/>
                </a:lnTo>
                <a:lnTo>
                  <a:pt x="501851" y="349332"/>
                </a:lnTo>
                <a:lnTo>
                  <a:pt x="502999" y="345160"/>
                </a:lnTo>
                <a:lnTo>
                  <a:pt x="230441" y="345147"/>
                </a:lnTo>
                <a:lnTo>
                  <a:pt x="230378" y="344932"/>
                </a:lnTo>
                <a:lnTo>
                  <a:pt x="216895" y="342190"/>
                </a:lnTo>
                <a:lnTo>
                  <a:pt x="207230" y="335505"/>
                </a:lnTo>
                <a:lnTo>
                  <a:pt x="201411" y="324872"/>
                </a:lnTo>
                <a:lnTo>
                  <a:pt x="199466" y="310286"/>
                </a:lnTo>
                <a:lnTo>
                  <a:pt x="199466" y="148590"/>
                </a:lnTo>
                <a:lnTo>
                  <a:pt x="201613" y="132154"/>
                </a:lnTo>
                <a:lnTo>
                  <a:pt x="208059" y="120400"/>
                </a:lnTo>
                <a:lnTo>
                  <a:pt x="218813" y="113340"/>
                </a:lnTo>
                <a:lnTo>
                  <a:pt x="233883" y="110985"/>
                </a:lnTo>
                <a:lnTo>
                  <a:pt x="470353" y="110985"/>
                </a:lnTo>
                <a:lnTo>
                  <a:pt x="457086" y="92230"/>
                </a:lnTo>
                <a:lnTo>
                  <a:pt x="425847" y="60993"/>
                </a:lnTo>
                <a:lnTo>
                  <a:pt x="389687" y="35414"/>
                </a:lnTo>
                <a:lnTo>
                  <a:pt x="349344" y="16230"/>
                </a:lnTo>
                <a:lnTo>
                  <a:pt x="305553" y="4180"/>
                </a:lnTo>
                <a:lnTo>
                  <a:pt x="259054" y="0"/>
                </a:lnTo>
                <a:close/>
              </a:path>
              <a:path w="518159" h="518160">
                <a:moveTo>
                  <a:pt x="470353" y="110985"/>
                </a:moveTo>
                <a:lnTo>
                  <a:pt x="233883" y="110985"/>
                </a:lnTo>
                <a:lnTo>
                  <a:pt x="248602" y="113351"/>
                </a:lnTo>
                <a:lnTo>
                  <a:pt x="259108" y="120410"/>
                </a:lnTo>
                <a:lnTo>
                  <a:pt x="265419" y="132157"/>
                </a:lnTo>
                <a:lnTo>
                  <a:pt x="267550" y="148590"/>
                </a:lnTo>
                <a:lnTo>
                  <a:pt x="267703" y="253593"/>
                </a:lnTo>
                <a:lnTo>
                  <a:pt x="268478" y="260578"/>
                </a:lnTo>
                <a:lnTo>
                  <a:pt x="275082" y="267119"/>
                </a:lnTo>
                <a:lnTo>
                  <a:pt x="282638" y="274713"/>
                </a:lnTo>
                <a:lnTo>
                  <a:pt x="395986" y="274713"/>
                </a:lnTo>
                <a:lnTo>
                  <a:pt x="428886" y="294250"/>
                </a:lnTo>
                <a:lnTo>
                  <a:pt x="431256" y="310286"/>
                </a:lnTo>
                <a:lnTo>
                  <a:pt x="429062" y="325352"/>
                </a:lnTo>
                <a:lnTo>
                  <a:pt x="422294" y="336354"/>
                </a:lnTo>
                <a:lnTo>
                  <a:pt x="411020" y="342958"/>
                </a:lnTo>
                <a:lnTo>
                  <a:pt x="395262" y="345160"/>
                </a:lnTo>
                <a:lnTo>
                  <a:pt x="502999" y="345160"/>
                </a:lnTo>
                <a:lnTo>
                  <a:pt x="513902" y="305536"/>
                </a:lnTo>
                <a:lnTo>
                  <a:pt x="518083" y="259029"/>
                </a:lnTo>
                <a:lnTo>
                  <a:pt x="513902" y="212526"/>
                </a:lnTo>
                <a:lnTo>
                  <a:pt x="501851" y="168734"/>
                </a:lnTo>
                <a:lnTo>
                  <a:pt x="482666" y="128390"/>
                </a:lnTo>
                <a:lnTo>
                  <a:pt x="470353" y="110985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0"/>
          <p:cNvSpPr/>
          <p:nvPr/>
        </p:nvSpPr>
        <p:spPr>
          <a:xfrm>
            <a:off x="6501894" y="4392673"/>
            <a:ext cx="617041" cy="700088"/>
          </a:xfrm>
          <a:custGeom>
            <a:avLst/>
            <a:gdLst/>
            <a:ahLst/>
            <a:cxnLst/>
            <a:rect l="l" t="t" r="r" b="b"/>
            <a:pathLst>
              <a:path w="877570" h="995679">
                <a:moveTo>
                  <a:pt x="471271" y="81279"/>
                </a:moveTo>
                <a:lnTo>
                  <a:pt x="406031" y="81279"/>
                </a:lnTo>
                <a:lnTo>
                  <a:pt x="397179" y="89152"/>
                </a:lnTo>
                <a:lnTo>
                  <a:pt x="390188" y="98721"/>
                </a:lnTo>
                <a:lnTo>
                  <a:pt x="385321" y="109688"/>
                </a:lnTo>
                <a:lnTo>
                  <a:pt x="382841" y="121754"/>
                </a:lnTo>
                <a:lnTo>
                  <a:pt x="337423" y="130011"/>
                </a:lnTo>
                <a:lnTo>
                  <a:pt x="293746" y="142815"/>
                </a:lnTo>
                <a:lnTo>
                  <a:pt x="252069" y="159906"/>
                </a:lnTo>
                <a:lnTo>
                  <a:pt x="212653" y="181024"/>
                </a:lnTo>
                <a:lnTo>
                  <a:pt x="175758" y="205912"/>
                </a:lnTo>
                <a:lnTo>
                  <a:pt x="141642" y="234310"/>
                </a:lnTo>
                <a:lnTo>
                  <a:pt x="110567" y="265958"/>
                </a:lnTo>
                <a:lnTo>
                  <a:pt x="82792" y="300598"/>
                </a:lnTo>
                <a:lnTo>
                  <a:pt x="58577" y="337970"/>
                </a:lnTo>
                <a:lnTo>
                  <a:pt x="38182" y="377815"/>
                </a:lnTo>
                <a:lnTo>
                  <a:pt x="21867" y="419874"/>
                </a:lnTo>
                <a:lnTo>
                  <a:pt x="9892" y="463887"/>
                </a:lnTo>
                <a:lnTo>
                  <a:pt x="2516" y="509597"/>
                </a:lnTo>
                <a:lnTo>
                  <a:pt x="0" y="556742"/>
                </a:lnTo>
                <a:lnTo>
                  <a:pt x="2578" y="604470"/>
                </a:lnTo>
                <a:lnTo>
                  <a:pt x="10135" y="650727"/>
                </a:lnTo>
                <a:lnTo>
                  <a:pt x="22400" y="695241"/>
                </a:lnTo>
                <a:lnTo>
                  <a:pt x="39104" y="737744"/>
                </a:lnTo>
                <a:lnTo>
                  <a:pt x="59976" y="777967"/>
                </a:lnTo>
                <a:lnTo>
                  <a:pt x="84748" y="815638"/>
                </a:lnTo>
                <a:lnTo>
                  <a:pt x="113149" y="850489"/>
                </a:lnTo>
                <a:lnTo>
                  <a:pt x="144910" y="882250"/>
                </a:lnTo>
                <a:lnTo>
                  <a:pt x="179761" y="910651"/>
                </a:lnTo>
                <a:lnTo>
                  <a:pt x="217433" y="935423"/>
                </a:lnTo>
                <a:lnTo>
                  <a:pt x="257655" y="956296"/>
                </a:lnTo>
                <a:lnTo>
                  <a:pt x="300158" y="972999"/>
                </a:lnTo>
                <a:lnTo>
                  <a:pt x="344673" y="985264"/>
                </a:lnTo>
                <a:lnTo>
                  <a:pt x="390929" y="992821"/>
                </a:lnTo>
                <a:lnTo>
                  <a:pt x="438657" y="995400"/>
                </a:lnTo>
                <a:lnTo>
                  <a:pt x="486381" y="992821"/>
                </a:lnTo>
                <a:lnTo>
                  <a:pt x="532634" y="985264"/>
                </a:lnTo>
                <a:lnTo>
                  <a:pt x="577147" y="972999"/>
                </a:lnTo>
                <a:lnTo>
                  <a:pt x="619649" y="956296"/>
                </a:lnTo>
                <a:lnTo>
                  <a:pt x="659871" y="935423"/>
                </a:lnTo>
                <a:lnTo>
                  <a:pt x="697543" y="910651"/>
                </a:lnTo>
                <a:lnTo>
                  <a:pt x="720450" y="891984"/>
                </a:lnTo>
                <a:lnTo>
                  <a:pt x="438657" y="891984"/>
                </a:lnTo>
                <a:lnTo>
                  <a:pt x="389182" y="888342"/>
                </a:lnTo>
                <a:lnTo>
                  <a:pt x="341939" y="877765"/>
                </a:lnTo>
                <a:lnTo>
                  <a:pt x="297450" y="860775"/>
                </a:lnTo>
                <a:lnTo>
                  <a:pt x="256238" y="837895"/>
                </a:lnTo>
                <a:lnTo>
                  <a:pt x="218825" y="809649"/>
                </a:lnTo>
                <a:lnTo>
                  <a:pt x="185735" y="776558"/>
                </a:lnTo>
                <a:lnTo>
                  <a:pt x="157489" y="739146"/>
                </a:lnTo>
                <a:lnTo>
                  <a:pt x="134610" y="697936"/>
                </a:lnTo>
                <a:lnTo>
                  <a:pt x="117621" y="653450"/>
                </a:lnTo>
                <a:lnTo>
                  <a:pt x="107045" y="606211"/>
                </a:lnTo>
                <a:lnTo>
                  <a:pt x="103403" y="556742"/>
                </a:lnTo>
                <a:lnTo>
                  <a:pt x="107045" y="507270"/>
                </a:lnTo>
                <a:lnTo>
                  <a:pt x="117621" y="460030"/>
                </a:lnTo>
                <a:lnTo>
                  <a:pt x="134610" y="415543"/>
                </a:lnTo>
                <a:lnTo>
                  <a:pt x="157489" y="374332"/>
                </a:lnTo>
                <a:lnTo>
                  <a:pt x="185735" y="336921"/>
                </a:lnTo>
                <a:lnTo>
                  <a:pt x="218825" y="303831"/>
                </a:lnTo>
                <a:lnTo>
                  <a:pt x="256238" y="275586"/>
                </a:lnTo>
                <a:lnTo>
                  <a:pt x="297450" y="252707"/>
                </a:lnTo>
                <a:lnTo>
                  <a:pt x="341939" y="235718"/>
                </a:lnTo>
                <a:lnTo>
                  <a:pt x="389182" y="225142"/>
                </a:lnTo>
                <a:lnTo>
                  <a:pt x="438657" y="221500"/>
                </a:lnTo>
                <a:lnTo>
                  <a:pt x="720275" y="221500"/>
                </a:lnTo>
                <a:lnTo>
                  <a:pt x="701537" y="205904"/>
                </a:lnTo>
                <a:lnTo>
                  <a:pt x="664640" y="181017"/>
                </a:lnTo>
                <a:lnTo>
                  <a:pt x="625224" y="159899"/>
                </a:lnTo>
                <a:lnTo>
                  <a:pt x="583549" y="142810"/>
                </a:lnTo>
                <a:lnTo>
                  <a:pt x="539875" y="130009"/>
                </a:lnTo>
                <a:lnTo>
                  <a:pt x="494461" y="121754"/>
                </a:lnTo>
                <a:lnTo>
                  <a:pt x="491979" y="109688"/>
                </a:lnTo>
                <a:lnTo>
                  <a:pt x="487110" y="98721"/>
                </a:lnTo>
                <a:lnTo>
                  <a:pt x="480118" y="89152"/>
                </a:lnTo>
                <a:lnTo>
                  <a:pt x="471271" y="81279"/>
                </a:lnTo>
                <a:close/>
              </a:path>
              <a:path w="877570" h="995679">
                <a:moveTo>
                  <a:pt x="720275" y="221500"/>
                </a:moveTo>
                <a:lnTo>
                  <a:pt x="438657" y="221500"/>
                </a:lnTo>
                <a:lnTo>
                  <a:pt x="488129" y="225142"/>
                </a:lnTo>
                <a:lnTo>
                  <a:pt x="535370" y="235718"/>
                </a:lnTo>
                <a:lnTo>
                  <a:pt x="579857" y="252707"/>
                </a:lnTo>
                <a:lnTo>
                  <a:pt x="621067" y="275586"/>
                </a:lnTo>
                <a:lnTo>
                  <a:pt x="658479" y="303831"/>
                </a:lnTo>
                <a:lnTo>
                  <a:pt x="691569" y="336921"/>
                </a:lnTo>
                <a:lnTo>
                  <a:pt x="719814" y="374332"/>
                </a:lnTo>
                <a:lnTo>
                  <a:pt x="742692" y="415543"/>
                </a:lnTo>
                <a:lnTo>
                  <a:pt x="759681" y="460030"/>
                </a:lnTo>
                <a:lnTo>
                  <a:pt x="770258" y="507270"/>
                </a:lnTo>
                <a:lnTo>
                  <a:pt x="773899" y="556742"/>
                </a:lnTo>
                <a:lnTo>
                  <a:pt x="770258" y="606211"/>
                </a:lnTo>
                <a:lnTo>
                  <a:pt x="759681" y="653450"/>
                </a:lnTo>
                <a:lnTo>
                  <a:pt x="742692" y="697936"/>
                </a:lnTo>
                <a:lnTo>
                  <a:pt x="719814" y="739146"/>
                </a:lnTo>
                <a:lnTo>
                  <a:pt x="691569" y="776558"/>
                </a:lnTo>
                <a:lnTo>
                  <a:pt x="658479" y="809649"/>
                </a:lnTo>
                <a:lnTo>
                  <a:pt x="621067" y="837895"/>
                </a:lnTo>
                <a:lnTo>
                  <a:pt x="579857" y="860775"/>
                </a:lnTo>
                <a:lnTo>
                  <a:pt x="535370" y="877765"/>
                </a:lnTo>
                <a:lnTo>
                  <a:pt x="488129" y="888342"/>
                </a:lnTo>
                <a:lnTo>
                  <a:pt x="438657" y="891984"/>
                </a:lnTo>
                <a:lnTo>
                  <a:pt x="720450" y="891984"/>
                </a:lnTo>
                <a:lnTo>
                  <a:pt x="764157" y="850489"/>
                </a:lnTo>
                <a:lnTo>
                  <a:pt x="792560" y="815638"/>
                </a:lnTo>
                <a:lnTo>
                  <a:pt x="817333" y="777967"/>
                </a:lnTo>
                <a:lnTo>
                  <a:pt x="838207" y="737744"/>
                </a:lnTo>
                <a:lnTo>
                  <a:pt x="854912" y="695241"/>
                </a:lnTo>
                <a:lnTo>
                  <a:pt x="867179" y="650727"/>
                </a:lnTo>
                <a:lnTo>
                  <a:pt x="874736" y="604470"/>
                </a:lnTo>
                <a:lnTo>
                  <a:pt x="877315" y="556742"/>
                </a:lnTo>
                <a:lnTo>
                  <a:pt x="874799" y="509594"/>
                </a:lnTo>
                <a:lnTo>
                  <a:pt x="867421" y="463883"/>
                </a:lnTo>
                <a:lnTo>
                  <a:pt x="855444" y="419867"/>
                </a:lnTo>
                <a:lnTo>
                  <a:pt x="839126" y="377807"/>
                </a:lnTo>
                <a:lnTo>
                  <a:pt x="818728" y="337961"/>
                </a:lnTo>
                <a:lnTo>
                  <a:pt x="794510" y="300588"/>
                </a:lnTo>
                <a:lnTo>
                  <a:pt x="766732" y="265949"/>
                </a:lnTo>
                <a:lnTo>
                  <a:pt x="735654" y="234301"/>
                </a:lnTo>
                <a:lnTo>
                  <a:pt x="720275" y="221500"/>
                </a:lnTo>
                <a:close/>
              </a:path>
              <a:path w="877570" h="995679">
                <a:moveTo>
                  <a:pt x="531901" y="0"/>
                </a:moveTo>
                <a:lnTo>
                  <a:pt x="346316" y="0"/>
                </a:lnTo>
                <a:lnTo>
                  <a:pt x="329665" y="2574"/>
                </a:lnTo>
                <a:lnTo>
                  <a:pt x="319197" y="10252"/>
                </a:lnTo>
                <a:lnTo>
                  <a:pt x="313760" y="22963"/>
                </a:lnTo>
                <a:lnTo>
                  <a:pt x="312204" y="40639"/>
                </a:lnTo>
                <a:lnTo>
                  <a:pt x="313515" y="57254"/>
                </a:lnTo>
                <a:lnTo>
                  <a:pt x="318012" y="69407"/>
                </a:lnTo>
                <a:lnTo>
                  <a:pt x="326536" y="77228"/>
                </a:lnTo>
                <a:lnTo>
                  <a:pt x="339928" y="80848"/>
                </a:lnTo>
                <a:lnTo>
                  <a:pt x="341985" y="81051"/>
                </a:lnTo>
                <a:lnTo>
                  <a:pt x="343979" y="81279"/>
                </a:lnTo>
                <a:lnTo>
                  <a:pt x="531901" y="81279"/>
                </a:lnTo>
                <a:lnTo>
                  <a:pt x="534339" y="81127"/>
                </a:lnTo>
                <a:lnTo>
                  <a:pt x="536669" y="81127"/>
                </a:lnTo>
                <a:lnTo>
                  <a:pt x="536828" y="81102"/>
                </a:lnTo>
                <a:lnTo>
                  <a:pt x="538124" y="81025"/>
                </a:lnTo>
                <a:lnTo>
                  <a:pt x="552812" y="77728"/>
                </a:lnTo>
                <a:lnTo>
                  <a:pt x="562132" y="69876"/>
                </a:lnTo>
                <a:lnTo>
                  <a:pt x="567029" y="57503"/>
                </a:lnTo>
                <a:lnTo>
                  <a:pt x="568451" y="40639"/>
                </a:lnTo>
                <a:lnTo>
                  <a:pt x="566899" y="22652"/>
                </a:lnTo>
                <a:lnTo>
                  <a:pt x="561468" y="9975"/>
                </a:lnTo>
                <a:lnTo>
                  <a:pt x="551001" y="2470"/>
                </a:lnTo>
                <a:lnTo>
                  <a:pt x="535624" y="190"/>
                </a:lnTo>
                <a:lnTo>
                  <a:pt x="534339" y="190"/>
                </a:lnTo>
                <a:lnTo>
                  <a:pt x="531901" y="0"/>
                </a:lnTo>
                <a:close/>
              </a:path>
              <a:path w="877570" h="995679">
                <a:moveTo>
                  <a:pt x="536669" y="81127"/>
                </a:moveTo>
                <a:lnTo>
                  <a:pt x="534339" y="81127"/>
                </a:lnTo>
                <a:lnTo>
                  <a:pt x="534339" y="81279"/>
                </a:lnTo>
                <a:lnTo>
                  <a:pt x="535711" y="81279"/>
                </a:lnTo>
                <a:lnTo>
                  <a:pt x="536669" y="81127"/>
                </a:lnTo>
                <a:close/>
              </a:path>
              <a:path w="877570" h="995679">
                <a:moveTo>
                  <a:pt x="534339" y="0"/>
                </a:moveTo>
                <a:lnTo>
                  <a:pt x="534339" y="190"/>
                </a:lnTo>
                <a:lnTo>
                  <a:pt x="535624" y="190"/>
                </a:lnTo>
                <a:lnTo>
                  <a:pt x="534339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1"/>
          <p:cNvSpPr/>
          <p:nvPr/>
        </p:nvSpPr>
        <p:spPr>
          <a:xfrm>
            <a:off x="6506014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10" h="79375">
                <a:moveTo>
                  <a:pt x="40220" y="0"/>
                </a:moveTo>
                <a:lnTo>
                  <a:pt x="38976" y="0"/>
                </a:lnTo>
                <a:lnTo>
                  <a:pt x="23654" y="3112"/>
                </a:lnTo>
                <a:lnTo>
                  <a:pt x="11282" y="11599"/>
                </a:lnTo>
                <a:lnTo>
                  <a:pt x="3012" y="24190"/>
                </a:lnTo>
                <a:lnTo>
                  <a:pt x="0" y="39611"/>
                </a:lnTo>
                <a:lnTo>
                  <a:pt x="3205" y="55032"/>
                </a:lnTo>
                <a:lnTo>
                  <a:pt x="11899" y="67622"/>
                </a:lnTo>
                <a:lnTo>
                  <a:pt x="24699" y="76110"/>
                </a:lnTo>
                <a:lnTo>
                  <a:pt x="40220" y="79222"/>
                </a:lnTo>
                <a:lnTo>
                  <a:pt x="55649" y="76110"/>
                </a:lnTo>
                <a:lnTo>
                  <a:pt x="68243" y="67622"/>
                </a:lnTo>
                <a:lnTo>
                  <a:pt x="76732" y="55032"/>
                </a:lnTo>
                <a:lnTo>
                  <a:pt x="79844" y="39611"/>
                </a:lnTo>
                <a:lnTo>
                  <a:pt x="76732" y="24190"/>
                </a:lnTo>
                <a:lnTo>
                  <a:pt x="68243" y="11599"/>
                </a:lnTo>
                <a:lnTo>
                  <a:pt x="55649" y="3112"/>
                </a:lnTo>
                <a:lnTo>
                  <a:pt x="40220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2"/>
          <p:cNvSpPr/>
          <p:nvPr/>
        </p:nvSpPr>
        <p:spPr>
          <a:xfrm>
            <a:off x="6620469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46" y="0"/>
                </a:moveTo>
                <a:lnTo>
                  <a:pt x="38963" y="0"/>
                </a:lnTo>
                <a:lnTo>
                  <a:pt x="23654" y="3112"/>
                </a:lnTo>
                <a:lnTo>
                  <a:pt x="11285" y="11599"/>
                </a:lnTo>
                <a:lnTo>
                  <a:pt x="3014" y="24190"/>
                </a:lnTo>
                <a:lnTo>
                  <a:pt x="0" y="39611"/>
                </a:lnTo>
                <a:lnTo>
                  <a:pt x="3205" y="55032"/>
                </a:lnTo>
                <a:lnTo>
                  <a:pt x="11903" y="67622"/>
                </a:lnTo>
                <a:lnTo>
                  <a:pt x="24710" y="76110"/>
                </a:lnTo>
                <a:lnTo>
                  <a:pt x="40246" y="79222"/>
                </a:lnTo>
                <a:lnTo>
                  <a:pt x="55659" y="76110"/>
                </a:lnTo>
                <a:lnTo>
                  <a:pt x="68246" y="67622"/>
                </a:lnTo>
                <a:lnTo>
                  <a:pt x="76733" y="55032"/>
                </a:lnTo>
                <a:lnTo>
                  <a:pt x="79844" y="39611"/>
                </a:lnTo>
                <a:lnTo>
                  <a:pt x="76733" y="24190"/>
                </a:lnTo>
                <a:lnTo>
                  <a:pt x="68246" y="11599"/>
                </a:lnTo>
                <a:lnTo>
                  <a:pt x="55659" y="3112"/>
                </a:lnTo>
                <a:lnTo>
                  <a:pt x="40246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3"/>
          <p:cNvSpPr/>
          <p:nvPr/>
        </p:nvSpPr>
        <p:spPr>
          <a:xfrm>
            <a:off x="6391550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10" h="79375">
                <a:moveTo>
                  <a:pt x="40233" y="0"/>
                </a:moveTo>
                <a:lnTo>
                  <a:pt x="39001" y="0"/>
                </a:lnTo>
                <a:lnTo>
                  <a:pt x="23670" y="3112"/>
                </a:lnTo>
                <a:lnTo>
                  <a:pt x="11290" y="11599"/>
                </a:lnTo>
                <a:lnTo>
                  <a:pt x="3015" y="24190"/>
                </a:lnTo>
                <a:lnTo>
                  <a:pt x="0" y="39611"/>
                </a:lnTo>
                <a:lnTo>
                  <a:pt x="3207" y="55032"/>
                </a:lnTo>
                <a:lnTo>
                  <a:pt x="11906" y="67622"/>
                </a:lnTo>
                <a:lnTo>
                  <a:pt x="24710" y="76110"/>
                </a:lnTo>
                <a:lnTo>
                  <a:pt x="40233" y="79222"/>
                </a:lnTo>
                <a:lnTo>
                  <a:pt x="55659" y="76110"/>
                </a:lnTo>
                <a:lnTo>
                  <a:pt x="68249" y="67622"/>
                </a:lnTo>
                <a:lnTo>
                  <a:pt x="76734" y="55032"/>
                </a:lnTo>
                <a:lnTo>
                  <a:pt x="79844" y="39611"/>
                </a:lnTo>
                <a:lnTo>
                  <a:pt x="76734" y="24190"/>
                </a:lnTo>
                <a:lnTo>
                  <a:pt x="68249" y="11599"/>
                </a:lnTo>
                <a:lnTo>
                  <a:pt x="55659" y="3112"/>
                </a:lnTo>
                <a:lnTo>
                  <a:pt x="40233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4"/>
          <p:cNvSpPr/>
          <p:nvPr/>
        </p:nvSpPr>
        <p:spPr>
          <a:xfrm>
            <a:off x="7078290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46" y="0"/>
                </a:moveTo>
                <a:lnTo>
                  <a:pt x="39001" y="0"/>
                </a:lnTo>
                <a:lnTo>
                  <a:pt x="23681" y="3112"/>
                </a:lnTo>
                <a:lnTo>
                  <a:pt x="11299" y="11599"/>
                </a:lnTo>
                <a:lnTo>
                  <a:pt x="3018" y="24190"/>
                </a:lnTo>
                <a:lnTo>
                  <a:pt x="0" y="39611"/>
                </a:lnTo>
                <a:lnTo>
                  <a:pt x="3211" y="55032"/>
                </a:lnTo>
                <a:lnTo>
                  <a:pt x="11917" y="67622"/>
                </a:lnTo>
                <a:lnTo>
                  <a:pt x="24726" y="76110"/>
                </a:lnTo>
                <a:lnTo>
                  <a:pt x="40246" y="79222"/>
                </a:lnTo>
                <a:lnTo>
                  <a:pt x="55670" y="76110"/>
                </a:lnTo>
                <a:lnTo>
                  <a:pt x="68256" y="67622"/>
                </a:lnTo>
                <a:lnTo>
                  <a:pt x="76736" y="55032"/>
                </a:lnTo>
                <a:lnTo>
                  <a:pt x="79844" y="39611"/>
                </a:lnTo>
                <a:lnTo>
                  <a:pt x="76736" y="24190"/>
                </a:lnTo>
                <a:lnTo>
                  <a:pt x="68256" y="11599"/>
                </a:lnTo>
                <a:lnTo>
                  <a:pt x="55670" y="3112"/>
                </a:lnTo>
                <a:lnTo>
                  <a:pt x="40246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5"/>
          <p:cNvSpPr/>
          <p:nvPr/>
        </p:nvSpPr>
        <p:spPr>
          <a:xfrm>
            <a:off x="6963844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08" y="0"/>
                </a:moveTo>
                <a:lnTo>
                  <a:pt x="38976" y="0"/>
                </a:lnTo>
                <a:lnTo>
                  <a:pt x="23665" y="3112"/>
                </a:lnTo>
                <a:lnTo>
                  <a:pt x="11291" y="11599"/>
                </a:lnTo>
                <a:lnTo>
                  <a:pt x="3016" y="24190"/>
                </a:lnTo>
                <a:lnTo>
                  <a:pt x="0" y="39611"/>
                </a:lnTo>
                <a:lnTo>
                  <a:pt x="3208" y="55032"/>
                </a:lnTo>
                <a:lnTo>
                  <a:pt x="11907" y="67622"/>
                </a:lnTo>
                <a:lnTo>
                  <a:pt x="24704" y="76110"/>
                </a:lnTo>
                <a:lnTo>
                  <a:pt x="40208" y="79222"/>
                </a:lnTo>
                <a:lnTo>
                  <a:pt x="55654" y="76110"/>
                </a:lnTo>
                <a:lnTo>
                  <a:pt x="68251" y="67622"/>
                </a:lnTo>
                <a:lnTo>
                  <a:pt x="76735" y="55032"/>
                </a:lnTo>
                <a:lnTo>
                  <a:pt x="79844" y="39611"/>
                </a:lnTo>
                <a:lnTo>
                  <a:pt x="76735" y="24190"/>
                </a:lnTo>
                <a:lnTo>
                  <a:pt x="68251" y="11599"/>
                </a:lnTo>
                <a:lnTo>
                  <a:pt x="55654" y="3112"/>
                </a:lnTo>
                <a:lnTo>
                  <a:pt x="40208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6"/>
          <p:cNvSpPr/>
          <p:nvPr/>
        </p:nvSpPr>
        <p:spPr>
          <a:xfrm>
            <a:off x="6849388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46" y="0"/>
                </a:moveTo>
                <a:lnTo>
                  <a:pt x="38988" y="0"/>
                </a:lnTo>
                <a:lnTo>
                  <a:pt x="23670" y="3112"/>
                </a:lnTo>
                <a:lnTo>
                  <a:pt x="11293" y="11599"/>
                </a:lnTo>
                <a:lnTo>
                  <a:pt x="3016" y="24190"/>
                </a:lnTo>
                <a:lnTo>
                  <a:pt x="0" y="39611"/>
                </a:lnTo>
                <a:lnTo>
                  <a:pt x="3207" y="55032"/>
                </a:lnTo>
                <a:lnTo>
                  <a:pt x="11907" y="67622"/>
                </a:lnTo>
                <a:lnTo>
                  <a:pt x="24715" y="76110"/>
                </a:lnTo>
                <a:lnTo>
                  <a:pt x="40246" y="79222"/>
                </a:lnTo>
                <a:lnTo>
                  <a:pt x="55659" y="76110"/>
                </a:lnTo>
                <a:lnTo>
                  <a:pt x="68246" y="67622"/>
                </a:lnTo>
                <a:lnTo>
                  <a:pt x="76733" y="55032"/>
                </a:lnTo>
                <a:lnTo>
                  <a:pt x="79844" y="39611"/>
                </a:lnTo>
                <a:lnTo>
                  <a:pt x="76733" y="24190"/>
                </a:lnTo>
                <a:lnTo>
                  <a:pt x="68246" y="11599"/>
                </a:lnTo>
                <a:lnTo>
                  <a:pt x="55659" y="3112"/>
                </a:lnTo>
                <a:lnTo>
                  <a:pt x="40246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7"/>
          <p:cNvSpPr/>
          <p:nvPr/>
        </p:nvSpPr>
        <p:spPr>
          <a:xfrm>
            <a:off x="6734924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40220" y="0"/>
                </a:moveTo>
                <a:lnTo>
                  <a:pt x="38989" y="0"/>
                </a:lnTo>
                <a:lnTo>
                  <a:pt x="23665" y="3112"/>
                </a:lnTo>
                <a:lnTo>
                  <a:pt x="11288" y="11599"/>
                </a:lnTo>
                <a:lnTo>
                  <a:pt x="3014" y="24190"/>
                </a:lnTo>
                <a:lnTo>
                  <a:pt x="0" y="39611"/>
                </a:lnTo>
                <a:lnTo>
                  <a:pt x="3209" y="55032"/>
                </a:lnTo>
                <a:lnTo>
                  <a:pt x="11909" y="67622"/>
                </a:lnTo>
                <a:lnTo>
                  <a:pt x="24710" y="76110"/>
                </a:lnTo>
                <a:lnTo>
                  <a:pt x="40220" y="79222"/>
                </a:lnTo>
                <a:lnTo>
                  <a:pt x="55649" y="76110"/>
                </a:lnTo>
                <a:lnTo>
                  <a:pt x="68243" y="67622"/>
                </a:lnTo>
                <a:lnTo>
                  <a:pt x="76732" y="55032"/>
                </a:lnTo>
                <a:lnTo>
                  <a:pt x="79844" y="39611"/>
                </a:lnTo>
                <a:lnTo>
                  <a:pt x="76732" y="24190"/>
                </a:lnTo>
                <a:lnTo>
                  <a:pt x="68243" y="11599"/>
                </a:lnTo>
                <a:lnTo>
                  <a:pt x="55649" y="3112"/>
                </a:lnTo>
                <a:lnTo>
                  <a:pt x="40220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28"/>
          <p:cNvSpPr/>
          <p:nvPr/>
        </p:nvSpPr>
        <p:spPr>
          <a:xfrm>
            <a:off x="7192855" y="5162947"/>
            <a:ext cx="56257" cy="55811"/>
          </a:xfrm>
          <a:custGeom>
            <a:avLst/>
            <a:gdLst/>
            <a:ahLst/>
            <a:cxnLst/>
            <a:rect l="l" t="t" r="r" b="b"/>
            <a:pathLst>
              <a:path w="80009" h="79375">
                <a:moveTo>
                  <a:pt x="39954" y="0"/>
                </a:moveTo>
                <a:lnTo>
                  <a:pt x="39293" y="0"/>
                </a:lnTo>
                <a:lnTo>
                  <a:pt x="23927" y="3112"/>
                </a:lnTo>
                <a:lnTo>
                  <a:pt x="11445" y="11599"/>
                </a:lnTo>
                <a:lnTo>
                  <a:pt x="3064" y="24190"/>
                </a:lnTo>
                <a:lnTo>
                  <a:pt x="0" y="39611"/>
                </a:lnTo>
                <a:lnTo>
                  <a:pt x="3163" y="55032"/>
                </a:lnTo>
                <a:lnTo>
                  <a:pt x="11766" y="67622"/>
                </a:lnTo>
                <a:lnTo>
                  <a:pt x="24474" y="76110"/>
                </a:lnTo>
                <a:lnTo>
                  <a:pt x="39954" y="79222"/>
                </a:lnTo>
                <a:lnTo>
                  <a:pt x="55380" y="76110"/>
                </a:lnTo>
                <a:lnTo>
                  <a:pt x="67970" y="67622"/>
                </a:lnTo>
                <a:lnTo>
                  <a:pt x="76455" y="55032"/>
                </a:lnTo>
                <a:lnTo>
                  <a:pt x="79565" y="39611"/>
                </a:lnTo>
                <a:lnTo>
                  <a:pt x="76455" y="24190"/>
                </a:lnTo>
                <a:lnTo>
                  <a:pt x="67970" y="11599"/>
                </a:lnTo>
                <a:lnTo>
                  <a:pt x="55380" y="3112"/>
                </a:lnTo>
                <a:lnTo>
                  <a:pt x="39954" y="0"/>
                </a:lnTo>
                <a:close/>
              </a:path>
            </a:pathLst>
          </a:custGeom>
          <a:solidFill>
            <a:srgbClr val="F8971D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29"/>
          <p:cNvSpPr/>
          <p:nvPr/>
        </p:nvSpPr>
        <p:spPr>
          <a:xfrm>
            <a:off x="5180422" y="4392673"/>
            <a:ext cx="621953" cy="820638"/>
          </a:xfrm>
          <a:custGeom>
            <a:avLst/>
            <a:gdLst/>
            <a:ahLst/>
            <a:cxnLst/>
            <a:rect l="l" t="t" r="r" b="b"/>
            <a:pathLst>
              <a:path w="884554" h="1167129">
                <a:moveTo>
                  <a:pt x="442201" y="0"/>
                </a:moveTo>
                <a:lnTo>
                  <a:pt x="343484" y="252"/>
                </a:lnTo>
                <a:lnTo>
                  <a:pt x="193014" y="2200"/>
                </a:lnTo>
                <a:lnTo>
                  <a:pt x="139061" y="3846"/>
                </a:lnTo>
                <a:lnTo>
                  <a:pt x="97831" y="5909"/>
                </a:lnTo>
                <a:lnTo>
                  <a:pt x="49135" y="11185"/>
                </a:lnTo>
                <a:lnTo>
                  <a:pt x="15559" y="33499"/>
                </a:lnTo>
                <a:lnTo>
                  <a:pt x="0" y="73317"/>
                </a:lnTo>
                <a:lnTo>
                  <a:pt x="0" y="129324"/>
                </a:lnTo>
                <a:lnTo>
                  <a:pt x="1142" y="129324"/>
                </a:lnTo>
                <a:lnTo>
                  <a:pt x="0" y="419455"/>
                </a:lnTo>
                <a:lnTo>
                  <a:pt x="0" y="1107325"/>
                </a:lnTo>
                <a:lnTo>
                  <a:pt x="3470" y="1131277"/>
                </a:lnTo>
                <a:lnTo>
                  <a:pt x="12541" y="1150092"/>
                </a:lnTo>
                <a:lnTo>
                  <a:pt x="25203" y="1162393"/>
                </a:lnTo>
                <a:lnTo>
                  <a:pt x="39446" y="1166799"/>
                </a:lnTo>
                <a:lnTo>
                  <a:pt x="61153" y="1166232"/>
                </a:lnTo>
                <a:lnTo>
                  <a:pt x="81472" y="1163615"/>
                </a:lnTo>
                <a:lnTo>
                  <a:pt x="165607" y="1146733"/>
                </a:lnTo>
                <a:lnTo>
                  <a:pt x="225450" y="1137086"/>
                </a:lnTo>
                <a:lnTo>
                  <a:pt x="284820" y="1131251"/>
                </a:lnTo>
                <a:lnTo>
                  <a:pt x="341035" y="1128339"/>
                </a:lnTo>
                <a:lnTo>
                  <a:pt x="391413" y="1127463"/>
                </a:lnTo>
                <a:lnTo>
                  <a:pt x="881373" y="1127455"/>
                </a:lnTo>
                <a:lnTo>
                  <a:pt x="884288" y="1107325"/>
                </a:lnTo>
                <a:lnTo>
                  <a:pt x="884288" y="1026083"/>
                </a:lnTo>
                <a:lnTo>
                  <a:pt x="430085" y="1026083"/>
                </a:lnTo>
                <a:lnTo>
                  <a:pt x="428256" y="1022921"/>
                </a:lnTo>
                <a:lnTo>
                  <a:pt x="428256" y="1004201"/>
                </a:lnTo>
                <a:lnTo>
                  <a:pt x="415561" y="1001915"/>
                </a:lnTo>
                <a:lnTo>
                  <a:pt x="403834" y="998172"/>
                </a:lnTo>
                <a:lnTo>
                  <a:pt x="393441" y="992900"/>
                </a:lnTo>
                <a:lnTo>
                  <a:pt x="384746" y="986028"/>
                </a:lnTo>
                <a:lnTo>
                  <a:pt x="381076" y="982344"/>
                </a:lnTo>
                <a:lnTo>
                  <a:pt x="380288" y="979169"/>
                </a:lnTo>
                <a:lnTo>
                  <a:pt x="380288" y="970762"/>
                </a:lnTo>
                <a:lnTo>
                  <a:pt x="384416" y="964018"/>
                </a:lnTo>
                <a:lnTo>
                  <a:pt x="391845" y="960666"/>
                </a:lnTo>
                <a:lnTo>
                  <a:pt x="393509" y="960183"/>
                </a:lnTo>
                <a:lnTo>
                  <a:pt x="428256" y="960183"/>
                </a:lnTo>
                <a:lnTo>
                  <a:pt x="428256" y="924864"/>
                </a:lnTo>
                <a:lnTo>
                  <a:pt x="410003" y="918343"/>
                </a:lnTo>
                <a:lnTo>
                  <a:pt x="394512" y="908292"/>
                </a:lnTo>
                <a:lnTo>
                  <a:pt x="383765" y="893548"/>
                </a:lnTo>
                <a:lnTo>
                  <a:pt x="379742" y="872947"/>
                </a:lnTo>
                <a:lnTo>
                  <a:pt x="383245" y="854373"/>
                </a:lnTo>
                <a:lnTo>
                  <a:pt x="393126" y="839208"/>
                </a:lnTo>
                <a:lnTo>
                  <a:pt x="408444" y="828393"/>
                </a:lnTo>
                <a:lnTo>
                  <a:pt x="428256" y="822871"/>
                </a:lnTo>
                <a:lnTo>
                  <a:pt x="428256" y="805726"/>
                </a:lnTo>
                <a:lnTo>
                  <a:pt x="431685" y="802297"/>
                </a:lnTo>
                <a:lnTo>
                  <a:pt x="884288" y="802297"/>
                </a:lnTo>
                <a:lnTo>
                  <a:pt x="884288" y="719645"/>
                </a:lnTo>
                <a:lnTo>
                  <a:pt x="120865" y="719645"/>
                </a:lnTo>
                <a:lnTo>
                  <a:pt x="113659" y="718182"/>
                </a:lnTo>
                <a:lnTo>
                  <a:pt x="107759" y="714197"/>
                </a:lnTo>
                <a:lnTo>
                  <a:pt x="103774" y="708297"/>
                </a:lnTo>
                <a:lnTo>
                  <a:pt x="102311" y="701090"/>
                </a:lnTo>
                <a:lnTo>
                  <a:pt x="102311" y="603580"/>
                </a:lnTo>
                <a:lnTo>
                  <a:pt x="103774" y="596380"/>
                </a:lnTo>
                <a:lnTo>
                  <a:pt x="107759" y="590484"/>
                </a:lnTo>
                <a:lnTo>
                  <a:pt x="113659" y="586501"/>
                </a:lnTo>
                <a:lnTo>
                  <a:pt x="120865" y="585038"/>
                </a:lnTo>
                <a:lnTo>
                  <a:pt x="884288" y="585038"/>
                </a:lnTo>
                <a:lnTo>
                  <a:pt x="884288" y="507669"/>
                </a:lnTo>
                <a:lnTo>
                  <a:pt x="122288" y="507669"/>
                </a:lnTo>
                <a:lnTo>
                  <a:pt x="114774" y="506140"/>
                </a:lnTo>
                <a:lnTo>
                  <a:pt x="108619" y="501977"/>
                </a:lnTo>
                <a:lnTo>
                  <a:pt x="104461" y="495818"/>
                </a:lnTo>
                <a:lnTo>
                  <a:pt x="102933" y="488302"/>
                </a:lnTo>
                <a:lnTo>
                  <a:pt x="102933" y="380352"/>
                </a:lnTo>
                <a:lnTo>
                  <a:pt x="104461" y="372838"/>
                </a:lnTo>
                <a:lnTo>
                  <a:pt x="108619" y="366683"/>
                </a:lnTo>
                <a:lnTo>
                  <a:pt x="114774" y="362525"/>
                </a:lnTo>
                <a:lnTo>
                  <a:pt x="122288" y="360997"/>
                </a:lnTo>
                <a:lnTo>
                  <a:pt x="884288" y="360997"/>
                </a:lnTo>
                <a:lnTo>
                  <a:pt x="884288" y="282384"/>
                </a:lnTo>
                <a:lnTo>
                  <a:pt x="121678" y="282384"/>
                </a:lnTo>
                <a:lnTo>
                  <a:pt x="114162" y="280856"/>
                </a:lnTo>
                <a:lnTo>
                  <a:pt x="108003" y="276698"/>
                </a:lnTo>
                <a:lnTo>
                  <a:pt x="103840" y="270543"/>
                </a:lnTo>
                <a:lnTo>
                  <a:pt x="102311" y="263029"/>
                </a:lnTo>
                <a:lnTo>
                  <a:pt x="102311" y="155079"/>
                </a:lnTo>
                <a:lnTo>
                  <a:pt x="103840" y="147565"/>
                </a:lnTo>
                <a:lnTo>
                  <a:pt x="108003" y="141411"/>
                </a:lnTo>
                <a:lnTo>
                  <a:pt x="114162" y="137252"/>
                </a:lnTo>
                <a:lnTo>
                  <a:pt x="121678" y="135724"/>
                </a:lnTo>
                <a:lnTo>
                  <a:pt x="884288" y="135724"/>
                </a:lnTo>
                <a:lnTo>
                  <a:pt x="884288" y="73317"/>
                </a:lnTo>
                <a:lnTo>
                  <a:pt x="868760" y="33499"/>
                </a:lnTo>
                <a:lnTo>
                  <a:pt x="835163" y="11185"/>
                </a:lnTo>
                <a:lnTo>
                  <a:pt x="786494" y="5909"/>
                </a:lnTo>
                <a:lnTo>
                  <a:pt x="745272" y="3846"/>
                </a:lnTo>
                <a:lnTo>
                  <a:pt x="691329" y="2200"/>
                </a:lnTo>
                <a:lnTo>
                  <a:pt x="540890" y="252"/>
                </a:lnTo>
                <a:lnTo>
                  <a:pt x="442201" y="0"/>
                </a:lnTo>
                <a:close/>
              </a:path>
              <a:path w="884554" h="1167129">
                <a:moveTo>
                  <a:pt x="881373" y="1127455"/>
                </a:moveTo>
                <a:lnTo>
                  <a:pt x="486206" y="1127455"/>
                </a:lnTo>
                <a:lnTo>
                  <a:pt x="526562" y="1127891"/>
                </a:lnTo>
                <a:lnTo>
                  <a:pt x="571520" y="1129533"/>
                </a:lnTo>
                <a:lnTo>
                  <a:pt x="619546" y="1132886"/>
                </a:lnTo>
                <a:lnTo>
                  <a:pt x="669106" y="1138452"/>
                </a:lnTo>
                <a:lnTo>
                  <a:pt x="718667" y="1146733"/>
                </a:lnTo>
                <a:lnTo>
                  <a:pt x="802808" y="1163615"/>
                </a:lnTo>
                <a:lnTo>
                  <a:pt x="823119" y="1166232"/>
                </a:lnTo>
                <a:lnTo>
                  <a:pt x="844829" y="1166799"/>
                </a:lnTo>
                <a:lnTo>
                  <a:pt x="859095" y="1162393"/>
                </a:lnTo>
                <a:lnTo>
                  <a:pt x="871753" y="1150092"/>
                </a:lnTo>
                <a:lnTo>
                  <a:pt x="880823" y="1131251"/>
                </a:lnTo>
                <a:lnTo>
                  <a:pt x="881373" y="1127455"/>
                </a:lnTo>
                <a:close/>
              </a:path>
              <a:path w="884554" h="1167129">
                <a:moveTo>
                  <a:pt x="484693" y="1127463"/>
                </a:moveTo>
                <a:lnTo>
                  <a:pt x="391413" y="1127463"/>
                </a:lnTo>
                <a:lnTo>
                  <a:pt x="433273" y="1127734"/>
                </a:lnTo>
                <a:lnTo>
                  <a:pt x="433273" y="1128026"/>
                </a:lnTo>
                <a:lnTo>
                  <a:pt x="451027" y="1128026"/>
                </a:lnTo>
                <a:lnTo>
                  <a:pt x="442150" y="1127887"/>
                </a:lnTo>
                <a:lnTo>
                  <a:pt x="484693" y="1127463"/>
                </a:lnTo>
                <a:close/>
              </a:path>
              <a:path w="884554" h="1167129">
                <a:moveTo>
                  <a:pt x="452246" y="851852"/>
                </a:moveTo>
                <a:lnTo>
                  <a:pt x="452246" y="898258"/>
                </a:lnTo>
                <a:lnTo>
                  <a:pt x="471301" y="906077"/>
                </a:lnTo>
                <a:lnTo>
                  <a:pt x="487267" y="917330"/>
                </a:lnTo>
                <a:lnTo>
                  <a:pt x="498242" y="932684"/>
                </a:lnTo>
                <a:lnTo>
                  <a:pt x="502323" y="952804"/>
                </a:lnTo>
                <a:lnTo>
                  <a:pt x="498908" y="972213"/>
                </a:lnTo>
                <a:lnTo>
                  <a:pt x="489043" y="988090"/>
                </a:lnTo>
                <a:lnTo>
                  <a:pt x="473299" y="999173"/>
                </a:lnTo>
                <a:lnTo>
                  <a:pt x="452246" y="1004201"/>
                </a:lnTo>
                <a:lnTo>
                  <a:pt x="452246" y="1022146"/>
                </a:lnTo>
                <a:lnTo>
                  <a:pt x="450926" y="1026083"/>
                </a:lnTo>
                <a:lnTo>
                  <a:pt x="884288" y="1026083"/>
                </a:lnTo>
                <a:lnTo>
                  <a:pt x="884288" y="1013879"/>
                </a:lnTo>
                <a:lnTo>
                  <a:pt x="603135" y="1013879"/>
                </a:lnTo>
                <a:lnTo>
                  <a:pt x="593975" y="1012019"/>
                </a:lnTo>
                <a:lnTo>
                  <a:pt x="586476" y="1006956"/>
                </a:lnTo>
                <a:lnTo>
                  <a:pt x="581411" y="999461"/>
                </a:lnTo>
                <a:lnTo>
                  <a:pt x="579551" y="990307"/>
                </a:lnTo>
                <a:lnTo>
                  <a:pt x="579551" y="867397"/>
                </a:lnTo>
                <a:lnTo>
                  <a:pt x="475691" y="867397"/>
                </a:lnTo>
                <a:lnTo>
                  <a:pt x="473328" y="864501"/>
                </a:lnTo>
                <a:lnTo>
                  <a:pt x="469633" y="861085"/>
                </a:lnTo>
                <a:lnTo>
                  <a:pt x="464096" y="855827"/>
                </a:lnTo>
                <a:lnTo>
                  <a:pt x="458025" y="852385"/>
                </a:lnTo>
                <a:lnTo>
                  <a:pt x="452246" y="851852"/>
                </a:lnTo>
                <a:close/>
              </a:path>
              <a:path w="884554" h="1167129">
                <a:moveTo>
                  <a:pt x="884288" y="803262"/>
                </a:moveTo>
                <a:lnTo>
                  <a:pt x="748753" y="803262"/>
                </a:lnTo>
                <a:lnTo>
                  <a:pt x="757901" y="805122"/>
                </a:lnTo>
                <a:lnTo>
                  <a:pt x="765397" y="810186"/>
                </a:lnTo>
                <a:lnTo>
                  <a:pt x="770463" y="817685"/>
                </a:lnTo>
                <a:lnTo>
                  <a:pt x="772325" y="826846"/>
                </a:lnTo>
                <a:lnTo>
                  <a:pt x="772325" y="990307"/>
                </a:lnTo>
                <a:lnTo>
                  <a:pt x="770463" y="999461"/>
                </a:lnTo>
                <a:lnTo>
                  <a:pt x="765397" y="1006956"/>
                </a:lnTo>
                <a:lnTo>
                  <a:pt x="757901" y="1012019"/>
                </a:lnTo>
                <a:lnTo>
                  <a:pt x="748753" y="1013879"/>
                </a:lnTo>
                <a:lnTo>
                  <a:pt x="884288" y="1013879"/>
                </a:lnTo>
                <a:lnTo>
                  <a:pt x="884288" y="803262"/>
                </a:lnTo>
                <a:close/>
              </a:path>
              <a:path w="884554" h="1167129">
                <a:moveTo>
                  <a:pt x="428256" y="960183"/>
                </a:moveTo>
                <a:lnTo>
                  <a:pt x="399783" y="960183"/>
                </a:lnTo>
                <a:lnTo>
                  <a:pt x="402678" y="962304"/>
                </a:lnTo>
                <a:lnTo>
                  <a:pt x="406107" y="965200"/>
                </a:lnTo>
                <a:lnTo>
                  <a:pt x="410603" y="968882"/>
                </a:lnTo>
                <a:lnTo>
                  <a:pt x="418757" y="974686"/>
                </a:lnTo>
                <a:lnTo>
                  <a:pt x="428256" y="975728"/>
                </a:lnTo>
                <a:lnTo>
                  <a:pt x="428256" y="960183"/>
                </a:lnTo>
                <a:close/>
              </a:path>
              <a:path w="884554" h="1167129">
                <a:moveTo>
                  <a:pt x="884288" y="802297"/>
                </a:moveTo>
                <a:lnTo>
                  <a:pt x="449313" y="802297"/>
                </a:lnTo>
                <a:lnTo>
                  <a:pt x="452246" y="805726"/>
                </a:lnTo>
                <a:lnTo>
                  <a:pt x="452246" y="822337"/>
                </a:lnTo>
                <a:lnTo>
                  <a:pt x="488861" y="837361"/>
                </a:lnTo>
                <a:lnTo>
                  <a:pt x="497039" y="846328"/>
                </a:lnTo>
                <a:lnTo>
                  <a:pt x="497039" y="855891"/>
                </a:lnTo>
                <a:lnTo>
                  <a:pt x="492772" y="861783"/>
                </a:lnTo>
                <a:lnTo>
                  <a:pt x="485559" y="866444"/>
                </a:lnTo>
                <a:lnTo>
                  <a:pt x="483171" y="867397"/>
                </a:lnTo>
                <a:lnTo>
                  <a:pt x="579551" y="867397"/>
                </a:lnTo>
                <a:lnTo>
                  <a:pt x="579551" y="826846"/>
                </a:lnTo>
                <a:lnTo>
                  <a:pt x="581411" y="817685"/>
                </a:lnTo>
                <a:lnTo>
                  <a:pt x="586476" y="810186"/>
                </a:lnTo>
                <a:lnTo>
                  <a:pt x="593975" y="805122"/>
                </a:lnTo>
                <a:lnTo>
                  <a:pt x="603135" y="803262"/>
                </a:lnTo>
                <a:lnTo>
                  <a:pt x="884288" y="803262"/>
                </a:lnTo>
                <a:lnTo>
                  <a:pt x="884288" y="802297"/>
                </a:lnTo>
                <a:close/>
              </a:path>
              <a:path w="884554" h="1167129">
                <a:moveTo>
                  <a:pt x="383781" y="585038"/>
                </a:moveTo>
                <a:lnTo>
                  <a:pt x="270471" y="585038"/>
                </a:lnTo>
                <a:lnTo>
                  <a:pt x="277673" y="586501"/>
                </a:lnTo>
                <a:lnTo>
                  <a:pt x="283573" y="590484"/>
                </a:lnTo>
                <a:lnTo>
                  <a:pt x="287561" y="596380"/>
                </a:lnTo>
                <a:lnTo>
                  <a:pt x="289026" y="603580"/>
                </a:lnTo>
                <a:lnTo>
                  <a:pt x="289026" y="701090"/>
                </a:lnTo>
                <a:lnTo>
                  <a:pt x="287561" y="708297"/>
                </a:lnTo>
                <a:lnTo>
                  <a:pt x="283573" y="714197"/>
                </a:lnTo>
                <a:lnTo>
                  <a:pt x="277673" y="718182"/>
                </a:lnTo>
                <a:lnTo>
                  <a:pt x="270471" y="719645"/>
                </a:lnTo>
                <a:lnTo>
                  <a:pt x="383781" y="719645"/>
                </a:lnTo>
                <a:lnTo>
                  <a:pt x="376579" y="718182"/>
                </a:lnTo>
                <a:lnTo>
                  <a:pt x="370679" y="714197"/>
                </a:lnTo>
                <a:lnTo>
                  <a:pt x="366691" y="708297"/>
                </a:lnTo>
                <a:lnTo>
                  <a:pt x="365226" y="701090"/>
                </a:lnTo>
                <a:lnTo>
                  <a:pt x="365226" y="603580"/>
                </a:lnTo>
                <a:lnTo>
                  <a:pt x="366691" y="596380"/>
                </a:lnTo>
                <a:lnTo>
                  <a:pt x="370679" y="590484"/>
                </a:lnTo>
                <a:lnTo>
                  <a:pt x="376579" y="586501"/>
                </a:lnTo>
                <a:lnTo>
                  <a:pt x="383781" y="585038"/>
                </a:lnTo>
                <a:close/>
              </a:path>
              <a:path w="884554" h="1167129">
                <a:moveTo>
                  <a:pt x="884288" y="585038"/>
                </a:moveTo>
                <a:lnTo>
                  <a:pt x="756894" y="585038"/>
                </a:lnTo>
                <a:lnTo>
                  <a:pt x="764106" y="586501"/>
                </a:lnTo>
                <a:lnTo>
                  <a:pt x="770005" y="590484"/>
                </a:lnTo>
                <a:lnTo>
                  <a:pt x="773987" y="596380"/>
                </a:lnTo>
                <a:lnTo>
                  <a:pt x="775449" y="603580"/>
                </a:lnTo>
                <a:lnTo>
                  <a:pt x="775449" y="701090"/>
                </a:lnTo>
                <a:lnTo>
                  <a:pt x="773987" y="708297"/>
                </a:lnTo>
                <a:lnTo>
                  <a:pt x="770005" y="714197"/>
                </a:lnTo>
                <a:lnTo>
                  <a:pt x="764106" y="718182"/>
                </a:lnTo>
                <a:lnTo>
                  <a:pt x="756894" y="719645"/>
                </a:lnTo>
                <a:lnTo>
                  <a:pt x="884288" y="719645"/>
                </a:lnTo>
                <a:lnTo>
                  <a:pt x="884288" y="585038"/>
                </a:lnTo>
                <a:close/>
              </a:path>
              <a:path w="884554" h="1167129">
                <a:moveTo>
                  <a:pt x="385216" y="360997"/>
                </a:moveTo>
                <a:lnTo>
                  <a:pt x="270281" y="360997"/>
                </a:lnTo>
                <a:lnTo>
                  <a:pt x="277808" y="362525"/>
                </a:lnTo>
                <a:lnTo>
                  <a:pt x="283965" y="366683"/>
                </a:lnTo>
                <a:lnTo>
                  <a:pt x="288122" y="372838"/>
                </a:lnTo>
                <a:lnTo>
                  <a:pt x="289648" y="380352"/>
                </a:lnTo>
                <a:lnTo>
                  <a:pt x="289648" y="488302"/>
                </a:lnTo>
                <a:lnTo>
                  <a:pt x="288122" y="495818"/>
                </a:lnTo>
                <a:lnTo>
                  <a:pt x="283965" y="501977"/>
                </a:lnTo>
                <a:lnTo>
                  <a:pt x="277808" y="506140"/>
                </a:lnTo>
                <a:lnTo>
                  <a:pt x="270281" y="507669"/>
                </a:lnTo>
                <a:lnTo>
                  <a:pt x="385216" y="507669"/>
                </a:lnTo>
                <a:lnTo>
                  <a:pt x="377695" y="506140"/>
                </a:lnTo>
                <a:lnTo>
                  <a:pt x="371536" y="501977"/>
                </a:lnTo>
                <a:lnTo>
                  <a:pt x="367376" y="495818"/>
                </a:lnTo>
                <a:lnTo>
                  <a:pt x="365848" y="488302"/>
                </a:lnTo>
                <a:lnTo>
                  <a:pt x="365848" y="380352"/>
                </a:lnTo>
                <a:lnTo>
                  <a:pt x="367376" y="372838"/>
                </a:lnTo>
                <a:lnTo>
                  <a:pt x="371536" y="366683"/>
                </a:lnTo>
                <a:lnTo>
                  <a:pt x="377695" y="362525"/>
                </a:lnTo>
                <a:lnTo>
                  <a:pt x="385216" y="360997"/>
                </a:lnTo>
                <a:close/>
              </a:path>
              <a:path w="884554" h="1167129">
                <a:moveTo>
                  <a:pt x="884288" y="360997"/>
                </a:moveTo>
                <a:lnTo>
                  <a:pt x="756716" y="360997"/>
                </a:lnTo>
                <a:lnTo>
                  <a:pt x="764234" y="362525"/>
                </a:lnTo>
                <a:lnTo>
                  <a:pt x="770397" y="366683"/>
                </a:lnTo>
                <a:lnTo>
                  <a:pt x="774565" y="372838"/>
                </a:lnTo>
                <a:lnTo>
                  <a:pt x="776096" y="380352"/>
                </a:lnTo>
                <a:lnTo>
                  <a:pt x="776096" y="488302"/>
                </a:lnTo>
                <a:lnTo>
                  <a:pt x="774565" y="495818"/>
                </a:lnTo>
                <a:lnTo>
                  <a:pt x="770397" y="501977"/>
                </a:lnTo>
                <a:lnTo>
                  <a:pt x="764234" y="506140"/>
                </a:lnTo>
                <a:lnTo>
                  <a:pt x="756716" y="507669"/>
                </a:lnTo>
                <a:lnTo>
                  <a:pt x="884288" y="507669"/>
                </a:lnTo>
                <a:lnTo>
                  <a:pt x="884288" y="360997"/>
                </a:lnTo>
                <a:close/>
              </a:path>
              <a:path w="884554" h="1167129">
                <a:moveTo>
                  <a:pt x="884288" y="135724"/>
                </a:moveTo>
                <a:lnTo>
                  <a:pt x="756107" y="135724"/>
                </a:lnTo>
                <a:lnTo>
                  <a:pt x="763619" y="137252"/>
                </a:lnTo>
                <a:lnTo>
                  <a:pt x="769769" y="141411"/>
                </a:lnTo>
                <a:lnTo>
                  <a:pt x="773923" y="147565"/>
                </a:lnTo>
                <a:lnTo>
                  <a:pt x="775449" y="155079"/>
                </a:lnTo>
                <a:lnTo>
                  <a:pt x="775449" y="263029"/>
                </a:lnTo>
                <a:lnTo>
                  <a:pt x="773923" y="270543"/>
                </a:lnTo>
                <a:lnTo>
                  <a:pt x="769769" y="276698"/>
                </a:lnTo>
                <a:lnTo>
                  <a:pt x="763619" y="280856"/>
                </a:lnTo>
                <a:lnTo>
                  <a:pt x="756107" y="282384"/>
                </a:lnTo>
                <a:lnTo>
                  <a:pt x="884288" y="282384"/>
                </a:lnTo>
                <a:lnTo>
                  <a:pt x="884288" y="135724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0"/>
          <p:cNvSpPr/>
          <p:nvPr/>
        </p:nvSpPr>
        <p:spPr>
          <a:xfrm>
            <a:off x="5470780" y="4991636"/>
            <a:ext cx="11162" cy="27682"/>
          </a:xfrm>
          <a:custGeom>
            <a:avLst/>
            <a:gdLst/>
            <a:ahLst/>
            <a:cxnLst/>
            <a:rect l="l" t="t" r="r" b="b"/>
            <a:pathLst>
              <a:path w="15875" h="39370">
                <a:moveTo>
                  <a:pt x="15303" y="0"/>
                </a:moveTo>
                <a:lnTo>
                  <a:pt x="8432" y="1054"/>
                </a:lnTo>
                <a:lnTo>
                  <a:pt x="0" y="6057"/>
                </a:lnTo>
                <a:lnTo>
                  <a:pt x="0" y="26098"/>
                </a:lnTo>
                <a:lnTo>
                  <a:pt x="2108" y="30657"/>
                </a:lnTo>
                <a:lnTo>
                  <a:pt x="8318" y="36233"/>
                </a:lnTo>
                <a:lnTo>
                  <a:pt x="11290" y="38036"/>
                </a:lnTo>
                <a:lnTo>
                  <a:pt x="15303" y="39281"/>
                </a:lnTo>
                <a:lnTo>
                  <a:pt x="15303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1"/>
          <p:cNvSpPr/>
          <p:nvPr/>
        </p:nvSpPr>
        <p:spPr>
          <a:xfrm>
            <a:off x="5498407" y="5047794"/>
            <a:ext cx="12502" cy="31254"/>
          </a:xfrm>
          <a:custGeom>
            <a:avLst/>
            <a:gdLst/>
            <a:ahLst/>
            <a:cxnLst/>
            <a:rect l="l" t="t" r="r" b="b"/>
            <a:pathLst>
              <a:path w="17779" h="44450">
                <a:moveTo>
                  <a:pt x="0" y="0"/>
                </a:moveTo>
                <a:lnTo>
                  <a:pt x="0" y="44005"/>
                </a:lnTo>
                <a:lnTo>
                  <a:pt x="6650" y="41857"/>
                </a:lnTo>
                <a:lnTo>
                  <a:pt x="12290" y="37488"/>
                </a:lnTo>
                <a:lnTo>
                  <a:pt x="16202" y="31041"/>
                </a:lnTo>
                <a:lnTo>
                  <a:pt x="17665" y="22656"/>
                </a:lnTo>
                <a:lnTo>
                  <a:pt x="17665" y="16471"/>
                </a:lnTo>
                <a:lnTo>
                  <a:pt x="15430" y="10312"/>
                </a:lnTo>
                <a:lnTo>
                  <a:pt x="7518" y="3340"/>
                </a:lnTo>
                <a:lnTo>
                  <a:pt x="4241" y="1371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124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Current </a:t>
            </a:r>
            <a:r>
              <a:rPr lang="en-US" sz="3600" dirty="0" err="1" smtClean="0">
                <a:solidFill>
                  <a:schemeClr val="bg1"/>
                </a:solidFill>
              </a:rPr>
              <a:t>InSight</a:t>
            </a:r>
            <a:r>
              <a:rPr lang="en-US" sz="3600" dirty="0" smtClean="0">
                <a:solidFill>
                  <a:schemeClr val="bg1"/>
                </a:solidFill>
              </a:rPr>
              <a:t> Infrastructure (Production)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26603" y="901878"/>
            <a:ext cx="3961036" cy="47685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Proxies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60358" y="1149168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cihcispwata301v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52272" y="114916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cihcispwata302v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4185" y="114143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cihcispwata303v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5303" y="2820805"/>
            <a:ext cx="1403782" cy="176908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SpotFire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54026" y="3134578"/>
            <a:ext cx="1227039" cy="859396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amusalpwt8qas03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6799" y="3192436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6799" y="3443448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-72804" y="1841043"/>
            <a:ext cx="1343180" cy="67291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ADS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1249" y="2048057"/>
            <a:ext cx="1237087" cy="285923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Amuscinwt8db02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7165" y="2821850"/>
            <a:ext cx="2437079" cy="175803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Reporting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83218" y="3168490"/>
            <a:ext cx="2246249" cy="67874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 (Reporting)</a:t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amuscinwt8app32.logon.ds.ge.com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11046" y="3407678"/>
            <a:ext cx="1223855" cy="19079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 Player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03861" y="3977606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amuscinwtlprep1.cloud.ge.com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96664" y="4223478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amuscinwtlprep2.cloud.ge.com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83077" y="4641353"/>
            <a:ext cx="1361378" cy="95312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Oracle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61540" y="4977889"/>
            <a:ext cx="1202990" cy="226202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RAC Cluster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59341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83385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24246" y="4642886"/>
            <a:ext cx="2461994" cy="21729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Cassandra Cluster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8126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amuscinwtlcts01.cloud.ge.com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8126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amuscinwtlcts02.cloud.ge.com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8126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amuscinwtlcts03.cloud.ge.com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8126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amuscinwtlcts04.cloud.ge.com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8126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amuscinwtlcts05.cloud.ge.com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08126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amuscinwtlcts06.cloud.ge.com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08126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amuscinwtlcts07.cloud.ge.com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8126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amuscinwtlcts08.cloud.ge.com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62359" y="494371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pwnlp0990v01.corporate.ge.com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862359" y="5161059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pwnlp0990v02.corporate.ge.com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862359" y="537840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pwnlp0990v03.corporate.ge.com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62359" y="559575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pwnlp0990v04.corporate.ge.com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62359" y="5813100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pwnlp0990v05.corporate.ge.com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862359" y="603044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pwnlp0990v06.corporate.ge.com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862359" y="624779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pwnlp0990v07.corporate.ge.com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2359" y="6465141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pwnlp0990v08.corporate.ge.com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1547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amusalpwtlcts01.cloud.ge.com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71547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amusalpwtlcts02.cloud.ge.com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1547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amusalpwtlcts03.cloud.ge.com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1547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amusalpwtlcts04.cloud.ge.com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1547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amusalpwtlcts05.cloud.ge.com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1547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amusalpwtlcts06.cloud.ge.com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71547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amusalpwtlcts07.cloud.ge.com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71547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amusalpwtlcts08.cloud.ge.com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78803" y="3626248"/>
            <a:ext cx="1298041" cy="94144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Active MQ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81455" y="4201008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Amuscinwtlamq01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 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81456" y="3874697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Amuscinwtlamq02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21404" y="1371620"/>
            <a:ext cx="5297597" cy="320826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Data Processing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740196" y="1704562"/>
            <a:ext cx="2744447" cy="2755334"/>
            <a:chOff x="3970240" y="406444"/>
            <a:chExt cx="2243475" cy="2658095"/>
          </a:xfrm>
        </p:grpSpPr>
        <p:sp>
          <p:nvSpPr>
            <p:cNvPr id="126" name="Rectangle 125"/>
            <p:cNvSpPr/>
            <p:nvPr/>
          </p:nvSpPr>
          <p:spPr>
            <a:xfrm>
              <a:off x="3970240" y="406444"/>
              <a:ext cx="2243475" cy="265809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57846" y="612264"/>
              <a:ext cx="2065390" cy="1328293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1 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88761" y="1024925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Polling Scheduler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88761" y="125017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88761" y="1475431"/>
              <a:ext cx="909685" cy="38836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</a:t>
              </a:r>
              <a:b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(Raw + </a:t>
              </a: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Calc</a:t>
              </a: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64958" y="799672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ZenoMail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64958" y="1698557"/>
              <a:ext cx="873460" cy="16524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DCS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164958" y="1024925"/>
              <a:ext cx="873460" cy="38624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Email Polling (CMS Tank </a:t>
              </a: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</a:t>
              </a: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SAP)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64958" y="1473304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BMS 2 SAP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188761" y="810027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Web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57846" y="2058711"/>
              <a:ext cx="1124883" cy="9482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2 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70721" y="230604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70721" y="2531301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(Raw)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70721" y="2756554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FSR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20050" y="2058711"/>
              <a:ext cx="903186" cy="472590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3 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11713" y="2299035"/>
              <a:ext cx="683459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622724" y="1721718"/>
            <a:ext cx="2095119" cy="2762417"/>
            <a:chOff x="9999595" y="1868315"/>
            <a:chExt cx="1712675" cy="2664928"/>
          </a:xfrm>
        </p:grpSpPr>
        <p:sp>
          <p:nvSpPr>
            <p:cNvPr id="115" name="Rectangle 114"/>
            <p:cNvSpPr/>
            <p:nvPr/>
          </p:nvSpPr>
          <p:spPr>
            <a:xfrm>
              <a:off x="9999595" y="1868315"/>
              <a:ext cx="1712675" cy="266492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RHO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06295" y="2081441"/>
              <a:ext cx="1484895" cy="333598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amuscinwtlrho01.cloud.ge.com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106295" y="2464747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amuscinwtlrho02.cloud.ge.com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06295" y="2659790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amuscinwtlrho03.cloud.ge.com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106295" y="2854833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amuscinwtlrho41.cloud.ge.com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095668" y="3067555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VDCCLP1208.vdccin.tsg.ge.com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095668" y="3262598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VDCGLP01142.ics.cloud.ge.com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095668" y="3457641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VDCGLP01143.ics.cloud.ge.com 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095668" y="3652684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VDCGLP01144.ics.cloud.ge.com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095668" y="3847727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VDCGLP01145.ics.cloud.ge.com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402589" y="2103132"/>
              <a:ext cx="710135" cy="14102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memcached</a:t>
              </a:r>
              <a:endPara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621406" y="4661406"/>
            <a:ext cx="5297595" cy="215442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Distributed Pre-Compute Platform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808512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amuscinwtlpcm02.cloud.ge.com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29403" y="502726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amuscinwtlpcm03.cloud.ge.com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831031" y="5038506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amuscinwtlpcm04.cloud.ge.com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843731" y="504894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amuscinwtlpcm05.cloud.ge.com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780989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amuscinwtlpcm01.cloud.ge.com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1125" y="5641708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Nimbus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904039" y="5910229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UI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0903798" y="5097652"/>
            <a:ext cx="834777" cy="41103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Precomputes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901124" y="5119423"/>
            <a:ext cx="2729548" cy="2140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ZooKeeper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901125" y="5385694"/>
            <a:ext cx="2729547" cy="20121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856037" y="5638872"/>
            <a:ext cx="3770254" cy="23701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Supervisor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84707" y="1438155"/>
            <a:ext cx="3969298" cy="13099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Insight UI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078135" y="1723266"/>
            <a:ext cx="919405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waterrmd02.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146167" y="1721168"/>
            <a:ext cx="908326" cy="936271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waterrmd01.cloud.ge.com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40776" y="1723266"/>
            <a:ext cx="920986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waterrmd03.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91286" y="1721167"/>
            <a:ext cx="925343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waterrmd04.</a:t>
            </a:r>
            <a:b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244892" y="1815365"/>
            <a:ext cx="3609432" cy="16446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 Web Service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44891" y="2064417"/>
            <a:ext cx="3609432" cy="1449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memcached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Predix</a:t>
            </a:r>
            <a:r>
              <a:rPr lang="en-US" dirty="0" smtClean="0">
                <a:solidFill>
                  <a:schemeClr val="bg1"/>
                </a:solidFill>
              </a:rPr>
              <a:t> 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198" y="4591760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 – App Dev Tools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DevBox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Predix-ready bundle of preinstalled and preconfigured app development tools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Buildpack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Cloud Foundry - Cloud Foundry compatible buildpacks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Data Simulator - generate time series test data series, Machine, Analytics and Visualization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7198" y="285620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Software &amp;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enables machine to machine, machine to cloud, and machine to human connectivity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Manager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Deployment and Monitoring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plug-n-play, secure, and reliable connectivity services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57198" y="1137029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Management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Asset Data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create and store machine asset models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Manage, ingest, store and analyze data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Database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PostgreSQL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Key-Value Store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redis - key-value cache and store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AMQP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RabbitMQ - messages between apps, components and devices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Blobstore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Binary large object storage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2146" y="113703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Catalog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Analytics Runtime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elastic execution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Analytic User Interface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to upload, validate, and run analytics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GeoEnhance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pitney bowes - for location services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34841" y="1137029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Account &amp; Authentication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Control Service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Robust access control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Management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instance provisioning for tenants and runtime access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052146" y="285620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Control layout and component for UI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azuqua - for workflows between apps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52146" y="459176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SDK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quickly build mobile apps to monitor, service, and maintain assets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Service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design, develop, and deploy mobile apps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34841" y="4591760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Logstash - log, save, search, and visualize logs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34841" y="2856202"/>
            <a:ext cx="3661577" cy="15863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Commercialization Services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Operations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nurego - to monetize services using subscription mgmt., profitability analysis, and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14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127221" y="3821596"/>
            <a:ext cx="11107972" cy="282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2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762</Words>
  <Application>Microsoft Office PowerPoint</Application>
  <PresentationFormat>Widescreen</PresentationFormat>
  <Paragraphs>261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GE Inspira Pitch</vt:lpstr>
      <vt:lpstr>Lucida Sans</vt:lpstr>
      <vt:lpstr>Office Theme</vt:lpstr>
      <vt:lpstr>blank</vt:lpstr>
      <vt:lpstr>PowerPoint Presentation</vt:lpstr>
      <vt:lpstr>Insight Capabilities -&gt; APIs</vt:lpstr>
      <vt:lpstr>InSight API Strategy</vt:lpstr>
      <vt:lpstr>Advanced Reporting Services</vt:lpstr>
      <vt:lpstr>Advanced Reporting Services</vt:lpstr>
      <vt:lpstr>Migrating InSight infrastructure onto AWS</vt:lpstr>
      <vt:lpstr>Current InSight Infrastructure (Production)</vt:lpstr>
      <vt:lpstr>Predix Services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82</cp:revision>
  <dcterms:created xsi:type="dcterms:W3CDTF">2016-04-11T00:21:46Z</dcterms:created>
  <dcterms:modified xsi:type="dcterms:W3CDTF">2016-04-12T16:34:39Z</dcterms:modified>
</cp:coreProperties>
</file>