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370" r:id="rId5"/>
    <p:sldId id="372" r:id="rId6"/>
    <p:sldId id="374" r:id="rId7"/>
    <p:sldId id="373" r:id="rId8"/>
    <p:sldId id="375" r:id="rId9"/>
  </p:sldIdLst>
  <p:sldSz cx="9144000" cy="5486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28">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9216" autoAdjust="0"/>
    <p:restoredTop sz="98674" autoAdjust="0"/>
  </p:normalViewPr>
  <p:slideViewPr>
    <p:cSldViewPr snapToGrid="0">
      <p:cViewPr varScale="1">
        <p:scale>
          <a:sx n="102" d="100"/>
          <a:sy n="102" d="100"/>
        </p:scale>
        <p:origin x="176" y="600"/>
      </p:cViewPr>
      <p:guideLst>
        <p:guide orient="horz" pos="172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9" d="100"/>
        <a:sy n="79" d="100"/>
      </p:scale>
      <p:origin x="0" y="0"/>
    </p:cViewPr>
  </p:sorterViewPr>
  <p:notesViewPr>
    <p:cSldViewPr snapToGrid="0">
      <p:cViewPr varScale="1">
        <p:scale>
          <a:sx n="50" d="100"/>
          <a:sy n="50" d="100"/>
        </p:scale>
        <p:origin x="-293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40B57F-00AB-479D-B2B4-F5494C260B63}"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8E5C4273-E870-44E8-BEBC-F63D9A0CED2D}">
      <dgm:prSet phldrT="[Text]" custT="1"/>
      <dgm:spPr/>
      <dgm:t>
        <a:bodyPr/>
        <a:lstStyle/>
        <a:p>
          <a:r>
            <a:rPr lang="en-US" sz="1600" dirty="0" smtClean="0"/>
            <a:t>Foundational Readiness</a:t>
          </a:r>
          <a:endParaRPr lang="en-US" sz="1600" dirty="0"/>
        </a:p>
      </dgm:t>
    </dgm:pt>
    <dgm:pt modelId="{9674C6A2-6281-4626-980B-0D3A6C9729AB}" type="parTrans" cxnId="{393F56D6-74F6-4EBB-AA25-E7D4EF266E70}">
      <dgm:prSet/>
      <dgm:spPr/>
      <dgm:t>
        <a:bodyPr/>
        <a:lstStyle/>
        <a:p>
          <a:endParaRPr lang="en-US"/>
        </a:p>
      </dgm:t>
    </dgm:pt>
    <dgm:pt modelId="{FCFEC5AC-B6FE-4561-A4D8-27A4E51AE542}" type="sibTrans" cxnId="{393F56D6-74F6-4EBB-AA25-E7D4EF266E70}">
      <dgm:prSet/>
      <dgm:spPr/>
      <dgm:t>
        <a:bodyPr/>
        <a:lstStyle/>
        <a:p>
          <a:endParaRPr lang="en-US"/>
        </a:p>
      </dgm:t>
    </dgm:pt>
    <dgm:pt modelId="{ED28E9A5-46EC-4B71-A5CE-8E8BD4503131}">
      <dgm:prSet custT="1"/>
      <dgm:spPr/>
      <dgm:t>
        <a:bodyPr/>
        <a:lstStyle/>
        <a:p>
          <a:r>
            <a:rPr lang="en-US" sz="1600" baseline="0" dirty="0" smtClean="0"/>
            <a:t>POC to verify the loose ends</a:t>
          </a:r>
        </a:p>
      </dgm:t>
    </dgm:pt>
    <dgm:pt modelId="{D60E8583-F580-4272-BEA2-2C329483B04C}" type="parTrans" cxnId="{E950B6E3-0DF2-4076-928C-AEFCA4808E6D}">
      <dgm:prSet/>
      <dgm:spPr/>
      <dgm:t>
        <a:bodyPr/>
        <a:lstStyle/>
        <a:p>
          <a:endParaRPr lang="en-US"/>
        </a:p>
      </dgm:t>
    </dgm:pt>
    <dgm:pt modelId="{3CBC32E7-993F-422C-AB10-0193D4710439}" type="sibTrans" cxnId="{E950B6E3-0DF2-4076-928C-AEFCA4808E6D}">
      <dgm:prSet/>
      <dgm:spPr/>
      <dgm:t>
        <a:bodyPr/>
        <a:lstStyle/>
        <a:p>
          <a:endParaRPr lang="en-US"/>
        </a:p>
      </dgm:t>
    </dgm:pt>
    <dgm:pt modelId="{8FB4D0E7-2867-4DCC-BEDA-058703F33F4D}">
      <dgm:prSet phldrT="[Text]" custT="1"/>
      <dgm:spPr/>
      <dgm:t>
        <a:bodyPr/>
        <a:lstStyle/>
        <a:p>
          <a:r>
            <a:rPr lang="en-US" sz="1200" dirty="0" smtClean="0"/>
            <a:t>Initial</a:t>
          </a:r>
          <a:r>
            <a:rPr lang="en-US" sz="1200" baseline="0" dirty="0" smtClean="0"/>
            <a:t> steps to verify, and identify end points.</a:t>
          </a:r>
          <a:endParaRPr lang="en-US" sz="1200" dirty="0"/>
        </a:p>
      </dgm:t>
    </dgm:pt>
    <dgm:pt modelId="{24F1050C-2C35-421E-B566-61A8B7A48CE5}" type="parTrans" cxnId="{88277B41-C993-4916-9D12-1E5FD8F4DD89}">
      <dgm:prSet/>
      <dgm:spPr/>
      <dgm:t>
        <a:bodyPr/>
        <a:lstStyle/>
        <a:p>
          <a:endParaRPr lang="en-US"/>
        </a:p>
      </dgm:t>
    </dgm:pt>
    <dgm:pt modelId="{7C324861-ABDE-4DF0-8999-C156D0C678A7}" type="sibTrans" cxnId="{88277B41-C993-4916-9D12-1E5FD8F4DD89}">
      <dgm:prSet/>
      <dgm:spPr/>
      <dgm:t>
        <a:bodyPr/>
        <a:lstStyle/>
        <a:p>
          <a:endParaRPr lang="en-US"/>
        </a:p>
      </dgm:t>
    </dgm:pt>
    <dgm:pt modelId="{A08E195A-49BB-432C-AA05-F55FE3422EF8}">
      <dgm:prSet phldrT="[Text]" custT="1"/>
      <dgm:spPr/>
      <dgm:t>
        <a:bodyPr/>
        <a:lstStyle/>
        <a:p>
          <a:r>
            <a:rPr lang="en-US" sz="1600" dirty="0" smtClean="0"/>
            <a:t>Design and Architecting</a:t>
          </a:r>
          <a:endParaRPr lang="en-US" sz="1600" dirty="0"/>
        </a:p>
      </dgm:t>
    </dgm:pt>
    <dgm:pt modelId="{68E5459E-20AA-4AC0-9A49-0BC87D5DD23D}" type="parTrans" cxnId="{EA9B5B20-90B1-438D-9662-F8C47E409550}">
      <dgm:prSet/>
      <dgm:spPr/>
      <dgm:t>
        <a:bodyPr/>
        <a:lstStyle/>
        <a:p>
          <a:endParaRPr lang="en-US"/>
        </a:p>
      </dgm:t>
    </dgm:pt>
    <dgm:pt modelId="{177A5903-7772-440B-BFBB-F0CBF563B0A5}" type="sibTrans" cxnId="{EA9B5B20-90B1-438D-9662-F8C47E409550}">
      <dgm:prSet/>
      <dgm:spPr/>
      <dgm:t>
        <a:bodyPr/>
        <a:lstStyle/>
        <a:p>
          <a:endParaRPr lang="en-US"/>
        </a:p>
      </dgm:t>
    </dgm:pt>
    <dgm:pt modelId="{32445194-8260-4922-9B50-59F824B81B28}">
      <dgm:prSet custT="1"/>
      <dgm:spPr/>
      <dgm:t>
        <a:bodyPr/>
        <a:lstStyle/>
        <a:p>
          <a:r>
            <a:rPr lang="en-US" sz="1200" baseline="0" dirty="0" smtClean="0"/>
            <a:t>Finalizing of Architecture and design solutions</a:t>
          </a:r>
          <a:endParaRPr lang="en-US" sz="1200" dirty="0"/>
        </a:p>
      </dgm:t>
    </dgm:pt>
    <dgm:pt modelId="{DD94CD6B-BDD2-4A09-8EE0-817D92491929}" type="parTrans" cxnId="{74534E84-C787-439D-BEEC-6E9AF4EF10EB}">
      <dgm:prSet/>
      <dgm:spPr/>
      <dgm:t>
        <a:bodyPr/>
        <a:lstStyle/>
        <a:p>
          <a:endParaRPr lang="en-US"/>
        </a:p>
      </dgm:t>
    </dgm:pt>
    <dgm:pt modelId="{6F29F550-307C-40ED-9021-4A1604420436}" type="sibTrans" cxnId="{74534E84-C787-439D-BEEC-6E9AF4EF10EB}">
      <dgm:prSet/>
      <dgm:spPr/>
      <dgm:t>
        <a:bodyPr/>
        <a:lstStyle/>
        <a:p>
          <a:endParaRPr lang="en-US"/>
        </a:p>
      </dgm:t>
    </dgm:pt>
    <dgm:pt modelId="{DED0473E-3FE1-4458-AC00-A10BCA808D64}">
      <dgm:prSet phldrT="[Text]" custT="1"/>
      <dgm:spPr/>
      <dgm:t>
        <a:bodyPr/>
        <a:lstStyle/>
        <a:p>
          <a:r>
            <a:rPr lang="en-US" sz="1200" dirty="0" smtClean="0"/>
            <a:t>Analysis of </a:t>
          </a:r>
          <a:r>
            <a:rPr lang="en-US" sz="1200" dirty="0" err="1" smtClean="0"/>
            <a:t>ReportsLab</a:t>
          </a:r>
          <a:r>
            <a:rPr lang="en-US" sz="1200" dirty="0" smtClean="0"/>
            <a:t> with </a:t>
          </a:r>
          <a:r>
            <a:rPr lang="en-US" sz="1200" dirty="0" err="1" smtClean="0"/>
            <a:t>Predix</a:t>
          </a:r>
          <a:endParaRPr lang="en-US" sz="1200" dirty="0"/>
        </a:p>
      </dgm:t>
    </dgm:pt>
    <dgm:pt modelId="{72299F0D-AE89-4289-A570-9D87E4660B30}" type="parTrans" cxnId="{14575CF9-43B1-4080-9675-8997075AC582}">
      <dgm:prSet/>
      <dgm:spPr/>
      <dgm:t>
        <a:bodyPr/>
        <a:lstStyle/>
        <a:p>
          <a:endParaRPr lang="en-US"/>
        </a:p>
      </dgm:t>
    </dgm:pt>
    <dgm:pt modelId="{C0F819EF-FAE9-4D11-963E-D9A5B60F4B16}" type="sibTrans" cxnId="{14575CF9-43B1-4080-9675-8997075AC582}">
      <dgm:prSet/>
      <dgm:spPr/>
      <dgm:t>
        <a:bodyPr/>
        <a:lstStyle/>
        <a:p>
          <a:endParaRPr lang="en-US"/>
        </a:p>
      </dgm:t>
    </dgm:pt>
    <dgm:pt modelId="{410AB1F3-3544-466A-AE2D-E3DADEA9B6FF}">
      <dgm:prSet custT="1"/>
      <dgm:spPr/>
      <dgm:t>
        <a:bodyPr/>
        <a:lstStyle/>
        <a:p>
          <a:r>
            <a:rPr lang="en-US" sz="1200" dirty="0" smtClean="0"/>
            <a:t>Identify </a:t>
          </a:r>
          <a:r>
            <a:rPr lang="en-US" sz="1200" dirty="0" err="1" smtClean="0"/>
            <a:t>Microservices</a:t>
          </a:r>
          <a:endParaRPr lang="en-US" sz="1200" dirty="0"/>
        </a:p>
      </dgm:t>
    </dgm:pt>
    <dgm:pt modelId="{F01716E8-5B04-4E0C-92CA-5B67CD614946}" type="parTrans" cxnId="{E646D992-8485-4893-B931-2F3332A0ED6F}">
      <dgm:prSet/>
      <dgm:spPr/>
      <dgm:t>
        <a:bodyPr/>
        <a:lstStyle/>
        <a:p>
          <a:endParaRPr lang="en-US"/>
        </a:p>
      </dgm:t>
    </dgm:pt>
    <dgm:pt modelId="{6986B343-A668-489F-A2CD-9EC58586E811}" type="sibTrans" cxnId="{E646D992-8485-4893-B931-2F3332A0ED6F}">
      <dgm:prSet/>
      <dgm:spPr/>
      <dgm:t>
        <a:bodyPr/>
        <a:lstStyle/>
        <a:p>
          <a:endParaRPr lang="en-US"/>
        </a:p>
      </dgm:t>
    </dgm:pt>
    <dgm:pt modelId="{A65E6105-1927-4067-892C-A0AF8CD7577F}">
      <dgm:prSet custT="1"/>
      <dgm:spPr/>
      <dgm:t>
        <a:bodyPr/>
        <a:lstStyle/>
        <a:p>
          <a:r>
            <a:rPr lang="en-US" sz="1200" dirty="0"/>
            <a:t>Implementing Django framework</a:t>
          </a:r>
        </a:p>
      </dgm:t>
    </dgm:pt>
    <dgm:pt modelId="{C28CAC90-A871-4235-AB70-885ED0CAE281}" type="parTrans" cxnId="{1D1C8649-A5A4-4409-8337-C7A66F9D676B}">
      <dgm:prSet/>
      <dgm:spPr/>
      <dgm:t>
        <a:bodyPr/>
        <a:lstStyle/>
        <a:p>
          <a:endParaRPr lang="en-US"/>
        </a:p>
      </dgm:t>
    </dgm:pt>
    <dgm:pt modelId="{3684B368-0B05-47CC-A3F1-0BD693E34102}" type="sibTrans" cxnId="{1D1C8649-A5A4-4409-8337-C7A66F9D676B}">
      <dgm:prSet/>
      <dgm:spPr/>
      <dgm:t>
        <a:bodyPr/>
        <a:lstStyle/>
        <a:p>
          <a:endParaRPr lang="en-US"/>
        </a:p>
      </dgm:t>
    </dgm:pt>
    <dgm:pt modelId="{312D3DF8-F498-4682-B660-49765F73B33A}">
      <dgm:prSet custT="1"/>
      <dgm:spPr/>
      <dgm:t>
        <a:bodyPr/>
        <a:lstStyle/>
        <a:p>
          <a:r>
            <a:rPr lang="en-US" sz="1200" dirty="0"/>
            <a:t>Identify Polymer UI Elements</a:t>
          </a:r>
        </a:p>
      </dgm:t>
    </dgm:pt>
    <dgm:pt modelId="{3CC45625-A72E-4F15-9ACC-C3FC882063AF}" type="parTrans" cxnId="{BAF2216A-9329-42A0-8B83-69349AC45F96}">
      <dgm:prSet/>
      <dgm:spPr/>
      <dgm:t>
        <a:bodyPr/>
        <a:lstStyle/>
        <a:p>
          <a:endParaRPr lang="en-US"/>
        </a:p>
      </dgm:t>
    </dgm:pt>
    <dgm:pt modelId="{998AD76D-2DD9-44F4-A730-5919E58DBA0F}" type="sibTrans" cxnId="{BAF2216A-9329-42A0-8B83-69349AC45F96}">
      <dgm:prSet/>
      <dgm:spPr/>
      <dgm:t>
        <a:bodyPr/>
        <a:lstStyle/>
        <a:p>
          <a:endParaRPr lang="en-US"/>
        </a:p>
      </dgm:t>
    </dgm:pt>
    <dgm:pt modelId="{21BD45A9-F488-4241-9BAE-0C4C9EFDB1A6}">
      <dgm:prSet custT="1"/>
      <dgm:spPr/>
      <dgm:t>
        <a:bodyPr/>
        <a:lstStyle/>
        <a:p>
          <a:r>
            <a:rPr lang="en-US" sz="1200" dirty="0"/>
            <a:t>Reports Builder UI Framework and UI POC</a:t>
          </a:r>
        </a:p>
      </dgm:t>
    </dgm:pt>
    <dgm:pt modelId="{4672FA10-BB96-4D54-8ABB-86C2993F9E98}" type="parTrans" cxnId="{CE8A9DD4-7C25-416F-B998-467B298C00D2}">
      <dgm:prSet/>
      <dgm:spPr/>
      <dgm:t>
        <a:bodyPr/>
        <a:lstStyle/>
        <a:p>
          <a:endParaRPr lang="en-US"/>
        </a:p>
      </dgm:t>
    </dgm:pt>
    <dgm:pt modelId="{692DD678-BED3-48C9-A22C-744A1602D9EF}" type="sibTrans" cxnId="{CE8A9DD4-7C25-416F-B998-467B298C00D2}">
      <dgm:prSet/>
      <dgm:spPr/>
      <dgm:t>
        <a:bodyPr/>
        <a:lstStyle/>
        <a:p>
          <a:endParaRPr lang="en-US"/>
        </a:p>
      </dgm:t>
    </dgm:pt>
    <dgm:pt modelId="{A69D029D-42F2-429B-8D02-E97F992BF9F0}">
      <dgm:prSet custT="1"/>
      <dgm:spPr/>
      <dgm:t>
        <a:bodyPr/>
        <a:lstStyle/>
        <a:p>
          <a:r>
            <a:rPr lang="en-US" sz="1200" dirty="0"/>
            <a:t>Update all functional test cases of reporting</a:t>
          </a:r>
        </a:p>
      </dgm:t>
    </dgm:pt>
    <dgm:pt modelId="{6EAFEC9E-C4FF-4E8C-8D05-52813AA3C6A5}" type="parTrans" cxnId="{E6555A77-74F2-4BFE-ADD0-0BE73A990871}">
      <dgm:prSet/>
      <dgm:spPr/>
      <dgm:t>
        <a:bodyPr/>
        <a:lstStyle/>
        <a:p>
          <a:endParaRPr lang="en-US"/>
        </a:p>
      </dgm:t>
    </dgm:pt>
    <dgm:pt modelId="{5AE47340-2759-470B-9FE5-1DE02CE0CAC2}" type="sibTrans" cxnId="{E6555A77-74F2-4BFE-ADD0-0BE73A990871}">
      <dgm:prSet/>
      <dgm:spPr/>
      <dgm:t>
        <a:bodyPr/>
        <a:lstStyle/>
        <a:p>
          <a:endParaRPr lang="en-US"/>
        </a:p>
      </dgm:t>
    </dgm:pt>
    <dgm:pt modelId="{5955C977-0D75-4835-AC84-F1686BC4375B}">
      <dgm:prSet custT="1"/>
      <dgm:spPr/>
      <dgm:t>
        <a:bodyPr/>
        <a:lstStyle/>
        <a:p>
          <a:r>
            <a:rPr lang="en-US" sz="1200" dirty="0"/>
            <a:t>Sample Application in Predix</a:t>
          </a:r>
        </a:p>
      </dgm:t>
    </dgm:pt>
    <dgm:pt modelId="{3AE43901-9E2F-4C8E-9CCF-0E4A8462F8B9}" type="parTrans" cxnId="{74A7522B-3B1A-4A01-838E-7F7330456538}">
      <dgm:prSet/>
      <dgm:spPr/>
      <dgm:t>
        <a:bodyPr/>
        <a:lstStyle/>
        <a:p>
          <a:endParaRPr lang="en-US"/>
        </a:p>
      </dgm:t>
    </dgm:pt>
    <dgm:pt modelId="{00A88B77-11E4-4A46-84D0-4BECE4C3A60A}" type="sibTrans" cxnId="{74A7522B-3B1A-4A01-838E-7F7330456538}">
      <dgm:prSet/>
      <dgm:spPr/>
      <dgm:t>
        <a:bodyPr/>
        <a:lstStyle/>
        <a:p>
          <a:endParaRPr lang="en-US"/>
        </a:p>
      </dgm:t>
    </dgm:pt>
    <dgm:pt modelId="{C76E9CC1-22FB-465E-B138-7B0EF7BF6303}">
      <dgm:prSet custT="1"/>
      <dgm:spPr/>
      <dgm:t>
        <a:bodyPr/>
        <a:lstStyle/>
        <a:p>
          <a:r>
            <a:rPr lang="en-US" sz="1200" dirty="0"/>
            <a:t>Analyze, Configure and Setup Test Asset Model DB</a:t>
          </a:r>
        </a:p>
      </dgm:t>
    </dgm:pt>
    <dgm:pt modelId="{CF8C6E2B-1E2B-4B57-B55B-762F26F75C25}" type="parTrans" cxnId="{CF5CB9B4-1264-45AC-90CD-E32D2550CE3A}">
      <dgm:prSet/>
      <dgm:spPr/>
      <dgm:t>
        <a:bodyPr/>
        <a:lstStyle/>
        <a:p>
          <a:endParaRPr lang="en-US"/>
        </a:p>
      </dgm:t>
    </dgm:pt>
    <dgm:pt modelId="{0F73AF0F-00C3-4786-AD46-A53383714DA2}" type="sibTrans" cxnId="{CF5CB9B4-1264-45AC-90CD-E32D2550CE3A}">
      <dgm:prSet/>
      <dgm:spPr/>
      <dgm:t>
        <a:bodyPr/>
        <a:lstStyle/>
        <a:p>
          <a:endParaRPr lang="en-US"/>
        </a:p>
      </dgm:t>
    </dgm:pt>
    <dgm:pt modelId="{03E30BE8-4FE6-41B8-89FA-404EEE2BD4D9}">
      <dgm:prSet custT="1"/>
      <dgm:spPr/>
      <dgm:t>
        <a:bodyPr/>
        <a:lstStyle/>
        <a:p>
          <a:r>
            <a:rPr lang="en-US" sz="1200" dirty="0"/>
            <a:t>Analyze, Configure and Setup Test Times Series DB</a:t>
          </a:r>
        </a:p>
      </dgm:t>
    </dgm:pt>
    <dgm:pt modelId="{50AD63CD-BA61-4EDE-8C50-B7FEDB710CFA}" type="parTrans" cxnId="{7756EE03-34D4-4F5D-805B-66A29610FB0D}">
      <dgm:prSet/>
      <dgm:spPr/>
      <dgm:t>
        <a:bodyPr/>
        <a:lstStyle/>
        <a:p>
          <a:endParaRPr lang="en-US"/>
        </a:p>
      </dgm:t>
    </dgm:pt>
    <dgm:pt modelId="{19F9D6DF-3ECA-4222-8DDA-31A176071AD1}" type="sibTrans" cxnId="{7756EE03-34D4-4F5D-805B-66A29610FB0D}">
      <dgm:prSet/>
      <dgm:spPr/>
      <dgm:t>
        <a:bodyPr/>
        <a:lstStyle/>
        <a:p>
          <a:endParaRPr lang="en-US"/>
        </a:p>
      </dgm:t>
    </dgm:pt>
    <dgm:pt modelId="{258DC83F-74DE-4599-B29E-DF04B8AEF8A4}">
      <dgm:prSet custT="1"/>
      <dgm:spPr/>
      <dgm:t>
        <a:bodyPr/>
        <a:lstStyle/>
        <a:p>
          <a:r>
            <a:rPr lang="en-US" sz="1200" dirty="0"/>
            <a:t>Create test plans for reporting services APIs</a:t>
          </a:r>
        </a:p>
      </dgm:t>
    </dgm:pt>
    <dgm:pt modelId="{2600DA6A-9E9E-4E4B-AA8C-54FE9F181014}" type="parTrans" cxnId="{E6249E28-4C2C-40B2-B2B5-AFFCAE1C5810}">
      <dgm:prSet/>
      <dgm:spPr/>
      <dgm:t>
        <a:bodyPr/>
        <a:lstStyle/>
        <a:p>
          <a:endParaRPr lang="en-US"/>
        </a:p>
      </dgm:t>
    </dgm:pt>
    <dgm:pt modelId="{C78D4BD4-E0D4-47EE-8AE8-166AF2249A2A}" type="sibTrans" cxnId="{E6249E28-4C2C-40B2-B2B5-AFFCAE1C5810}">
      <dgm:prSet/>
      <dgm:spPr/>
      <dgm:t>
        <a:bodyPr/>
        <a:lstStyle/>
        <a:p>
          <a:endParaRPr lang="en-US"/>
        </a:p>
      </dgm:t>
    </dgm:pt>
    <dgm:pt modelId="{8D913301-A618-4C7F-B0D2-C2D4980EF971}">
      <dgm:prSet custT="1"/>
      <dgm:spPr/>
      <dgm:t>
        <a:bodyPr/>
        <a:lstStyle/>
        <a:p>
          <a:r>
            <a:rPr lang="en-US" sz="1200" dirty="0"/>
            <a:t>Job Scheduler in Predix </a:t>
          </a:r>
        </a:p>
      </dgm:t>
    </dgm:pt>
    <dgm:pt modelId="{282D0F41-8AE3-498F-A7C5-8871203661CF}" type="parTrans" cxnId="{CF5253B1-8B70-488A-9EA6-1F425629A5EF}">
      <dgm:prSet/>
      <dgm:spPr/>
      <dgm:t>
        <a:bodyPr/>
        <a:lstStyle/>
        <a:p>
          <a:endParaRPr lang="en-US"/>
        </a:p>
      </dgm:t>
    </dgm:pt>
    <dgm:pt modelId="{456514C5-D029-4D61-9EDD-09D8AE01DB08}" type="sibTrans" cxnId="{CF5253B1-8B70-488A-9EA6-1F425629A5EF}">
      <dgm:prSet/>
      <dgm:spPr/>
      <dgm:t>
        <a:bodyPr/>
        <a:lstStyle/>
        <a:p>
          <a:endParaRPr lang="en-US"/>
        </a:p>
      </dgm:t>
    </dgm:pt>
    <dgm:pt modelId="{6A4C9453-3248-4680-8394-5120F56A52C2}">
      <dgm:prSet custT="1"/>
      <dgm:spPr/>
      <dgm:t>
        <a:bodyPr/>
        <a:lstStyle/>
        <a:p>
          <a:r>
            <a:rPr lang="en-US" sz="1200" dirty="0"/>
            <a:t>POC in Prostgres SQL</a:t>
          </a:r>
        </a:p>
      </dgm:t>
    </dgm:pt>
    <dgm:pt modelId="{1B60906F-3746-4655-8960-D195BF815AAF}" type="parTrans" cxnId="{417BC6D6-F00C-4A19-B347-6748D026FFA5}">
      <dgm:prSet/>
      <dgm:spPr/>
      <dgm:t>
        <a:bodyPr/>
        <a:lstStyle/>
        <a:p>
          <a:endParaRPr lang="en-US"/>
        </a:p>
      </dgm:t>
    </dgm:pt>
    <dgm:pt modelId="{1EF23812-9D40-4D1E-A1DD-6B86780D0C7C}" type="sibTrans" cxnId="{417BC6D6-F00C-4A19-B347-6748D026FFA5}">
      <dgm:prSet/>
      <dgm:spPr/>
      <dgm:t>
        <a:bodyPr/>
        <a:lstStyle/>
        <a:p>
          <a:endParaRPr lang="en-US"/>
        </a:p>
      </dgm:t>
    </dgm:pt>
    <dgm:pt modelId="{EA401C54-472C-491B-AC38-A5E1DA566F3C}">
      <dgm:prSet phldrT="[Text]" custT="1"/>
      <dgm:spPr/>
      <dgm:t>
        <a:bodyPr/>
        <a:lstStyle/>
        <a:p>
          <a:r>
            <a:rPr lang="en-US" sz="1200" baseline="0" dirty="0" smtClean="0"/>
            <a:t>Dev Space Build</a:t>
          </a:r>
          <a:endParaRPr lang="en-US" sz="1200" dirty="0"/>
        </a:p>
      </dgm:t>
    </dgm:pt>
    <dgm:pt modelId="{8F96B539-E980-4F64-AA8D-D81730E335B3}" type="parTrans" cxnId="{8851C3A9-6A1C-4555-82B8-E985356EB00C}">
      <dgm:prSet/>
      <dgm:spPr/>
      <dgm:t>
        <a:bodyPr/>
        <a:lstStyle/>
        <a:p>
          <a:endParaRPr lang="en-US"/>
        </a:p>
      </dgm:t>
    </dgm:pt>
    <dgm:pt modelId="{31FDE3C0-9021-445F-AFE0-DB05DEF52D9B}" type="sibTrans" cxnId="{8851C3A9-6A1C-4555-82B8-E985356EB00C}">
      <dgm:prSet/>
      <dgm:spPr/>
      <dgm:t>
        <a:bodyPr/>
        <a:lstStyle/>
        <a:p>
          <a:endParaRPr lang="en-US"/>
        </a:p>
      </dgm:t>
    </dgm:pt>
    <dgm:pt modelId="{73AE1651-9660-4F75-9B78-C0994364DDD6}">
      <dgm:prSet phldrT="[Text]" custT="1"/>
      <dgm:spPr/>
      <dgm:t>
        <a:bodyPr/>
        <a:lstStyle/>
        <a:p>
          <a:r>
            <a:rPr lang="en-US" sz="1200" baseline="0" dirty="0" smtClean="0"/>
            <a:t>Set up Agile team tools Predix Account Creation</a:t>
          </a:r>
        </a:p>
      </dgm:t>
    </dgm:pt>
    <dgm:pt modelId="{D6CF7B21-59B1-422F-87B5-05D63CCB2D40}" type="parTrans" cxnId="{4D3FB302-21A7-4F97-B0C8-B77ED0EF09D3}">
      <dgm:prSet/>
      <dgm:spPr/>
      <dgm:t>
        <a:bodyPr/>
        <a:lstStyle/>
        <a:p>
          <a:endParaRPr lang="en-US"/>
        </a:p>
      </dgm:t>
    </dgm:pt>
    <dgm:pt modelId="{84A7F431-9ECC-4F66-911B-B52E3166E63C}" type="sibTrans" cxnId="{4D3FB302-21A7-4F97-B0C8-B77ED0EF09D3}">
      <dgm:prSet/>
      <dgm:spPr/>
      <dgm:t>
        <a:bodyPr/>
        <a:lstStyle/>
        <a:p>
          <a:endParaRPr lang="en-US"/>
        </a:p>
      </dgm:t>
    </dgm:pt>
    <dgm:pt modelId="{31E14863-36FB-49C1-9308-8AA038B78CF9}">
      <dgm:prSet phldrT="[Text]" custT="1"/>
      <dgm:spPr/>
      <dgm:t>
        <a:bodyPr/>
        <a:lstStyle/>
        <a:p>
          <a:r>
            <a:rPr lang="en-US" sz="1200" baseline="0" dirty="0" smtClean="0"/>
            <a:t>Predix &amp; Cloud Foundry Learning</a:t>
          </a:r>
        </a:p>
      </dgm:t>
    </dgm:pt>
    <dgm:pt modelId="{718E6CCB-AAE5-4724-8486-A90AAB220988}" type="parTrans" cxnId="{03C51CF5-50B0-4632-BBEF-FEA887396522}">
      <dgm:prSet/>
      <dgm:spPr/>
      <dgm:t>
        <a:bodyPr/>
        <a:lstStyle/>
        <a:p>
          <a:endParaRPr lang="en-US"/>
        </a:p>
      </dgm:t>
    </dgm:pt>
    <dgm:pt modelId="{4BA15847-795F-45C1-8ED4-74C56B0272BC}" type="sibTrans" cxnId="{03C51CF5-50B0-4632-BBEF-FEA887396522}">
      <dgm:prSet/>
      <dgm:spPr/>
      <dgm:t>
        <a:bodyPr/>
        <a:lstStyle/>
        <a:p>
          <a:endParaRPr lang="en-US"/>
        </a:p>
      </dgm:t>
    </dgm:pt>
    <dgm:pt modelId="{6BEADE90-5DAE-4A82-B09F-D1E19C63B83C}" type="pres">
      <dgm:prSet presAssocID="{F040B57F-00AB-479D-B2B4-F5494C260B63}" presName="rootnode" presStyleCnt="0">
        <dgm:presLayoutVars>
          <dgm:chMax/>
          <dgm:chPref/>
          <dgm:dir/>
          <dgm:animLvl val="lvl"/>
        </dgm:presLayoutVars>
      </dgm:prSet>
      <dgm:spPr/>
      <dgm:t>
        <a:bodyPr/>
        <a:lstStyle/>
        <a:p>
          <a:endParaRPr lang="en-US"/>
        </a:p>
      </dgm:t>
    </dgm:pt>
    <dgm:pt modelId="{F1BD7A97-CEA0-4A3E-8C36-EEEAF7841ACF}" type="pres">
      <dgm:prSet presAssocID="{8E5C4273-E870-44E8-BEBC-F63D9A0CED2D}" presName="composite" presStyleCnt="0"/>
      <dgm:spPr/>
    </dgm:pt>
    <dgm:pt modelId="{5069D7DF-A65E-4274-BB6D-8BCD377039AD}" type="pres">
      <dgm:prSet presAssocID="{8E5C4273-E870-44E8-BEBC-F63D9A0CED2D}" presName="LShape" presStyleLbl="alignNode1" presStyleIdx="0" presStyleCnt="5"/>
      <dgm:spPr/>
    </dgm:pt>
    <dgm:pt modelId="{B8AF67EE-6DEA-48B1-80B2-6302CD68A9B3}" type="pres">
      <dgm:prSet presAssocID="{8E5C4273-E870-44E8-BEBC-F63D9A0CED2D}" presName="ParentText" presStyleLbl="revTx" presStyleIdx="0" presStyleCnt="3">
        <dgm:presLayoutVars>
          <dgm:chMax val="0"/>
          <dgm:chPref val="0"/>
          <dgm:bulletEnabled val="1"/>
        </dgm:presLayoutVars>
      </dgm:prSet>
      <dgm:spPr/>
      <dgm:t>
        <a:bodyPr/>
        <a:lstStyle/>
        <a:p>
          <a:endParaRPr lang="en-US"/>
        </a:p>
      </dgm:t>
    </dgm:pt>
    <dgm:pt modelId="{C7864C46-5FE0-4AC0-A3DB-7C4749E8C3C9}" type="pres">
      <dgm:prSet presAssocID="{8E5C4273-E870-44E8-BEBC-F63D9A0CED2D}" presName="Triangle" presStyleLbl="alignNode1" presStyleIdx="1" presStyleCnt="5"/>
      <dgm:spPr/>
    </dgm:pt>
    <dgm:pt modelId="{609D02F1-2C63-406D-A44D-BD4A9E6E0424}" type="pres">
      <dgm:prSet presAssocID="{FCFEC5AC-B6FE-4561-A4D8-27A4E51AE542}" presName="sibTrans" presStyleCnt="0"/>
      <dgm:spPr/>
    </dgm:pt>
    <dgm:pt modelId="{1A74546F-F472-40AB-8C20-8B2BDDAF1951}" type="pres">
      <dgm:prSet presAssocID="{FCFEC5AC-B6FE-4561-A4D8-27A4E51AE542}" presName="space" presStyleCnt="0"/>
      <dgm:spPr/>
    </dgm:pt>
    <dgm:pt modelId="{58D1259B-A988-4D12-93E6-03C88A5D62D7}" type="pres">
      <dgm:prSet presAssocID="{ED28E9A5-46EC-4B71-A5CE-8E8BD4503131}" presName="composite" presStyleCnt="0"/>
      <dgm:spPr/>
    </dgm:pt>
    <dgm:pt modelId="{B16F728E-BEC7-4D75-8E7C-7C461CBBA7B8}" type="pres">
      <dgm:prSet presAssocID="{ED28E9A5-46EC-4B71-A5CE-8E8BD4503131}" presName="LShape" presStyleLbl="alignNode1" presStyleIdx="2" presStyleCnt="5"/>
      <dgm:spPr/>
    </dgm:pt>
    <dgm:pt modelId="{E2510ED9-F952-492B-A5F5-5AEE68A60FB3}" type="pres">
      <dgm:prSet presAssocID="{ED28E9A5-46EC-4B71-A5CE-8E8BD4503131}" presName="ParentText" presStyleLbl="revTx" presStyleIdx="1" presStyleCnt="3">
        <dgm:presLayoutVars>
          <dgm:chMax val="0"/>
          <dgm:chPref val="0"/>
          <dgm:bulletEnabled val="1"/>
        </dgm:presLayoutVars>
      </dgm:prSet>
      <dgm:spPr/>
      <dgm:t>
        <a:bodyPr/>
        <a:lstStyle/>
        <a:p>
          <a:endParaRPr lang="en-US"/>
        </a:p>
      </dgm:t>
    </dgm:pt>
    <dgm:pt modelId="{EEEFB96E-C6E7-4521-A041-B6B3C1AE6814}" type="pres">
      <dgm:prSet presAssocID="{ED28E9A5-46EC-4B71-A5CE-8E8BD4503131}" presName="Triangle" presStyleLbl="alignNode1" presStyleIdx="3" presStyleCnt="5"/>
      <dgm:spPr/>
    </dgm:pt>
    <dgm:pt modelId="{4BBCAF36-5ACB-4F5A-ABA1-11AB0BF71AA5}" type="pres">
      <dgm:prSet presAssocID="{3CBC32E7-993F-422C-AB10-0193D4710439}" presName="sibTrans" presStyleCnt="0"/>
      <dgm:spPr/>
    </dgm:pt>
    <dgm:pt modelId="{6D367F25-07C8-4592-B676-7D5B88E0D892}" type="pres">
      <dgm:prSet presAssocID="{3CBC32E7-993F-422C-AB10-0193D4710439}" presName="space" presStyleCnt="0"/>
      <dgm:spPr/>
    </dgm:pt>
    <dgm:pt modelId="{479E3EB0-62D1-4AA7-8A4D-B2F46B970FBE}" type="pres">
      <dgm:prSet presAssocID="{A08E195A-49BB-432C-AA05-F55FE3422EF8}" presName="composite" presStyleCnt="0"/>
      <dgm:spPr/>
    </dgm:pt>
    <dgm:pt modelId="{2B467982-EA96-4C79-8844-384F7124E822}" type="pres">
      <dgm:prSet presAssocID="{A08E195A-49BB-432C-AA05-F55FE3422EF8}" presName="LShape" presStyleLbl="alignNode1" presStyleIdx="4" presStyleCnt="5"/>
      <dgm:spPr/>
    </dgm:pt>
    <dgm:pt modelId="{D8A94894-797B-4E00-875A-F0AECA04929D}" type="pres">
      <dgm:prSet presAssocID="{A08E195A-49BB-432C-AA05-F55FE3422EF8}" presName="ParentText" presStyleLbl="revTx" presStyleIdx="2" presStyleCnt="3">
        <dgm:presLayoutVars>
          <dgm:chMax val="0"/>
          <dgm:chPref val="0"/>
          <dgm:bulletEnabled val="1"/>
        </dgm:presLayoutVars>
      </dgm:prSet>
      <dgm:spPr/>
      <dgm:t>
        <a:bodyPr/>
        <a:lstStyle/>
        <a:p>
          <a:endParaRPr lang="en-US"/>
        </a:p>
      </dgm:t>
    </dgm:pt>
  </dgm:ptLst>
  <dgm:cxnLst>
    <dgm:cxn modelId="{8851C3A9-6A1C-4555-82B8-E985356EB00C}" srcId="{8E5C4273-E870-44E8-BEBC-F63D9A0CED2D}" destId="{EA401C54-472C-491B-AC38-A5E1DA566F3C}" srcOrd="1" destOrd="0" parTransId="{8F96B539-E980-4F64-AA8D-D81730E335B3}" sibTransId="{31FDE3C0-9021-445F-AFE0-DB05DEF52D9B}"/>
    <dgm:cxn modelId="{4D3FB302-21A7-4F97-B0C8-B77ED0EF09D3}" srcId="{8E5C4273-E870-44E8-BEBC-F63D9A0CED2D}" destId="{73AE1651-9660-4F75-9B78-C0994364DDD6}" srcOrd="2" destOrd="0" parTransId="{D6CF7B21-59B1-422F-87B5-05D63CCB2D40}" sibTransId="{84A7F431-9ECC-4F66-911B-B52E3166E63C}"/>
    <dgm:cxn modelId="{7756EE03-34D4-4F5D-805B-66A29610FB0D}" srcId="{ED28E9A5-46EC-4B71-A5CE-8E8BD4503131}" destId="{03E30BE8-4FE6-41B8-89FA-404EEE2BD4D9}" srcOrd="3" destOrd="0" parTransId="{50AD63CD-BA61-4EDE-8C50-B7FEDB710CFA}" sibTransId="{19F9D6DF-3ECA-4222-8DDA-31A176071AD1}"/>
    <dgm:cxn modelId="{B81ACB30-C7D0-437C-8F0E-2170A398ED82}" type="presOf" srcId="{A08E195A-49BB-432C-AA05-F55FE3422EF8}" destId="{D8A94894-797B-4E00-875A-F0AECA04929D}" srcOrd="0" destOrd="0" presId="urn:microsoft.com/office/officeart/2009/3/layout/StepUpProcess"/>
    <dgm:cxn modelId="{1D1C8649-A5A4-4409-8337-C7A66F9D676B}" srcId="{A08E195A-49BB-432C-AA05-F55FE3422EF8}" destId="{A65E6105-1927-4067-892C-A0AF8CD7577F}" srcOrd="2" destOrd="0" parTransId="{C28CAC90-A871-4235-AB70-885ED0CAE281}" sibTransId="{3684B368-0B05-47CC-A3F1-0BD693E34102}"/>
    <dgm:cxn modelId="{74A7522B-3B1A-4A01-838E-7F7330456538}" srcId="{ED28E9A5-46EC-4B71-A5CE-8E8BD4503131}" destId="{5955C977-0D75-4835-AC84-F1686BC4375B}" srcOrd="1" destOrd="0" parTransId="{3AE43901-9E2F-4C8E-9CCF-0E4A8462F8B9}" sibTransId="{00A88B77-11E4-4A46-84D0-4BECE4C3A60A}"/>
    <dgm:cxn modelId="{E950B6E3-0DF2-4076-928C-AEFCA4808E6D}" srcId="{F040B57F-00AB-479D-B2B4-F5494C260B63}" destId="{ED28E9A5-46EC-4B71-A5CE-8E8BD4503131}" srcOrd="1" destOrd="0" parTransId="{D60E8583-F580-4272-BEA2-2C329483B04C}" sibTransId="{3CBC32E7-993F-422C-AB10-0193D4710439}"/>
    <dgm:cxn modelId="{88277B41-C993-4916-9D12-1E5FD8F4DD89}" srcId="{8E5C4273-E870-44E8-BEBC-F63D9A0CED2D}" destId="{8FB4D0E7-2867-4DCC-BEDA-058703F33F4D}" srcOrd="0" destOrd="0" parTransId="{24F1050C-2C35-421E-B566-61A8B7A48CE5}" sibTransId="{7C324861-ABDE-4DF0-8999-C156D0C678A7}"/>
    <dgm:cxn modelId="{CE8A9DD4-7C25-416F-B998-467B298C00D2}" srcId="{A08E195A-49BB-432C-AA05-F55FE3422EF8}" destId="{21BD45A9-F488-4241-9BAE-0C4C9EFDB1A6}" srcOrd="4" destOrd="0" parTransId="{4672FA10-BB96-4D54-8ABB-86C2993F9E98}" sibTransId="{692DD678-BED3-48C9-A22C-744A1602D9EF}"/>
    <dgm:cxn modelId="{03C51CF5-50B0-4632-BBEF-FEA887396522}" srcId="{8E5C4273-E870-44E8-BEBC-F63D9A0CED2D}" destId="{31E14863-36FB-49C1-9308-8AA038B78CF9}" srcOrd="3" destOrd="0" parTransId="{718E6CCB-AAE5-4724-8486-A90AAB220988}" sibTransId="{4BA15847-795F-45C1-8ED4-74C56B0272BC}"/>
    <dgm:cxn modelId="{417BC6D6-F00C-4A19-B347-6748D026FFA5}" srcId="{ED28E9A5-46EC-4B71-A5CE-8E8BD4503131}" destId="{6A4C9453-3248-4680-8394-5120F56A52C2}" srcOrd="6" destOrd="0" parTransId="{1B60906F-3746-4655-8960-D195BF815AAF}" sibTransId="{1EF23812-9D40-4D1E-A1DD-6B86780D0C7C}"/>
    <dgm:cxn modelId="{14575CF9-43B1-4080-9675-8997075AC582}" srcId="{ED28E9A5-46EC-4B71-A5CE-8E8BD4503131}" destId="{DED0473E-3FE1-4458-AC00-A10BCA808D64}" srcOrd="0" destOrd="0" parTransId="{72299F0D-AE89-4289-A570-9D87E4660B30}" sibTransId="{C0F819EF-FAE9-4D11-963E-D9A5B60F4B16}"/>
    <dgm:cxn modelId="{EA9B5B20-90B1-438D-9662-F8C47E409550}" srcId="{F040B57F-00AB-479D-B2B4-F5494C260B63}" destId="{A08E195A-49BB-432C-AA05-F55FE3422EF8}" srcOrd="2" destOrd="0" parTransId="{68E5459E-20AA-4AC0-9A49-0BC87D5DD23D}" sibTransId="{177A5903-7772-440B-BFBB-F0CBF563B0A5}"/>
    <dgm:cxn modelId="{4C78A861-5835-4616-AFA3-774BC27423F8}" type="presOf" srcId="{312D3DF8-F498-4682-B660-49765F73B33A}" destId="{D8A94894-797B-4E00-875A-F0AECA04929D}" srcOrd="0" destOrd="4" presId="urn:microsoft.com/office/officeart/2009/3/layout/StepUpProcess"/>
    <dgm:cxn modelId="{E646D992-8485-4893-B931-2F3332A0ED6F}" srcId="{A08E195A-49BB-432C-AA05-F55FE3422EF8}" destId="{410AB1F3-3544-466A-AE2D-E3DADEA9B6FF}" srcOrd="1" destOrd="0" parTransId="{F01716E8-5B04-4E0C-92CA-5B67CD614946}" sibTransId="{6986B343-A668-489F-A2CD-9EC58586E811}"/>
    <dgm:cxn modelId="{CF5253B1-8B70-488A-9EA6-1F425629A5EF}" srcId="{ED28E9A5-46EC-4B71-A5CE-8E8BD4503131}" destId="{8D913301-A618-4C7F-B0D2-C2D4980EF971}" srcOrd="5" destOrd="0" parTransId="{282D0F41-8AE3-498F-A7C5-8871203661CF}" sibTransId="{456514C5-D029-4D61-9EDD-09D8AE01DB08}"/>
    <dgm:cxn modelId="{393F56D6-74F6-4EBB-AA25-E7D4EF266E70}" srcId="{F040B57F-00AB-479D-B2B4-F5494C260B63}" destId="{8E5C4273-E870-44E8-BEBC-F63D9A0CED2D}" srcOrd="0" destOrd="0" parTransId="{9674C6A2-6281-4626-980B-0D3A6C9729AB}" sibTransId="{FCFEC5AC-B6FE-4561-A4D8-27A4E51AE542}"/>
    <dgm:cxn modelId="{74534E84-C787-439D-BEEC-6E9AF4EF10EB}" srcId="{A08E195A-49BB-432C-AA05-F55FE3422EF8}" destId="{32445194-8260-4922-9B50-59F824B81B28}" srcOrd="0" destOrd="0" parTransId="{DD94CD6B-BDD2-4A09-8EE0-817D92491929}" sibTransId="{6F29F550-307C-40ED-9021-4A1604420436}"/>
    <dgm:cxn modelId="{F9C444FA-A3A3-4FFE-8CFC-F00FD96CA79B}" type="presOf" srcId="{8D913301-A618-4C7F-B0D2-C2D4980EF971}" destId="{E2510ED9-F952-492B-A5F5-5AEE68A60FB3}" srcOrd="0" destOrd="6" presId="urn:microsoft.com/office/officeart/2009/3/layout/StepUpProcess"/>
    <dgm:cxn modelId="{8C0DDC12-1777-4362-ABE0-8FC78281A96E}" type="presOf" srcId="{8E5C4273-E870-44E8-BEBC-F63D9A0CED2D}" destId="{B8AF67EE-6DEA-48B1-80B2-6302CD68A9B3}" srcOrd="0" destOrd="0" presId="urn:microsoft.com/office/officeart/2009/3/layout/StepUpProcess"/>
    <dgm:cxn modelId="{08850368-79DD-48CF-9BE9-133F6D8CE06B}" type="presOf" srcId="{73AE1651-9660-4F75-9B78-C0994364DDD6}" destId="{B8AF67EE-6DEA-48B1-80B2-6302CD68A9B3}" srcOrd="0" destOrd="3" presId="urn:microsoft.com/office/officeart/2009/3/layout/StepUpProcess"/>
    <dgm:cxn modelId="{E7C77DBB-1C7F-4EB5-89D6-7A6C1F22C6E6}" type="presOf" srcId="{EA401C54-472C-491B-AC38-A5E1DA566F3C}" destId="{B8AF67EE-6DEA-48B1-80B2-6302CD68A9B3}" srcOrd="0" destOrd="2" presId="urn:microsoft.com/office/officeart/2009/3/layout/StepUpProcess"/>
    <dgm:cxn modelId="{437B2B6A-0A16-4D14-A493-5D2B45AC843B}" type="presOf" srcId="{A69D029D-42F2-429B-8D02-E97F992BF9F0}" destId="{D8A94894-797B-4E00-875A-F0AECA04929D}" srcOrd="0" destOrd="6" presId="urn:microsoft.com/office/officeart/2009/3/layout/StepUpProcess"/>
    <dgm:cxn modelId="{DB67EB87-D89B-4303-8345-E762FF9F5C71}" type="presOf" srcId="{03E30BE8-4FE6-41B8-89FA-404EEE2BD4D9}" destId="{E2510ED9-F952-492B-A5F5-5AEE68A60FB3}" srcOrd="0" destOrd="4" presId="urn:microsoft.com/office/officeart/2009/3/layout/StepUpProcess"/>
    <dgm:cxn modelId="{DC8F4F88-35D5-4D60-AF9E-83B39E17216D}" type="presOf" srcId="{5955C977-0D75-4835-AC84-F1686BC4375B}" destId="{E2510ED9-F952-492B-A5F5-5AEE68A60FB3}" srcOrd="0" destOrd="2" presId="urn:microsoft.com/office/officeart/2009/3/layout/StepUpProcess"/>
    <dgm:cxn modelId="{3AC217D8-4820-44F1-8399-79840AC968B8}" type="presOf" srcId="{8FB4D0E7-2867-4DCC-BEDA-058703F33F4D}" destId="{B8AF67EE-6DEA-48B1-80B2-6302CD68A9B3}" srcOrd="0" destOrd="1" presId="urn:microsoft.com/office/officeart/2009/3/layout/StepUpProcess"/>
    <dgm:cxn modelId="{F77BF6FF-9872-4607-BD2C-21D1B4F176F4}" type="presOf" srcId="{F040B57F-00AB-479D-B2B4-F5494C260B63}" destId="{6BEADE90-5DAE-4A82-B09F-D1E19C63B83C}" srcOrd="0" destOrd="0" presId="urn:microsoft.com/office/officeart/2009/3/layout/StepUpProcess"/>
    <dgm:cxn modelId="{CF5CB9B4-1264-45AC-90CD-E32D2550CE3A}" srcId="{ED28E9A5-46EC-4B71-A5CE-8E8BD4503131}" destId="{C76E9CC1-22FB-465E-B138-7B0EF7BF6303}" srcOrd="2" destOrd="0" parTransId="{CF8C6E2B-1E2B-4B57-B55B-762F26F75C25}" sibTransId="{0F73AF0F-00C3-4786-AD46-A53383714DA2}"/>
    <dgm:cxn modelId="{BAF2216A-9329-42A0-8B83-69349AC45F96}" srcId="{A08E195A-49BB-432C-AA05-F55FE3422EF8}" destId="{312D3DF8-F498-4682-B660-49765F73B33A}" srcOrd="3" destOrd="0" parTransId="{3CC45625-A72E-4F15-9ACC-C3FC882063AF}" sibTransId="{998AD76D-2DD9-44F4-A730-5919E58DBA0F}"/>
    <dgm:cxn modelId="{E6249E28-4C2C-40B2-B2B5-AFFCAE1C5810}" srcId="{ED28E9A5-46EC-4B71-A5CE-8E8BD4503131}" destId="{258DC83F-74DE-4599-B29E-DF04B8AEF8A4}" srcOrd="4" destOrd="0" parTransId="{2600DA6A-9E9E-4E4B-AA8C-54FE9F181014}" sibTransId="{C78D4BD4-E0D4-47EE-8AE8-166AF2249A2A}"/>
    <dgm:cxn modelId="{E6555A77-74F2-4BFE-ADD0-0BE73A990871}" srcId="{A08E195A-49BB-432C-AA05-F55FE3422EF8}" destId="{A69D029D-42F2-429B-8D02-E97F992BF9F0}" srcOrd="5" destOrd="0" parTransId="{6EAFEC9E-C4FF-4E8C-8D05-52813AA3C6A5}" sibTransId="{5AE47340-2759-470B-9FE5-1DE02CE0CAC2}"/>
    <dgm:cxn modelId="{90D87BAB-F917-45FC-89BD-B830D0F57844}" type="presOf" srcId="{21BD45A9-F488-4241-9BAE-0C4C9EFDB1A6}" destId="{D8A94894-797B-4E00-875A-F0AECA04929D}" srcOrd="0" destOrd="5" presId="urn:microsoft.com/office/officeart/2009/3/layout/StepUpProcess"/>
    <dgm:cxn modelId="{437EC707-442E-4D6B-A22A-5A237069BFA7}" type="presOf" srcId="{DED0473E-3FE1-4458-AC00-A10BCA808D64}" destId="{E2510ED9-F952-492B-A5F5-5AEE68A60FB3}" srcOrd="0" destOrd="1" presId="urn:microsoft.com/office/officeart/2009/3/layout/StepUpProcess"/>
    <dgm:cxn modelId="{B388302E-CC67-4CFD-A8E7-E61CFBBE1B77}" type="presOf" srcId="{ED28E9A5-46EC-4B71-A5CE-8E8BD4503131}" destId="{E2510ED9-F952-492B-A5F5-5AEE68A60FB3}" srcOrd="0" destOrd="0" presId="urn:microsoft.com/office/officeart/2009/3/layout/StepUpProcess"/>
    <dgm:cxn modelId="{09B3AEAB-D40A-400F-9849-7A5991DF4026}" type="presOf" srcId="{A65E6105-1927-4067-892C-A0AF8CD7577F}" destId="{D8A94894-797B-4E00-875A-F0AECA04929D}" srcOrd="0" destOrd="3" presId="urn:microsoft.com/office/officeart/2009/3/layout/StepUpProcess"/>
    <dgm:cxn modelId="{F384427D-0B49-455E-8D1C-564F4DC80968}" type="presOf" srcId="{410AB1F3-3544-466A-AE2D-E3DADEA9B6FF}" destId="{D8A94894-797B-4E00-875A-F0AECA04929D}" srcOrd="0" destOrd="2" presId="urn:microsoft.com/office/officeart/2009/3/layout/StepUpProcess"/>
    <dgm:cxn modelId="{0F341720-AD59-4258-9AFF-F084E4D8A2F1}" type="presOf" srcId="{6A4C9453-3248-4680-8394-5120F56A52C2}" destId="{E2510ED9-F952-492B-A5F5-5AEE68A60FB3}" srcOrd="0" destOrd="7" presId="urn:microsoft.com/office/officeart/2009/3/layout/StepUpProcess"/>
    <dgm:cxn modelId="{C687355D-E83B-4BAD-87A2-F1BF100AD149}" type="presOf" srcId="{C76E9CC1-22FB-465E-B138-7B0EF7BF6303}" destId="{E2510ED9-F952-492B-A5F5-5AEE68A60FB3}" srcOrd="0" destOrd="3" presId="urn:microsoft.com/office/officeart/2009/3/layout/StepUpProcess"/>
    <dgm:cxn modelId="{6E1EF17F-7EB5-4FC1-9F16-B41B08E339B9}" type="presOf" srcId="{31E14863-36FB-49C1-9308-8AA038B78CF9}" destId="{B8AF67EE-6DEA-48B1-80B2-6302CD68A9B3}" srcOrd="0" destOrd="4" presId="urn:microsoft.com/office/officeart/2009/3/layout/StepUpProcess"/>
    <dgm:cxn modelId="{5415CA07-3850-419B-9BF7-EAD4E4FA5680}" type="presOf" srcId="{32445194-8260-4922-9B50-59F824B81B28}" destId="{D8A94894-797B-4E00-875A-F0AECA04929D}" srcOrd="0" destOrd="1" presId="urn:microsoft.com/office/officeart/2009/3/layout/StepUpProcess"/>
    <dgm:cxn modelId="{78671469-8785-4512-BDCA-F2C7C21BDD79}" type="presOf" srcId="{258DC83F-74DE-4599-B29E-DF04B8AEF8A4}" destId="{E2510ED9-F952-492B-A5F5-5AEE68A60FB3}" srcOrd="0" destOrd="5" presId="urn:microsoft.com/office/officeart/2009/3/layout/StepUpProcess"/>
    <dgm:cxn modelId="{B0371DBE-BA46-40A2-95B1-1FD74B82F22F}" type="presParOf" srcId="{6BEADE90-5DAE-4A82-B09F-D1E19C63B83C}" destId="{F1BD7A97-CEA0-4A3E-8C36-EEEAF7841ACF}" srcOrd="0" destOrd="0" presId="urn:microsoft.com/office/officeart/2009/3/layout/StepUpProcess"/>
    <dgm:cxn modelId="{C882F51A-5EB4-420D-ADE9-905BF4C5F1AC}" type="presParOf" srcId="{F1BD7A97-CEA0-4A3E-8C36-EEEAF7841ACF}" destId="{5069D7DF-A65E-4274-BB6D-8BCD377039AD}" srcOrd="0" destOrd="0" presId="urn:microsoft.com/office/officeart/2009/3/layout/StepUpProcess"/>
    <dgm:cxn modelId="{CC01E94A-F2D8-4296-8A9B-7C0DFB23EF34}" type="presParOf" srcId="{F1BD7A97-CEA0-4A3E-8C36-EEEAF7841ACF}" destId="{B8AF67EE-6DEA-48B1-80B2-6302CD68A9B3}" srcOrd="1" destOrd="0" presId="urn:microsoft.com/office/officeart/2009/3/layout/StepUpProcess"/>
    <dgm:cxn modelId="{BAB86BEA-18AB-4505-8BC1-7EEFA62A4FC3}" type="presParOf" srcId="{F1BD7A97-CEA0-4A3E-8C36-EEEAF7841ACF}" destId="{C7864C46-5FE0-4AC0-A3DB-7C4749E8C3C9}" srcOrd="2" destOrd="0" presId="urn:microsoft.com/office/officeart/2009/3/layout/StepUpProcess"/>
    <dgm:cxn modelId="{170B2FCA-1D62-468D-95C8-2F6F0A300057}" type="presParOf" srcId="{6BEADE90-5DAE-4A82-B09F-D1E19C63B83C}" destId="{609D02F1-2C63-406D-A44D-BD4A9E6E0424}" srcOrd="1" destOrd="0" presId="urn:microsoft.com/office/officeart/2009/3/layout/StepUpProcess"/>
    <dgm:cxn modelId="{CB214BC2-4EE6-4068-B970-45FBED841F09}" type="presParOf" srcId="{609D02F1-2C63-406D-A44D-BD4A9E6E0424}" destId="{1A74546F-F472-40AB-8C20-8B2BDDAF1951}" srcOrd="0" destOrd="0" presId="urn:microsoft.com/office/officeart/2009/3/layout/StepUpProcess"/>
    <dgm:cxn modelId="{7BD73E93-EE0F-4216-8FAE-4702BFA8C4BD}" type="presParOf" srcId="{6BEADE90-5DAE-4A82-B09F-D1E19C63B83C}" destId="{58D1259B-A988-4D12-93E6-03C88A5D62D7}" srcOrd="2" destOrd="0" presId="urn:microsoft.com/office/officeart/2009/3/layout/StepUpProcess"/>
    <dgm:cxn modelId="{609254D3-45D4-4C85-AFC2-11133782AE3B}" type="presParOf" srcId="{58D1259B-A988-4D12-93E6-03C88A5D62D7}" destId="{B16F728E-BEC7-4D75-8E7C-7C461CBBA7B8}" srcOrd="0" destOrd="0" presId="urn:microsoft.com/office/officeart/2009/3/layout/StepUpProcess"/>
    <dgm:cxn modelId="{9F72584B-1191-4701-BED2-58496AC057E8}" type="presParOf" srcId="{58D1259B-A988-4D12-93E6-03C88A5D62D7}" destId="{E2510ED9-F952-492B-A5F5-5AEE68A60FB3}" srcOrd="1" destOrd="0" presId="urn:microsoft.com/office/officeart/2009/3/layout/StepUpProcess"/>
    <dgm:cxn modelId="{6B4D8670-0DCA-4DA0-B91C-B49AA2B0DFAA}" type="presParOf" srcId="{58D1259B-A988-4D12-93E6-03C88A5D62D7}" destId="{EEEFB96E-C6E7-4521-A041-B6B3C1AE6814}" srcOrd="2" destOrd="0" presId="urn:microsoft.com/office/officeart/2009/3/layout/StepUpProcess"/>
    <dgm:cxn modelId="{929D5A1E-9C61-4039-961F-626383A9B870}" type="presParOf" srcId="{6BEADE90-5DAE-4A82-B09F-D1E19C63B83C}" destId="{4BBCAF36-5ACB-4F5A-ABA1-11AB0BF71AA5}" srcOrd="3" destOrd="0" presId="urn:microsoft.com/office/officeart/2009/3/layout/StepUpProcess"/>
    <dgm:cxn modelId="{0CDD6F9D-FFE3-4277-AB43-637E011B5F03}" type="presParOf" srcId="{4BBCAF36-5ACB-4F5A-ABA1-11AB0BF71AA5}" destId="{6D367F25-07C8-4592-B676-7D5B88E0D892}" srcOrd="0" destOrd="0" presId="urn:microsoft.com/office/officeart/2009/3/layout/StepUpProcess"/>
    <dgm:cxn modelId="{F6C76816-4FEE-4DDA-9990-E5108E0ECBD9}" type="presParOf" srcId="{6BEADE90-5DAE-4A82-B09F-D1E19C63B83C}" destId="{479E3EB0-62D1-4AA7-8A4D-B2F46B970FBE}" srcOrd="4" destOrd="0" presId="urn:microsoft.com/office/officeart/2009/3/layout/StepUpProcess"/>
    <dgm:cxn modelId="{4588C3CE-59E2-4472-9F7A-B3CA4BF60236}" type="presParOf" srcId="{479E3EB0-62D1-4AA7-8A4D-B2F46B970FBE}" destId="{2B467982-EA96-4C79-8844-384F7124E822}" srcOrd="0" destOrd="0" presId="urn:microsoft.com/office/officeart/2009/3/layout/StepUpProcess"/>
    <dgm:cxn modelId="{8FB42FC6-BF7A-4721-8CAC-AED131B9BFA7}" type="presParOf" srcId="{479E3EB0-62D1-4AA7-8A4D-B2F46B970FBE}" destId="{D8A94894-797B-4E00-875A-F0AECA04929D}"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C83217-210E-4A74-843C-11B9A5717BE0}" type="doc">
      <dgm:prSet loTypeId="urn:microsoft.com/office/officeart/2005/8/layout/matrix2" loCatId="matrix" qsTypeId="urn:microsoft.com/office/officeart/2005/8/quickstyle/simple1" qsCatId="simple" csTypeId="urn:microsoft.com/office/officeart/2005/8/colors/accent1_2" csCatId="accent1" phldr="1"/>
      <dgm:spPr/>
      <dgm:t>
        <a:bodyPr/>
        <a:lstStyle/>
        <a:p>
          <a:endParaRPr lang="en-US"/>
        </a:p>
      </dgm:t>
    </dgm:pt>
    <dgm:pt modelId="{F09C8AF0-9D3A-41E9-B29B-63677304D8D3}">
      <dgm:prSet phldrT="[Text]"/>
      <dgm:spPr/>
      <dgm:t>
        <a:bodyPr/>
        <a:lstStyle/>
        <a:p>
          <a:r>
            <a:rPr lang="en-US" dirty="0" smtClean="0"/>
            <a:t>Challenges</a:t>
          </a:r>
          <a:endParaRPr lang="en-US" dirty="0"/>
        </a:p>
      </dgm:t>
    </dgm:pt>
    <dgm:pt modelId="{C9A81B55-06AC-49A7-B1DD-348E209C1087}" type="parTrans" cxnId="{CED507DA-082D-4807-92B9-6E927A7B8E17}">
      <dgm:prSet/>
      <dgm:spPr/>
      <dgm:t>
        <a:bodyPr/>
        <a:lstStyle/>
        <a:p>
          <a:endParaRPr lang="en-US"/>
        </a:p>
      </dgm:t>
    </dgm:pt>
    <dgm:pt modelId="{B806BA91-D43C-4384-B84E-9726CD18F2F2}" type="sibTrans" cxnId="{CED507DA-082D-4807-92B9-6E927A7B8E17}">
      <dgm:prSet/>
      <dgm:spPr/>
      <dgm:t>
        <a:bodyPr/>
        <a:lstStyle/>
        <a:p>
          <a:endParaRPr lang="en-US"/>
        </a:p>
      </dgm:t>
    </dgm:pt>
    <dgm:pt modelId="{2D7D0C6C-EC0D-4B5F-A5B2-8F97EDDB302B}">
      <dgm:prSet phldrT="[Text]"/>
      <dgm:spPr/>
      <dgm:t>
        <a:bodyPr/>
        <a:lstStyle/>
        <a:p>
          <a:r>
            <a:rPr lang="en-US" dirty="0" smtClean="0"/>
            <a:t>Risks</a:t>
          </a:r>
          <a:endParaRPr lang="en-US" dirty="0"/>
        </a:p>
      </dgm:t>
    </dgm:pt>
    <dgm:pt modelId="{62E38CE2-631E-4821-9493-0CF8E3F33E63}" type="parTrans" cxnId="{CFAE69A4-101E-41E7-B574-B6DFD181168E}">
      <dgm:prSet/>
      <dgm:spPr/>
      <dgm:t>
        <a:bodyPr/>
        <a:lstStyle/>
        <a:p>
          <a:endParaRPr lang="en-US"/>
        </a:p>
      </dgm:t>
    </dgm:pt>
    <dgm:pt modelId="{149128DD-E63A-4EBA-B84A-E08DEC787525}" type="sibTrans" cxnId="{CFAE69A4-101E-41E7-B574-B6DFD181168E}">
      <dgm:prSet/>
      <dgm:spPr/>
      <dgm:t>
        <a:bodyPr/>
        <a:lstStyle/>
        <a:p>
          <a:endParaRPr lang="en-US"/>
        </a:p>
      </dgm:t>
    </dgm:pt>
    <dgm:pt modelId="{0627137F-2530-4B22-98D3-B862D4D12086}">
      <dgm:prSet phldrT="[Text]"/>
      <dgm:spPr/>
      <dgm:t>
        <a:bodyPr/>
        <a:lstStyle/>
        <a:p>
          <a:r>
            <a:rPr lang="en-US" dirty="0" smtClean="0"/>
            <a:t>Learnings</a:t>
          </a:r>
          <a:endParaRPr lang="en-US" dirty="0"/>
        </a:p>
      </dgm:t>
    </dgm:pt>
    <dgm:pt modelId="{7D16FDF6-2422-447F-BB65-F3466D11CACA}" type="parTrans" cxnId="{5F2861BE-A1BC-47F8-A9EA-832F21D8AB86}">
      <dgm:prSet/>
      <dgm:spPr/>
      <dgm:t>
        <a:bodyPr/>
        <a:lstStyle/>
        <a:p>
          <a:endParaRPr lang="en-US"/>
        </a:p>
      </dgm:t>
    </dgm:pt>
    <dgm:pt modelId="{E78C7C92-7BDF-4534-AE3C-DEFF49579039}" type="sibTrans" cxnId="{5F2861BE-A1BC-47F8-A9EA-832F21D8AB86}">
      <dgm:prSet/>
      <dgm:spPr/>
      <dgm:t>
        <a:bodyPr/>
        <a:lstStyle/>
        <a:p>
          <a:endParaRPr lang="en-US"/>
        </a:p>
      </dgm:t>
    </dgm:pt>
    <dgm:pt modelId="{62E242D1-37AA-49C0-B09A-8201DB186426}">
      <dgm:prSet phldrT="[Text]"/>
      <dgm:spPr/>
      <dgm:t>
        <a:bodyPr/>
        <a:lstStyle/>
        <a:p>
          <a:r>
            <a:rPr lang="en-US" dirty="0" smtClean="0"/>
            <a:t>Mitigation</a:t>
          </a:r>
          <a:endParaRPr lang="en-US" dirty="0"/>
        </a:p>
      </dgm:t>
    </dgm:pt>
    <dgm:pt modelId="{06C1AC27-2FE5-4456-89C1-E5484E558ECC}" type="parTrans" cxnId="{786BA9EE-1FD3-4081-8144-2BF43105E08A}">
      <dgm:prSet/>
      <dgm:spPr/>
      <dgm:t>
        <a:bodyPr/>
        <a:lstStyle/>
        <a:p>
          <a:endParaRPr lang="en-US"/>
        </a:p>
      </dgm:t>
    </dgm:pt>
    <dgm:pt modelId="{B2F68DD3-6949-49EF-A1F1-558AF772E63B}" type="sibTrans" cxnId="{786BA9EE-1FD3-4081-8144-2BF43105E08A}">
      <dgm:prSet/>
      <dgm:spPr/>
      <dgm:t>
        <a:bodyPr/>
        <a:lstStyle/>
        <a:p>
          <a:endParaRPr lang="en-US"/>
        </a:p>
      </dgm:t>
    </dgm:pt>
    <dgm:pt modelId="{F95A44E9-5875-4AC7-8592-E46DAFFD013D}">
      <dgm:prSet phldrT="[Text]"/>
      <dgm:spPr/>
      <dgm:t>
        <a:bodyPr/>
        <a:lstStyle/>
        <a:p>
          <a:r>
            <a:rPr lang="en-US" dirty="0" smtClean="0"/>
            <a:t>Usage of Reports Lab</a:t>
          </a:r>
          <a:endParaRPr lang="en-US" dirty="0"/>
        </a:p>
      </dgm:t>
    </dgm:pt>
    <dgm:pt modelId="{96A74F86-B89F-4202-B61E-19207322D596}" type="parTrans" cxnId="{36A65E7D-4754-47F8-962C-868AB4153891}">
      <dgm:prSet/>
      <dgm:spPr/>
      <dgm:t>
        <a:bodyPr/>
        <a:lstStyle/>
        <a:p>
          <a:endParaRPr lang="en-US"/>
        </a:p>
      </dgm:t>
    </dgm:pt>
    <dgm:pt modelId="{37D9EA7E-6A52-4B12-B4A3-B70E9C867E33}" type="sibTrans" cxnId="{36A65E7D-4754-47F8-962C-868AB4153891}">
      <dgm:prSet/>
      <dgm:spPr/>
      <dgm:t>
        <a:bodyPr/>
        <a:lstStyle/>
        <a:p>
          <a:endParaRPr lang="en-US"/>
        </a:p>
      </dgm:t>
    </dgm:pt>
    <dgm:pt modelId="{CBA4F66E-90FB-4C6E-A643-AF7E91AAFACD}">
      <dgm:prSet phldrT="[Text]"/>
      <dgm:spPr/>
      <dgm:t>
        <a:bodyPr/>
        <a:lstStyle/>
        <a:p>
          <a:r>
            <a:rPr lang="en-US" dirty="0" smtClean="0"/>
            <a:t>POC on Reports Lab</a:t>
          </a:r>
          <a:endParaRPr lang="en-US" dirty="0"/>
        </a:p>
      </dgm:t>
    </dgm:pt>
    <dgm:pt modelId="{11870B4B-577F-4FA8-8E2D-713F206B7E1E}" type="parTrans" cxnId="{AFE23677-C2B2-4C52-B9B4-5F04E5EE9E1C}">
      <dgm:prSet/>
      <dgm:spPr/>
      <dgm:t>
        <a:bodyPr/>
        <a:lstStyle/>
        <a:p>
          <a:endParaRPr lang="en-US"/>
        </a:p>
      </dgm:t>
    </dgm:pt>
    <dgm:pt modelId="{ED678DE8-3E20-4E15-974A-81B7B09EECF1}" type="sibTrans" cxnId="{AFE23677-C2B2-4C52-B9B4-5F04E5EE9E1C}">
      <dgm:prSet/>
      <dgm:spPr/>
      <dgm:t>
        <a:bodyPr/>
        <a:lstStyle/>
        <a:p>
          <a:endParaRPr lang="en-US"/>
        </a:p>
      </dgm:t>
    </dgm:pt>
    <dgm:pt modelId="{FAA94576-741B-4897-8273-20261DA9BF25}">
      <dgm:prSet/>
      <dgm:spPr/>
      <dgm:t>
        <a:bodyPr/>
        <a:lstStyle/>
        <a:p>
          <a:r>
            <a:rPr lang="en-US" dirty="0" smtClean="0"/>
            <a:t>Asset Model Structure</a:t>
          </a:r>
          <a:endParaRPr lang="en-US" dirty="0"/>
        </a:p>
      </dgm:t>
    </dgm:pt>
    <dgm:pt modelId="{02E8F197-83C2-4C56-83C0-1FAC094C1689}" type="parTrans" cxnId="{4521BC06-AF04-4305-B4D5-38015EAAEBFD}">
      <dgm:prSet/>
      <dgm:spPr/>
    </dgm:pt>
    <dgm:pt modelId="{2869F492-0D04-41BB-B1AB-566E69B1C022}" type="sibTrans" cxnId="{4521BC06-AF04-4305-B4D5-38015EAAEBFD}">
      <dgm:prSet/>
      <dgm:spPr/>
    </dgm:pt>
    <dgm:pt modelId="{323428EE-1064-41EE-9DAD-F8BDE1CF986B}">
      <dgm:prSet/>
      <dgm:spPr/>
      <dgm:t>
        <a:bodyPr/>
        <a:lstStyle/>
        <a:p>
          <a:r>
            <a:rPr lang="en-US" dirty="0" smtClean="0"/>
            <a:t>Setting up Dev Build</a:t>
          </a:r>
          <a:endParaRPr lang="en-US" dirty="0"/>
        </a:p>
      </dgm:t>
    </dgm:pt>
    <dgm:pt modelId="{94259134-3A83-4975-82AF-77564AAECD70}" type="parTrans" cxnId="{9C7C4206-7E70-4C13-BE43-240E2C9B1A48}">
      <dgm:prSet/>
      <dgm:spPr/>
    </dgm:pt>
    <dgm:pt modelId="{4911A23F-E8DB-44E0-857D-9167ABFE8D93}" type="sibTrans" cxnId="{9C7C4206-7E70-4C13-BE43-240E2C9B1A48}">
      <dgm:prSet/>
      <dgm:spPr/>
    </dgm:pt>
    <dgm:pt modelId="{6AA0B095-1C04-4C14-8AE7-F60D0F099DD4}">
      <dgm:prSet phldrT="[Text]"/>
      <dgm:spPr/>
      <dgm:t>
        <a:bodyPr/>
        <a:lstStyle/>
        <a:p>
          <a:r>
            <a:rPr lang="en-US" dirty="0" smtClean="0"/>
            <a:t>Availability of Scheduler </a:t>
          </a:r>
          <a:endParaRPr lang="en-US" dirty="0"/>
        </a:p>
      </dgm:t>
    </dgm:pt>
    <dgm:pt modelId="{E3DDED54-A08D-4D6D-A1CA-154BF745AFC3}" type="parTrans" cxnId="{1D4EE359-6173-49EE-BED9-549400CCE28A}">
      <dgm:prSet/>
      <dgm:spPr/>
    </dgm:pt>
    <dgm:pt modelId="{EDB74AEA-910F-47B1-8847-EB20AD7B3B85}" type="sibTrans" cxnId="{1D4EE359-6173-49EE-BED9-549400CCE28A}">
      <dgm:prSet/>
      <dgm:spPr/>
    </dgm:pt>
    <dgm:pt modelId="{1517852E-6054-4F1C-A502-FB289884BED9}">
      <dgm:prSet/>
      <dgm:spPr/>
      <dgm:t>
        <a:bodyPr/>
        <a:lstStyle/>
        <a:p>
          <a:r>
            <a:rPr lang="en-US" dirty="0" smtClean="0"/>
            <a:t>Asset Model Mapping</a:t>
          </a:r>
          <a:endParaRPr lang="en-US" dirty="0"/>
        </a:p>
      </dgm:t>
    </dgm:pt>
    <dgm:pt modelId="{DF873767-060F-461C-BA70-72BBBB745B86}" type="parTrans" cxnId="{AB8A78B2-1A5B-43A9-9FCC-8ED739BE1A49}">
      <dgm:prSet/>
      <dgm:spPr/>
    </dgm:pt>
    <dgm:pt modelId="{BB61BF51-0589-4545-8C05-120607DD3B16}" type="sibTrans" cxnId="{AB8A78B2-1A5B-43A9-9FCC-8ED739BE1A49}">
      <dgm:prSet/>
      <dgm:spPr/>
    </dgm:pt>
    <dgm:pt modelId="{73B1488D-AC72-431C-BBAB-097A271C81C8}">
      <dgm:prSet/>
      <dgm:spPr/>
      <dgm:t>
        <a:bodyPr/>
        <a:lstStyle/>
        <a:p>
          <a:endParaRPr lang="en-US" dirty="0"/>
        </a:p>
      </dgm:t>
    </dgm:pt>
    <dgm:pt modelId="{D2A62BED-E826-4E95-A620-78A954BF5452}" type="parTrans" cxnId="{10CD9F56-24FC-49A1-93A3-B33C53C5054A}">
      <dgm:prSet/>
      <dgm:spPr/>
    </dgm:pt>
    <dgm:pt modelId="{B0C4E984-0EC6-41F4-B555-35FB08CF08AD}" type="sibTrans" cxnId="{10CD9F56-24FC-49A1-93A3-B33C53C5054A}">
      <dgm:prSet/>
      <dgm:spPr/>
    </dgm:pt>
    <dgm:pt modelId="{4BDC00A7-47D2-49F8-852D-63ABB2EAE85B}">
      <dgm:prSet phldrT="[Text]"/>
      <dgm:spPr/>
      <dgm:t>
        <a:bodyPr/>
        <a:lstStyle/>
        <a:p>
          <a:r>
            <a:rPr lang="en-US" dirty="0" smtClean="0"/>
            <a:t>Need to rebuild Scheduler </a:t>
          </a:r>
          <a:endParaRPr lang="en-US" dirty="0"/>
        </a:p>
      </dgm:t>
    </dgm:pt>
    <dgm:pt modelId="{8ABA923B-7A38-419C-954E-A77BE19A4C7D}" type="parTrans" cxnId="{A5349F00-93F5-4B9C-9679-AA4EC8C15A78}">
      <dgm:prSet/>
      <dgm:spPr/>
    </dgm:pt>
    <dgm:pt modelId="{0C47F1E3-31CE-4868-9B81-5A25D2BF6F15}" type="sibTrans" cxnId="{A5349F00-93F5-4B9C-9679-AA4EC8C15A78}">
      <dgm:prSet/>
      <dgm:spPr/>
    </dgm:pt>
    <dgm:pt modelId="{8BB06F52-7801-49BA-B4D9-07381947635C}" type="pres">
      <dgm:prSet presAssocID="{BCC83217-210E-4A74-843C-11B9A5717BE0}" presName="matrix" presStyleCnt="0">
        <dgm:presLayoutVars>
          <dgm:chMax val="1"/>
          <dgm:dir/>
          <dgm:resizeHandles val="exact"/>
        </dgm:presLayoutVars>
      </dgm:prSet>
      <dgm:spPr/>
      <dgm:t>
        <a:bodyPr/>
        <a:lstStyle/>
        <a:p>
          <a:endParaRPr lang="en-US"/>
        </a:p>
      </dgm:t>
    </dgm:pt>
    <dgm:pt modelId="{4CAF8473-0EAD-44DB-9A10-5A7559F162D4}" type="pres">
      <dgm:prSet presAssocID="{BCC83217-210E-4A74-843C-11B9A5717BE0}" presName="axisShape" presStyleLbl="bgShp" presStyleIdx="0" presStyleCnt="1"/>
      <dgm:spPr/>
    </dgm:pt>
    <dgm:pt modelId="{CF5CC77C-1B07-4628-AF00-1D87E586CFE7}" type="pres">
      <dgm:prSet presAssocID="{BCC83217-210E-4A74-843C-11B9A5717BE0}" presName="rect1" presStyleLbl="node1" presStyleIdx="0" presStyleCnt="4">
        <dgm:presLayoutVars>
          <dgm:chMax val="0"/>
          <dgm:chPref val="0"/>
          <dgm:bulletEnabled val="1"/>
        </dgm:presLayoutVars>
      </dgm:prSet>
      <dgm:spPr/>
      <dgm:t>
        <a:bodyPr/>
        <a:lstStyle/>
        <a:p>
          <a:endParaRPr lang="en-US"/>
        </a:p>
      </dgm:t>
    </dgm:pt>
    <dgm:pt modelId="{1D3D4647-1AA9-4A50-B292-0C89EE93E794}" type="pres">
      <dgm:prSet presAssocID="{BCC83217-210E-4A74-843C-11B9A5717BE0}" presName="rect2" presStyleLbl="node1" presStyleIdx="1" presStyleCnt="4">
        <dgm:presLayoutVars>
          <dgm:chMax val="0"/>
          <dgm:chPref val="0"/>
          <dgm:bulletEnabled val="1"/>
        </dgm:presLayoutVars>
      </dgm:prSet>
      <dgm:spPr/>
      <dgm:t>
        <a:bodyPr/>
        <a:lstStyle/>
        <a:p>
          <a:endParaRPr lang="en-US"/>
        </a:p>
      </dgm:t>
    </dgm:pt>
    <dgm:pt modelId="{AB411179-816D-4200-B718-91CDC1E0C025}" type="pres">
      <dgm:prSet presAssocID="{BCC83217-210E-4A74-843C-11B9A5717BE0}" presName="rect3" presStyleLbl="node1" presStyleIdx="2" presStyleCnt="4">
        <dgm:presLayoutVars>
          <dgm:chMax val="0"/>
          <dgm:chPref val="0"/>
          <dgm:bulletEnabled val="1"/>
        </dgm:presLayoutVars>
      </dgm:prSet>
      <dgm:spPr/>
      <dgm:t>
        <a:bodyPr/>
        <a:lstStyle/>
        <a:p>
          <a:endParaRPr lang="en-US"/>
        </a:p>
      </dgm:t>
    </dgm:pt>
    <dgm:pt modelId="{E61BEA21-E461-4C03-9494-E4B1BB5D2CAA}" type="pres">
      <dgm:prSet presAssocID="{BCC83217-210E-4A74-843C-11B9A5717BE0}" presName="rect4" presStyleLbl="node1" presStyleIdx="3" presStyleCnt="4">
        <dgm:presLayoutVars>
          <dgm:chMax val="0"/>
          <dgm:chPref val="0"/>
          <dgm:bulletEnabled val="1"/>
        </dgm:presLayoutVars>
      </dgm:prSet>
      <dgm:spPr/>
      <dgm:t>
        <a:bodyPr/>
        <a:lstStyle/>
        <a:p>
          <a:endParaRPr lang="en-US"/>
        </a:p>
      </dgm:t>
    </dgm:pt>
  </dgm:ptLst>
  <dgm:cxnLst>
    <dgm:cxn modelId="{BD2E97FE-3A1E-4D99-A822-D8BD938F4286}" type="presOf" srcId="{F09C8AF0-9D3A-41E9-B29B-63677304D8D3}" destId="{CF5CC77C-1B07-4628-AF00-1D87E586CFE7}" srcOrd="0" destOrd="0" presId="urn:microsoft.com/office/officeart/2005/8/layout/matrix2"/>
    <dgm:cxn modelId="{2E44B118-169A-4A08-B1E2-CE2503144274}" type="presOf" srcId="{F95A44E9-5875-4AC7-8592-E46DAFFD013D}" destId="{1D3D4647-1AA9-4A50-B292-0C89EE93E794}" srcOrd="0" destOrd="1" presId="urn:microsoft.com/office/officeart/2005/8/layout/matrix2"/>
    <dgm:cxn modelId="{731828B7-C0ED-4758-B8E2-A1E8D99BDF92}" type="presOf" srcId="{62E242D1-37AA-49C0-B09A-8201DB186426}" destId="{E61BEA21-E461-4C03-9494-E4B1BB5D2CAA}" srcOrd="0" destOrd="0" presId="urn:microsoft.com/office/officeart/2005/8/layout/matrix2"/>
    <dgm:cxn modelId="{CED507DA-082D-4807-92B9-6E927A7B8E17}" srcId="{BCC83217-210E-4A74-843C-11B9A5717BE0}" destId="{F09C8AF0-9D3A-41E9-B29B-63677304D8D3}" srcOrd="0" destOrd="0" parTransId="{C9A81B55-06AC-49A7-B1DD-348E209C1087}" sibTransId="{B806BA91-D43C-4384-B84E-9726CD18F2F2}"/>
    <dgm:cxn modelId="{786BA9EE-1FD3-4081-8144-2BF43105E08A}" srcId="{BCC83217-210E-4A74-843C-11B9A5717BE0}" destId="{62E242D1-37AA-49C0-B09A-8201DB186426}" srcOrd="3" destOrd="0" parTransId="{06C1AC27-2FE5-4456-89C1-E5484E558ECC}" sibTransId="{B2F68DD3-6949-49EF-A1F1-558AF772E63B}"/>
    <dgm:cxn modelId="{1D4EE359-6173-49EE-BED9-549400CCE28A}" srcId="{2D7D0C6C-EC0D-4B5F-A5B2-8F97EDDB302B}" destId="{6AA0B095-1C04-4C14-8AE7-F60D0F099DD4}" srcOrd="1" destOrd="0" parTransId="{E3DDED54-A08D-4D6D-A1CA-154BF745AFC3}" sibTransId="{EDB74AEA-910F-47B1-8847-EB20AD7B3B85}"/>
    <dgm:cxn modelId="{DDFD890E-0B6F-46AA-9B2D-9793C3F897E2}" type="presOf" srcId="{323428EE-1064-41EE-9DAD-F8BDE1CF986B}" destId="{CF5CC77C-1B07-4628-AF00-1D87E586CFE7}" srcOrd="0" destOrd="1" presId="urn:microsoft.com/office/officeart/2005/8/layout/matrix2"/>
    <dgm:cxn modelId="{8F1887B0-7BC5-4A7F-BDAC-4EFD4907BA5B}" type="presOf" srcId="{0627137F-2530-4B22-98D3-B862D4D12086}" destId="{AB411179-816D-4200-B718-91CDC1E0C025}" srcOrd="0" destOrd="0" presId="urn:microsoft.com/office/officeart/2005/8/layout/matrix2"/>
    <dgm:cxn modelId="{8B2F5D37-DFB6-4C89-85D9-D38D50EAE1C7}" type="presOf" srcId="{1517852E-6054-4F1C-A502-FB289884BED9}" destId="{CF5CC77C-1B07-4628-AF00-1D87E586CFE7}" srcOrd="0" destOrd="2" presId="urn:microsoft.com/office/officeart/2005/8/layout/matrix2"/>
    <dgm:cxn modelId="{E719DE40-6A6A-4509-85C1-3BAFA681E70C}" type="presOf" srcId="{2D7D0C6C-EC0D-4B5F-A5B2-8F97EDDB302B}" destId="{1D3D4647-1AA9-4A50-B292-0C89EE93E794}" srcOrd="0" destOrd="0" presId="urn:microsoft.com/office/officeart/2005/8/layout/matrix2"/>
    <dgm:cxn modelId="{9C7C4206-7E70-4C13-BE43-240E2C9B1A48}" srcId="{F09C8AF0-9D3A-41E9-B29B-63677304D8D3}" destId="{323428EE-1064-41EE-9DAD-F8BDE1CF986B}" srcOrd="0" destOrd="0" parTransId="{94259134-3A83-4975-82AF-77564AAECD70}" sibTransId="{4911A23F-E8DB-44E0-857D-9167ABFE8D93}"/>
    <dgm:cxn modelId="{DEEC498F-8D88-421B-BBC9-AEF808F7AC25}" type="presOf" srcId="{FAA94576-741B-4897-8273-20261DA9BF25}" destId="{AB411179-816D-4200-B718-91CDC1E0C025}" srcOrd="0" destOrd="1" presId="urn:microsoft.com/office/officeart/2005/8/layout/matrix2"/>
    <dgm:cxn modelId="{AB8A78B2-1A5B-43A9-9FCC-8ED739BE1A49}" srcId="{F09C8AF0-9D3A-41E9-B29B-63677304D8D3}" destId="{1517852E-6054-4F1C-A502-FB289884BED9}" srcOrd="1" destOrd="0" parTransId="{DF873767-060F-461C-BA70-72BBBB745B86}" sibTransId="{BB61BF51-0589-4545-8C05-120607DD3B16}"/>
    <dgm:cxn modelId="{CFAE69A4-101E-41E7-B574-B6DFD181168E}" srcId="{BCC83217-210E-4A74-843C-11B9A5717BE0}" destId="{2D7D0C6C-EC0D-4B5F-A5B2-8F97EDDB302B}" srcOrd="1" destOrd="0" parTransId="{62E38CE2-631E-4821-9493-0CF8E3F33E63}" sibTransId="{149128DD-E63A-4EBA-B84A-E08DEC787525}"/>
    <dgm:cxn modelId="{4521BC06-AF04-4305-B4D5-38015EAAEBFD}" srcId="{0627137F-2530-4B22-98D3-B862D4D12086}" destId="{FAA94576-741B-4897-8273-20261DA9BF25}" srcOrd="0" destOrd="0" parTransId="{02E8F197-83C2-4C56-83C0-1FAC094C1689}" sibTransId="{2869F492-0D04-41BB-B1AB-566E69B1C022}"/>
    <dgm:cxn modelId="{CBCF4E7A-B331-40A4-91DD-8B241C6D19A9}" type="presOf" srcId="{4BDC00A7-47D2-49F8-852D-63ABB2EAE85B}" destId="{E61BEA21-E461-4C03-9494-E4B1BB5D2CAA}" srcOrd="0" destOrd="2" presId="urn:microsoft.com/office/officeart/2005/8/layout/matrix2"/>
    <dgm:cxn modelId="{6567D5CF-167C-432B-9612-D59E2FE92E09}" type="presOf" srcId="{CBA4F66E-90FB-4C6E-A643-AF7E91AAFACD}" destId="{E61BEA21-E461-4C03-9494-E4B1BB5D2CAA}" srcOrd="0" destOrd="1" presId="urn:microsoft.com/office/officeart/2005/8/layout/matrix2"/>
    <dgm:cxn modelId="{10CD9F56-24FC-49A1-93A3-B33C53C5054A}" srcId="{F09C8AF0-9D3A-41E9-B29B-63677304D8D3}" destId="{73B1488D-AC72-431C-BBAB-097A271C81C8}" srcOrd="2" destOrd="0" parTransId="{D2A62BED-E826-4E95-A620-78A954BF5452}" sibTransId="{B0C4E984-0EC6-41F4-B555-35FB08CF08AD}"/>
    <dgm:cxn modelId="{AFE23677-C2B2-4C52-B9B4-5F04E5EE9E1C}" srcId="{62E242D1-37AA-49C0-B09A-8201DB186426}" destId="{CBA4F66E-90FB-4C6E-A643-AF7E91AAFACD}" srcOrd="0" destOrd="0" parTransId="{11870B4B-577F-4FA8-8E2D-713F206B7E1E}" sibTransId="{ED678DE8-3E20-4E15-974A-81B7B09EECF1}"/>
    <dgm:cxn modelId="{A5349F00-93F5-4B9C-9679-AA4EC8C15A78}" srcId="{62E242D1-37AA-49C0-B09A-8201DB186426}" destId="{4BDC00A7-47D2-49F8-852D-63ABB2EAE85B}" srcOrd="1" destOrd="0" parTransId="{8ABA923B-7A38-419C-954E-A77BE19A4C7D}" sibTransId="{0C47F1E3-31CE-4868-9B81-5A25D2BF6F15}"/>
    <dgm:cxn modelId="{E9DD9D26-F04E-4B3B-B8B1-72D3A47FF6D9}" type="presOf" srcId="{73B1488D-AC72-431C-BBAB-097A271C81C8}" destId="{CF5CC77C-1B07-4628-AF00-1D87E586CFE7}" srcOrd="0" destOrd="3" presId="urn:microsoft.com/office/officeart/2005/8/layout/matrix2"/>
    <dgm:cxn modelId="{594B70CA-0E00-4B95-9D1D-32214774EB98}" type="presOf" srcId="{BCC83217-210E-4A74-843C-11B9A5717BE0}" destId="{8BB06F52-7801-49BA-B4D9-07381947635C}" srcOrd="0" destOrd="0" presId="urn:microsoft.com/office/officeart/2005/8/layout/matrix2"/>
    <dgm:cxn modelId="{6F93475F-CF2A-4FBE-8714-D7D3CFD544F1}" type="presOf" srcId="{6AA0B095-1C04-4C14-8AE7-F60D0F099DD4}" destId="{1D3D4647-1AA9-4A50-B292-0C89EE93E794}" srcOrd="0" destOrd="2" presId="urn:microsoft.com/office/officeart/2005/8/layout/matrix2"/>
    <dgm:cxn modelId="{36A65E7D-4754-47F8-962C-868AB4153891}" srcId="{2D7D0C6C-EC0D-4B5F-A5B2-8F97EDDB302B}" destId="{F95A44E9-5875-4AC7-8592-E46DAFFD013D}" srcOrd="0" destOrd="0" parTransId="{96A74F86-B89F-4202-B61E-19207322D596}" sibTransId="{37D9EA7E-6A52-4B12-B4A3-B70E9C867E33}"/>
    <dgm:cxn modelId="{5F2861BE-A1BC-47F8-A9EA-832F21D8AB86}" srcId="{BCC83217-210E-4A74-843C-11B9A5717BE0}" destId="{0627137F-2530-4B22-98D3-B862D4D12086}" srcOrd="2" destOrd="0" parTransId="{7D16FDF6-2422-447F-BB65-F3466D11CACA}" sibTransId="{E78C7C92-7BDF-4534-AE3C-DEFF49579039}"/>
    <dgm:cxn modelId="{4D6511C9-79DA-44E7-B9C0-91CC0C031FF7}" type="presParOf" srcId="{8BB06F52-7801-49BA-B4D9-07381947635C}" destId="{4CAF8473-0EAD-44DB-9A10-5A7559F162D4}" srcOrd="0" destOrd="0" presId="urn:microsoft.com/office/officeart/2005/8/layout/matrix2"/>
    <dgm:cxn modelId="{CB4B8FA5-66D9-48BC-89A6-776121E345C8}" type="presParOf" srcId="{8BB06F52-7801-49BA-B4D9-07381947635C}" destId="{CF5CC77C-1B07-4628-AF00-1D87E586CFE7}" srcOrd="1" destOrd="0" presId="urn:microsoft.com/office/officeart/2005/8/layout/matrix2"/>
    <dgm:cxn modelId="{D14D686D-C83B-4E1C-AC97-A55EB62EB288}" type="presParOf" srcId="{8BB06F52-7801-49BA-B4D9-07381947635C}" destId="{1D3D4647-1AA9-4A50-B292-0C89EE93E794}" srcOrd="2" destOrd="0" presId="urn:microsoft.com/office/officeart/2005/8/layout/matrix2"/>
    <dgm:cxn modelId="{BB1B7ADD-9AB2-4964-9D8D-33F8D6B852A3}" type="presParOf" srcId="{8BB06F52-7801-49BA-B4D9-07381947635C}" destId="{AB411179-816D-4200-B718-91CDC1E0C025}" srcOrd="3" destOrd="0" presId="urn:microsoft.com/office/officeart/2005/8/layout/matrix2"/>
    <dgm:cxn modelId="{5E61691D-2EF9-4A37-BBAD-78150718C645}" type="presParOf" srcId="{8BB06F52-7801-49BA-B4D9-07381947635C}" destId="{E61BEA21-E461-4C03-9494-E4B1BB5D2CAA}"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040B57F-00AB-479D-B2B4-F5494C260B63}"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8E5C4273-E870-44E8-BEBC-F63D9A0CED2D}">
      <dgm:prSet phldrT="[Text]" custT="1"/>
      <dgm:spPr/>
      <dgm:t>
        <a:bodyPr/>
        <a:lstStyle/>
        <a:p>
          <a:r>
            <a:rPr lang="en-US" sz="1600" b="0" dirty="0" smtClean="0">
              <a:solidFill>
                <a:schemeClr val="tx1"/>
              </a:solidFill>
              <a:latin typeface="+mn-lt"/>
            </a:rPr>
            <a:t>Reporting  </a:t>
          </a:r>
          <a:r>
            <a:rPr lang="en-US" sz="1600" b="0" dirty="0" err="1" smtClean="0">
              <a:solidFill>
                <a:schemeClr val="tx1"/>
              </a:solidFill>
              <a:latin typeface="+mn-lt"/>
            </a:rPr>
            <a:t>MicroServices</a:t>
          </a:r>
          <a:r>
            <a:rPr lang="en-US" sz="1600" b="0" dirty="0" smtClean="0">
              <a:solidFill>
                <a:schemeClr val="tx1"/>
              </a:solidFill>
              <a:latin typeface="+mn-lt"/>
            </a:rPr>
            <a:t> Phase -1</a:t>
          </a:r>
          <a:endParaRPr lang="en-US" sz="1600" b="0" dirty="0">
            <a:solidFill>
              <a:schemeClr val="tx1"/>
            </a:solidFill>
            <a:latin typeface="+mn-lt"/>
          </a:endParaRPr>
        </a:p>
      </dgm:t>
    </dgm:pt>
    <dgm:pt modelId="{9674C6A2-6281-4626-980B-0D3A6C9729AB}" type="parTrans" cxnId="{393F56D6-74F6-4EBB-AA25-E7D4EF266E70}">
      <dgm:prSet/>
      <dgm:spPr/>
      <dgm:t>
        <a:bodyPr/>
        <a:lstStyle/>
        <a:p>
          <a:endParaRPr lang="en-US" sz="1600"/>
        </a:p>
      </dgm:t>
    </dgm:pt>
    <dgm:pt modelId="{FCFEC5AC-B6FE-4561-A4D8-27A4E51AE542}" type="sibTrans" cxnId="{393F56D6-74F6-4EBB-AA25-E7D4EF266E70}">
      <dgm:prSet/>
      <dgm:spPr/>
      <dgm:t>
        <a:bodyPr/>
        <a:lstStyle/>
        <a:p>
          <a:endParaRPr lang="en-US" sz="1600"/>
        </a:p>
      </dgm:t>
    </dgm:pt>
    <dgm:pt modelId="{ED7D5829-411F-4490-B40E-DCD6DF088DB6}">
      <dgm:prSet custT="1"/>
      <dgm:spPr/>
      <dgm:t>
        <a:bodyPr/>
        <a:lstStyle/>
        <a:p>
          <a:pPr rtl="0"/>
          <a:r>
            <a:rPr lang="en-US" sz="1200" b="0" dirty="0" smtClean="0">
              <a:solidFill>
                <a:schemeClr val="tx1"/>
              </a:solidFill>
              <a:latin typeface="+mn-lt"/>
            </a:rPr>
            <a:t>Polymer components Phase – 1</a:t>
          </a:r>
        </a:p>
      </dgm:t>
    </dgm:pt>
    <dgm:pt modelId="{6D85F9E6-9886-4DAA-8A84-B0A99A153E41}" type="parTrans" cxnId="{06E0A548-2F49-477F-AB95-BBE186091AE1}">
      <dgm:prSet/>
      <dgm:spPr/>
      <dgm:t>
        <a:bodyPr/>
        <a:lstStyle/>
        <a:p>
          <a:endParaRPr lang="en-US" sz="1600"/>
        </a:p>
      </dgm:t>
    </dgm:pt>
    <dgm:pt modelId="{81E783B0-0EBE-403E-BAFF-A6E19823EBDE}" type="sibTrans" cxnId="{06E0A548-2F49-477F-AB95-BBE186091AE1}">
      <dgm:prSet/>
      <dgm:spPr/>
      <dgm:t>
        <a:bodyPr/>
        <a:lstStyle/>
        <a:p>
          <a:endParaRPr lang="en-US" sz="1600"/>
        </a:p>
      </dgm:t>
    </dgm:pt>
    <dgm:pt modelId="{9A59173B-06DA-4006-8683-A0EE408AB7E2}">
      <dgm:prSet custT="1"/>
      <dgm:spPr/>
      <dgm:t>
        <a:bodyPr/>
        <a:lstStyle/>
        <a:p>
          <a:pPr rtl="0"/>
          <a:r>
            <a:rPr lang="en-US" sz="1600" b="0" dirty="0" smtClean="0">
              <a:solidFill>
                <a:schemeClr val="tx1"/>
              </a:solidFill>
              <a:latin typeface="+mn-lt"/>
            </a:rPr>
            <a:t>Design of API framework</a:t>
          </a:r>
        </a:p>
      </dgm:t>
    </dgm:pt>
    <dgm:pt modelId="{8CDC3B0B-92B5-4FAC-B053-D12B8436DF83}" type="parTrans" cxnId="{15A7323C-F772-4A6B-AABE-B756A1569BFF}">
      <dgm:prSet/>
      <dgm:spPr/>
      <dgm:t>
        <a:bodyPr/>
        <a:lstStyle/>
        <a:p>
          <a:endParaRPr lang="en-US" sz="1600"/>
        </a:p>
      </dgm:t>
    </dgm:pt>
    <dgm:pt modelId="{27D699FB-31E1-4D57-85BF-DDC1CC923CD8}" type="sibTrans" cxnId="{15A7323C-F772-4A6B-AABE-B756A1569BFF}">
      <dgm:prSet/>
      <dgm:spPr/>
      <dgm:t>
        <a:bodyPr/>
        <a:lstStyle/>
        <a:p>
          <a:endParaRPr lang="en-US" sz="1600"/>
        </a:p>
      </dgm:t>
    </dgm:pt>
    <dgm:pt modelId="{23D26DE2-F4B2-4F22-9FAD-0728A131774F}">
      <dgm:prSet custT="1"/>
      <dgm:spPr/>
      <dgm:t>
        <a:bodyPr/>
        <a:lstStyle/>
        <a:p>
          <a:r>
            <a:rPr lang="en-US" sz="1200" dirty="0" smtClean="0"/>
            <a:t>Independent modules in UI and  Services</a:t>
          </a:r>
          <a:endParaRPr lang="en-US" sz="1200" dirty="0"/>
        </a:p>
      </dgm:t>
    </dgm:pt>
    <dgm:pt modelId="{76E368DE-A8EE-45B0-81A6-C77ED37451AF}" type="parTrans" cxnId="{BC163E9F-694C-4027-969B-641DFE745BC9}">
      <dgm:prSet/>
      <dgm:spPr/>
      <dgm:t>
        <a:bodyPr/>
        <a:lstStyle/>
        <a:p>
          <a:endParaRPr lang="en-US" sz="1600"/>
        </a:p>
      </dgm:t>
    </dgm:pt>
    <dgm:pt modelId="{5C4314A4-FDE5-4387-B19A-8C51316D08FB}" type="sibTrans" cxnId="{BC163E9F-694C-4027-969B-641DFE745BC9}">
      <dgm:prSet/>
      <dgm:spPr/>
      <dgm:t>
        <a:bodyPr/>
        <a:lstStyle/>
        <a:p>
          <a:endParaRPr lang="en-US" sz="1600"/>
        </a:p>
      </dgm:t>
    </dgm:pt>
    <dgm:pt modelId="{A87FA0C7-1883-4C20-8F64-D0BCA8BBBE47}">
      <dgm:prSet custT="1"/>
      <dgm:spPr/>
      <dgm:t>
        <a:bodyPr/>
        <a:lstStyle/>
        <a:p>
          <a:r>
            <a:rPr lang="en-US" sz="1200" dirty="0" smtClean="0"/>
            <a:t>Reporting core UI</a:t>
          </a:r>
          <a:endParaRPr lang="en-US" sz="1200" dirty="0"/>
        </a:p>
      </dgm:t>
    </dgm:pt>
    <dgm:pt modelId="{B3B82422-7E53-4B89-A7A2-58B95BD35A6C}" type="parTrans" cxnId="{2523758E-9DE2-4730-8613-1C4C344EB86E}">
      <dgm:prSet/>
      <dgm:spPr/>
      <dgm:t>
        <a:bodyPr/>
        <a:lstStyle/>
        <a:p>
          <a:endParaRPr lang="en-US" sz="1600"/>
        </a:p>
      </dgm:t>
    </dgm:pt>
    <dgm:pt modelId="{506264A5-78F3-4B69-9842-43D67EDF1906}" type="sibTrans" cxnId="{2523758E-9DE2-4730-8613-1C4C344EB86E}">
      <dgm:prSet/>
      <dgm:spPr/>
      <dgm:t>
        <a:bodyPr/>
        <a:lstStyle/>
        <a:p>
          <a:endParaRPr lang="en-US" sz="1600"/>
        </a:p>
      </dgm:t>
    </dgm:pt>
    <dgm:pt modelId="{FC18A8B3-C0B8-4AB8-8D0A-23256B100AD9}">
      <dgm:prSet custT="1"/>
      <dgm:spPr/>
      <dgm:t>
        <a:bodyPr/>
        <a:lstStyle/>
        <a:p>
          <a:r>
            <a:rPr lang="en-US" sz="1200" dirty="0" smtClean="0"/>
            <a:t>Line &amp; Bar </a:t>
          </a:r>
        </a:p>
      </dgm:t>
    </dgm:pt>
    <dgm:pt modelId="{C80786FD-27F8-4BD8-8D31-7704640E5E0B}" type="parTrans" cxnId="{78080E2A-39A3-4329-8593-A939D9659650}">
      <dgm:prSet/>
      <dgm:spPr/>
      <dgm:t>
        <a:bodyPr/>
        <a:lstStyle/>
        <a:p>
          <a:endParaRPr lang="en-US" sz="1600"/>
        </a:p>
      </dgm:t>
    </dgm:pt>
    <dgm:pt modelId="{C11691AE-9AF8-4CA8-B8E4-6F70F4AA4659}" type="sibTrans" cxnId="{78080E2A-39A3-4329-8593-A939D9659650}">
      <dgm:prSet/>
      <dgm:spPr/>
      <dgm:t>
        <a:bodyPr/>
        <a:lstStyle/>
        <a:p>
          <a:endParaRPr lang="en-US" sz="1600"/>
        </a:p>
      </dgm:t>
    </dgm:pt>
    <dgm:pt modelId="{45436E16-1AAC-4298-BE04-B251C1EB0C86}">
      <dgm:prSet custT="1"/>
      <dgm:spPr/>
      <dgm:t>
        <a:bodyPr/>
        <a:lstStyle/>
        <a:p>
          <a:r>
            <a:rPr lang="en-US" sz="1200" baseline="0" dirty="0" smtClean="0">
              <a:solidFill>
                <a:schemeClr val="tx1"/>
              </a:solidFill>
              <a:latin typeface="+mn-lt"/>
              <a:ea typeface="+mn-ea"/>
              <a:cs typeface="+mn-cs"/>
            </a:rPr>
            <a:t>Canvas with drag and drop option</a:t>
          </a:r>
        </a:p>
      </dgm:t>
    </dgm:pt>
    <dgm:pt modelId="{AF8727FA-2497-4ABE-B305-74723E718940}" type="parTrans" cxnId="{A5760831-398B-448E-9880-1A5F60D6B38B}">
      <dgm:prSet/>
      <dgm:spPr/>
      <dgm:t>
        <a:bodyPr/>
        <a:lstStyle/>
        <a:p>
          <a:endParaRPr lang="en-US"/>
        </a:p>
      </dgm:t>
    </dgm:pt>
    <dgm:pt modelId="{AB031762-7D32-44EA-92C5-D06A822ECEBD}" type="sibTrans" cxnId="{A5760831-398B-448E-9880-1A5F60D6B38B}">
      <dgm:prSet/>
      <dgm:spPr/>
      <dgm:t>
        <a:bodyPr/>
        <a:lstStyle/>
        <a:p>
          <a:endParaRPr lang="en-US"/>
        </a:p>
      </dgm:t>
    </dgm:pt>
    <dgm:pt modelId="{137CC5D2-EE1A-4825-A76A-D665C85AB9CC}">
      <dgm:prSet custT="1"/>
      <dgm:spPr/>
      <dgm:t>
        <a:bodyPr/>
        <a:lstStyle/>
        <a:p>
          <a:r>
            <a:rPr lang="en-US" sz="1200" baseline="0" dirty="0" smtClean="0">
              <a:solidFill>
                <a:schemeClr val="tx1"/>
              </a:solidFill>
              <a:latin typeface="+mn-lt"/>
              <a:ea typeface="+mn-ea"/>
              <a:cs typeface="+mn-cs"/>
            </a:rPr>
            <a:t>Base text Editor</a:t>
          </a:r>
        </a:p>
      </dgm:t>
    </dgm:pt>
    <dgm:pt modelId="{E994B8B9-EA66-4950-8368-5965340E3D49}" type="parTrans" cxnId="{1A5AE0A2-1C4E-49C0-845A-D2D810783DA5}">
      <dgm:prSet/>
      <dgm:spPr/>
      <dgm:t>
        <a:bodyPr/>
        <a:lstStyle/>
        <a:p>
          <a:endParaRPr lang="en-US"/>
        </a:p>
      </dgm:t>
    </dgm:pt>
    <dgm:pt modelId="{EFAC39DC-D568-4A5E-8C50-6F7F7DB454B1}" type="sibTrans" cxnId="{1A5AE0A2-1C4E-49C0-845A-D2D810783DA5}">
      <dgm:prSet/>
      <dgm:spPr/>
      <dgm:t>
        <a:bodyPr/>
        <a:lstStyle/>
        <a:p>
          <a:endParaRPr lang="en-US"/>
        </a:p>
      </dgm:t>
    </dgm:pt>
    <dgm:pt modelId="{5BB1DB7C-7BA6-47EB-84D6-7DE7A30D4082}">
      <dgm:prSet custT="1"/>
      <dgm:spPr/>
      <dgm:t>
        <a:bodyPr/>
        <a:lstStyle/>
        <a:p>
          <a:r>
            <a:rPr lang="en-US" sz="1200" baseline="0" dirty="0" smtClean="0">
              <a:solidFill>
                <a:schemeClr val="tx1"/>
              </a:solidFill>
              <a:latin typeface="+mn-lt"/>
              <a:ea typeface="+mn-ea"/>
              <a:cs typeface="+mn-cs"/>
            </a:rPr>
            <a:t>Blue prints</a:t>
          </a:r>
        </a:p>
      </dgm:t>
    </dgm:pt>
    <dgm:pt modelId="{35828AEF-2D6F-4B7F-8ACB-54C867CCA80A}" type="parTrans" cxnId="{5302724F-45A6-462D-96B2-2D6204D282FF}">
      <dgm:prSet/>
      <dgm:spPr/>
      <dgm:t>
        <a:bodyPr/>
        <a:lstStyle/>
        <a:p>
          <a:endParaRPr lang="en-US"/>
        </a:p>
      </dgm:t>
    </dgm:pt>
    <dgm:pt modelId="{656CB3E4-E592-425E-BEDA-5F630118424A}" type="sibTrans" cxnId="{5302724F-45A6-462D-96B2-2D6204D282FF}">
      <dgm:prSet/>
      <dgm:spPr/>
      <dgm:t>
        <a:bodyPr/>
        <a:lstStyle/>
        <a:p>
          <a:endParaRPr lang="en-US"/>
        </a:p>
      </dgm:t>
    </dgm:pt>
    <dgm:pt modelId="{94F4B87B-DBEC-4FD2-9DF1-116C3B618500}">
      <dgm:prSet custT="1"/>
      <dgm:spPr/>
      <dgm:t>
        <a:bodyPr/>
        <a:lstStyle/>
        <a:p>
          <a:r>
            <a:rPr lang="en-US" sz="1200" baseline="0" dirty="0" smtClean="0">
              <a:solidFill>
                <a:schemeClr val="tx1"/>
              </a:solidFill>
              <a:latin typeface="+mn-lt"/>
              <a:ea typeface="+mn-ea"/>
              <a:cs typeface="+mn-cs"/>
            </a:rPr>
            <a:t>Report List</a:t>
          </a:r>
        </a:p>
      </dgm:t>
    </dgm:pt>
    <dgm:pt modelId="{8A79979D-926E-4A5D-A65B-7F22F90AA787}" type="parTrans" cxnId="{D5817A7E-5AEF-40BB-AB66-A787B50A317B}">
      <dgm:prSet/>
      <dgm:spPr/>
      <dgm:t>
        <a:bodyPr/>
        <a:lstStyle/>
        <a:p>
          <a:endParaRPr lang="en-US"/>
        </a:p>
      </dgm:t>
    </dgm:pt>
    <dgm:pt modelId="{73430A25-F8E7-44B9-869F-8E26FB1C0AE9}" type="sibTrans" cxnId="{D5817A7E-5AEF-40BB-AB66-A787B50A317B}">
      <dgm:prSet/>
      <dgm:spPr/>
      <dgm:t>
        <a:bodyPr/>
        <a:lstStyle/>
        <a:p>
          <a:endParaRPr lang="en-US"/>
        </a:p>
      </dgm:t>
    </dgm:pt>
    <dgm:pt modelId="{703EE4B4-7B12-4097-A912-8468919E3FFE}">
      <dgm:prSet custT="1"/>
      <dgm:spPr/>
      <dgm:t>
        <a:bodyPr/>
        <a:lstStyle/>
        <a:p>
          <a:r>
            <a:rPr lang="en-US" sz="1200" baseline="0" dirty="0" smtClean="0"/>
            <a:t>High level API framework</a:t>
          </a:r>
        </a:p>
      </dgm:t>
    </dgm:pt>
    <dgm:pt modelId="{CCA763CF-738B-4B26-AF70-2B2850C6B302}" type="parTrans" cxnId="{463978F8-6A14-4CCF-BDCA-AF9924228824}">
      <dgm:prSet/>
      <dgm:spPr/>
      <dgm:t>
        <a:bodyPr/>
        <a:lstStyle/>
        <a:p>
          <a:endParaRPr lang="en-US"/>
        </a:p>
      </dgm:t>
    </dgm:pt>
    <dgm:pt modelId="{E6492888-CFEC-47F2-A147-5EB1E0BF6C97}" type="sibTrans" cxnId="{463978F8-6A14-4CCF-BDCA-AF9924228824}">
      <dgm:prSet/>
      <dgm:spPr/>
      <dgm:t>
        <a:bodyPr/>
        <a:lstStyle/>
        <a:p>
          <a:endParaRPr lang="en-US"/>
        </a:p>
      </dgm:t>
    </dgm:pt>
    <dgm:pt modelId="{57CEFBE2-932C-486F-9716-A1689CB2B5E6}">
      <dgm:prSet phldrT="[Text]" custT="1"/>
      <dgm:spPr/>
      <dgm:t>
        <a:bodyPr/>
        <a:lstStyle/>
        <a:p>
          <a:r>
            <a:rPr lang="en-US" sz="1600" b="0" dirty="0" smtClean="0">
              <a:solidFill>
                <a:schemeClr val="tx1"/>
              </a:solidFill>
              <a:latin typeface="+mn-lt"/>
            </a:rPr>
            <a:t>Dojo Event</a:t>
          </a:r>
          <a:endParaRPr lang="en-US" sz="1600" b="0" dirty="0">
            <a:solidFill>
              <a:schemeClr val="tx1"/>
            </a:solidFill>
            <a:latin typeface="+mn-lt"/>
          </a:endParaRPr>
        </a:p>
      </dgm:t>
    </dgm:pt>
    <dgm:pt modelId="{726A72DD-F91D-4399-B33E-09EDC3ECCB5F}" type="parTrans" cxnId="{FE0FA10C-98BC-4C2C-9AF0-A0CE10AB6289}">
      <dgm:prSet/>
      <dgm:spPr/>
      <dgm:t>
        <a:bodyPr/>
        <a:lstStyle/>
        <a:p>
          <a:endParaRPr lang="en-US"/>
        </a:p>
      </dgm:t>
    </dgm:pt>
    <dgm:pt modelId="{8BC9775C-CA48-44F2-96F8-309413BBFABD}" type="sibTrans" cxnId="{FE0FA10C-98BC-4C2C-9AF0-A0CE10AB6289}">
      <dgm:prSet/>
      <dgm:spPr/>
      <dgm:t>
        <a:bodyPr/>
        <a:lstStyle/>
        <a:p>
          <a:endParaRPr lang="en-US"/>
        </a:p>
      </dgm:t>
    </dgm:pt>
    <dgm:pt modelId="{9A94CD4D-21E3-4C5C-A4A3-908D529E46FA}">
      <dgm:prSet custT="1"/>
      <dgm:spPr/>
      <dgm:t>
        <a:bodyPr/>
        <a:lstStyle/>
        <a:p>
          <a:r>
            <a:rPr lang="en-US" sz="1400" b="0" dirty="0" smtClean="0">
              <a:solidFill>
                <a:schemeClr val="tx1"/>
              </a:solidFill>
              <a:latin typeface="+mn-lt"/>
            </a:rPr>
            <a:t>Presented independent modules in </a:t>
          </a:r>
          <a:r>
            <a:rPr lang="en-US" sz="1400" b="0" dirty="0" err="1" smtClean="0">
              <a:solidFill>
                <a:schemeClr val="tx1"/>
              </a:solidFill>
              <a:latin typeface="+mn-lt"/>
            </a:rPr>
            <a:t>predix</a:t>
          </a:r>
          <a:r>
            <a:rPr lang="en-US" sz="1400" b="0" dirty="0" smtClean="0">
              <a:solidFill>
                <a:schemeClr val="tx1"/>
              </a:solidFill>
              <a:latin typeface="+mn-lt"/>
            </a:rPr>
            <a:t> environment</a:t>
          </a:r>
          <a:endParaRPr lang="en-US" sz="1400" b="0" dirty="0">
            <a:solidFill>
              <a:schemeClr val="tx1"/>
            </a:solidFill>
            <a:latin typeface="+mn-lt"/>
          </a:endParaRPr>
        </a:p>
      </dgm:t>
    </dgm:pt>
    <dgm:pt modelId="{BE361B19-5FE3-437F-9823-CB3B87160893}" type="parTrans" cxnId="{C20B6499-FC7A-41E1-BD78-628CEEA2942A}">
      <dgm:prSet/>
      <dgm:spPr/>
      <dgm:t>
        <a:bodyPr/>
        <a:lstStyle/>
        <a:p>
          <a:endParaRPr lang="en-US"/>
        </a:p>
      </dgm:t>
    </dgm:pt>
    <dgm:pt modelId="{A349C4B0-002A-4CA5-A08C-BE1C8BFF9F09}" type="sibTrans" cxnId="{C20B6499-FC7A-41E1-BD78-628CEEA2942A}">
      <dgm:prSet/>
      <dgm:spPr/>
      <dgm:t>
        <a:bodyPr/>
        <a:lstStyle/>
        <a:p>
          <a:endParaRPr lang="en-US"/>
        </a:p>
      </dgm:t>
    </dgm:pt>
    <dgm:pt modelId="{5C7C2140-96E7-4DAE-AE9B-51CEFD1B0802}">
      <dgm:prSet custT="1"/>
      <dgm:spPr/>
      <dgm:t>
        <a:bodyPr/>
        <a:lstStyle/>
        <a:p>
          <a:r>
            <a:rPr lang="en-US" sz="1200" baseline="0" dirty="0" smtClean="0">
              <a:solidFill>
                <a:schemeClr val="tx1"/>
              </a:solidFill>
              <a:latin typeface="+mn-lt"/>
              <a:ea typeface="+mn-ea"/>
              <a:cs typeface="+mn-cs"/>
            </a:rPr>
            <a:t>Set</a:t>
          </a:r>
          <a:r>
            <a:rPr lang="en-US" sz="1200" dirty="0" smtClean="0">
              <a:solidFill>
                <a:schemeClr val="tx1"/>
              </a:solidFill>
            </a:rPr>
            <a:t> up build automation pipelines</a:t>
          </a:r>
          <a:r>
            <a:rPr lang="en-US" sz="1200" baseline="0" dirty="0" smtClean="0"/>
            <a:t> </a:t>
          </a:r>
        </a:p>
      </dgm:t>
    </dgm:pt>
    <dgm:pt modelId="{226386CC-2F8C-4766-AFF4-3CFDC3AA107C}" type="parTrans" cxnId="{DF10AB55-E52E-46B5-85B4-FC7E303273EB}">
      <dgm:prSet/>
      <dgm:spPr/>
      <dgm:t>
        <a:bodyPr/>
        <a:lstStyle/>
        <a:p>
          <a:endParaRPr lang="en-US"/>
        </a:p>
      </dgm:t>
    </dgm:pt>
    <dgm:pt modelId="{70402214-4F1B-40C1-B2C6-0F92A67D7E21}" type="sibTrans" cxnId="{DF10AB55-E52E-46B5-85B4-FC7E303273EB}">
      <dgm:prSet/>
      <dgm:spPr/>
      <dgm:t>
        <a:bodyPr/>
        <a:lstStyle/>
        <a:p>
          <a:endParaRPr lang="en-US"/>
        </a:p>
      </dgm:t>
    </dgm:pt>
    <dgm:pt modelId="{CADEFD55-76F9-43D3-8CFE-BB142E8B172C}">
      <dgm:prSet custT="1"/>
      <dgm:spPr/>
      <dgm:t>
        <a:bodyPr/>
        <a:lstStyle/>
        <a:p>
          <a:r>
            <a:rPr lang="en-US" sz="1200" dirty="0" smtClean="0"/>
            <a:t>Canvas </a:t>
          </a:r>
          <a:endParaRPr lang="en-US" sz="1200" dirty="0"/>
        </a:p>
      </dgm:t>
    </dgm:pt>
    <dgm:pt modelId="{EF11578E-6EC4-4217-BDDC-13C1B3AB8F72}" type="parTrans" cxnId="{5F75FCE6-1870-464D-B52A-50A3E756A810}">
      <dgm:prSet/>
      <dgm:spPr/>
      <dgm:t>
        <a:bodyPr/>
        <a:lstStyle/>
        <a:p>
          <a:endParaRPr lang="en-US"/>
        </a:p>
      </dgm:t>
    </dgm:pt>
    <dgm:pt modelId="{3E6B6330-1044-4DDF-B98D-8BE171B58AE4}" type="sibTrans" cxnId="{5F75FCE6-1870-464D-B52A-50A3E756A810}">
      <dgm:prSet/>
      <dgm:spPr/>
      <dgm:t>
        <a:bodyPr/>
        <a:lstStyle/>
        <a:p>
          <a:endParaRPr lang="en-US"/>
        </a:p>
      </dgm:t>
    </dgm:pt>
    <dgm:pt modelId="{6BEADE90-5DAE-4A82-B09F-D1E19C63B83C}" type="pres">
      <dgm:prSet presAssocID="{F040B57F-00AB-479D-B2B4-F5494C260B63}" presName="rootnode" presStyleCnt="0">
        <dgm:presLayoutVars>
          <dgm:chMax/>
          <dgm:chPref/>
          <dgm:dir/>
          <dgm:animLvl val="lvl"/>
        </dgm:presLayoutVars>
      </dgm:prSet>
      <dgm:spPr/>
      <dgm:t>
        <a:bodyPr/>
        <a:lstStyle/>
        <a:p>
          <a:endParaRPr lang="en-US"/>
        </a:p>
      </dgm:t>
    </dgm:pt>
    <dgm:pt modelId="{C1FE755A-D51A-4276-BB22-6B4E64C7BEF3}" type="pres">
      <dgm:prSet presAssocID="{57CEFBE2-932C-486F-9716-A1689CB2B5E6}" presName="composite" presStyleCnt="0"/>
      <dgm:spPr/>
    </dgm:pt>
    <dgm:pt modelId="{0A606897-E9EE-43C9-A1D0-3083674A5645}" type="pres">
      <dgm:prSet presAssocID="{57CEFBE2-932C-486F-9716-A1689CB2B5E6}" presName="LShape" presStyleLbl="alignNode1" presStyleIdx="0" presStyleCnt="5"/>
      <dgm:spPr/>
    </dgm:pt>
    <dgm:pt modelId="{A279A22C-705A-4488-8A05-EB4F2E33868B}" type="pres">
      <dgm:prSet presAssocID="{57CEFBE2-932C-486F-9716-A1689CB2B5E6}" presName="ParentText" presStyleLbl="revTx" presStyleIdx="0" presStyleCnt="3">
        <dgm:presLayoutVars>
          <dgm:chMax val="0"/>
          <dgm:chPref val="0"/>
          <dgm:bulletEnabled val="1"/>
        </dgm:presLayoutVars>
      </dgm:prSet>
      <dgm:spPr/>
      <dgm:t>
        <a:bodyPr/>
        <a:lstStyle/>
        <a:p>
          <a:endParaRPr lang="en-US"/>
        </a:p>
      </dgm:t>
    </dgm:pt>
    <dgm:pt modelId="{6D738C93-5ECA-461D-A423-4D33B631C53D}" type="pres">
      <dgm:prSet presAssocID="{57CEFBE2-932C-486F-9716-A1689CB2B5E6}" presName="Triangle" presStyleLbl="alignNode1" presStyleIdx="1" presStyleCnt="5"/>
      <dgm:spPr/>
    </dgm:pt>
    <dgm:pt modelId="{7277CDFA-0AA1-497E-958F-C1E3BC195AEB}" type="pres">
      <dgm:prSet presAssocID="{8BC9775C-CA48-44F2-96F8-309413BBFABD}" presName="sibTrans" presStyleCnt="0"/>
      <dgm:spPr/>
    </dgm:pt>
    <dgm:pt modelId="{E9AF0C15-F9F8-4B1E-8B11-8A04714AE72E}" type="pres">
      <dgm:prSet presAssocID="{8BC9775C-CA48-44F2-96F8-309413BBFABD}" presName="space" presStyleCnt="0"/>
      <dgm:spPr/>
    </dgm:pt>
    <dgm:pt modelId="{F1BD7A97-CEA0-4A3E-8C36-EEEAF7841ACF}" type="pres">
      <dgm:prSet presAssocID="{8E5C4273-E870-44E8-BEBC-F63D9A0CED2D}" presName="composite" presStyleCnt="0"/>
      <dgm:spPr/>
    </dgm:pt>
    <dgm:pt modelId="{5069D7DF-A65E-4274-BB6D-8BCD377039AD}" type="pres">
      <dgm:prSet presAssocID="{8E5C4273-E870-44E8-BEBC-F63D9A0CED2D}" presName="LShape" presStyleLbl="alignNode1" presStyleIdx="2" presStyleCnt="5"/>
      <dgm:spPr/>
    </dgm:pt>
    <dgm:pt modelId="{B8AF67EE-6DEA-48B1-80B2-6302CD68A9B3}" type="pres">
      <dgm:prSet presAssocID="{8E5C4273-E870-44E8-BEBC-F63D9A0CED2D}" presName="ParentText" presStyleLbl="revTx" presStyleIdx="1" presStyleCnt="3">
        <dgm:presLayoutVars>
          <dgm:chMax val="0"/>
          <dgm:chPref val="0"/>
          <dgm:bulletEnabled val="1"/>
        </dgm:presLayoutVars>
      </dgm:prSet>
      <dgm:spPr/>
      <dgm:t>
        <a:bodyPr/>
        <a:lstStyle/>
        <a:p>
          <a:endParaRPr lang="en-US"/>
        </a:p>
      </dgm:t>
    </dgm:pt>
    <dgm:pt modelId="{C7864C46-5FE0-4AC0-A3DB-7C4749E8C3C9}" type="pres">
      <dgm:prSet presAssocID="{8E5C4273-E870-44E8-BEBC-F63D9A0CED2D}" presName="Triangle" presStyleLbl="alignNode1" presStyleIdx="3" presStyleCnt="5"/>
      <dgm:spPr/>
    </dgm:pt>
    <dgm:pt modelId="{609D02F1-2C63-406D-A44D-BD4A9E6E0424}" type="pres">
      <dgm:prSet presAssocID="{FCFEC5AC-B6FE-4561-A4D8-27A4E51AE542}" presName="sibTrans" presStyleCnt="0"/>
      <dgm:spPr/>
    </dgm:pt>
    <dgm:pt modelId="{1A74546F-F472-40AB-8C20-8B2BDDAF1951}" type="pres">
      <dgm:prSet presAssocID="{FCFEC5AC-B6FE-4561-A4D8-27A4E51AE542}" presName="space" presStyleCnt="0"/>
      <dgm:spPr/>
    </dgm:pt>
    <dgm:pt modelId="{188F2267-1AE9-46B5-8D97-993D2D2A880F}" type="pres">
      <dgm:prSet presAssocID="{9A59173B-06DA-4006-8683-A0EE408AB7E2}" presName="composite" presStyleCnt="0"/>
      <dgm:spPr/>
    </dgm:pt>
    <dgm:pt modelId="{65AAB4BB-6D9F-4533-81B6-EB48EE6FAABB}" type="pres">
      <dgm:prSet presAssocID="{9A59173B-06DA-4006-8683-A0EE408AB7E2}" presName="LShape" presStyleLbl="alignNode1" presStyleIdx="4" presStyleCnt="5"/>
      <dgm:spPr/>
    </dgm:pt>
    <dgm:pt modelId="{0459ACC2-1617-4F0E-9A9A-1F68FACAD176}" type="pres">
      <dgm:prSet presAssocID="{9A59173B-06DA-4006-8683-A0EE408AB7E2}" presName="ParentText" presStyleLbl="revTx" presStyleIdx="2" presStyleCnt="3">
        <dgm:presLayoutVars>
          <dgm:chMax val="0"/>
          <dgm:chPref val="0"/>
          <dgm:bulletEnabled val="1"/>
        </dgm:presLayoutVars>
      </dgm:prSet>
      <dgm:spPr/>
      <dgm:t>
        <a:bodyPr/>
        <a:lstStyle/>
        <a:p>
          <a:endParaRPr lang="en-US"/>
        </a:p>
      </dgm:t>
    </dgm:pt>
  </dgm:ptLst>
  <dgm:cxnLst>
    <dgm:cxn modelId="{2B25121E-F7A1-4F98-A280-D9F97A396954}" type="presOf" srcId="{23D26DE2-F4B2-4F22-9FAD-0728A131774F}" destId="{B8AF67EE-6DEA-48B1-80B2-6302CD68A9B3}" srcOrd="0" destOrd="1" presId="urn:microsoft.com/office/officeart/2009/3/layout/StepUpProcess"/>
    <dgm:cxn modelId="{5302724F-45A6-462D-96B2-2D6204D282FF}" srcId="{8E5C4273-E870-44E8-BEBC-F63D9A0CED2D}" destId="{5BB1DB7C-7BA6-47EB-84D6-7DE7A30D4082}" srcOrd="7" destOrd="0" parTransId="{35828AEF-2D6F-4B7F-8ACB-54C867CCA80A}" sibTransId="{656CB3E4-E592-425E-BEDA-5F630118424A}"/>
    <dgm:cxn modelId="{3F8EFBFF-D944-4F60-A17E-2E8B71CEB8A9}" type="presOf" srcId="{8E5C4273-E870-44E8-BEBC-F63D9A0CED2D}" destId="{B8AF67EE-6DEA-48B1-80B2-6302CD68A9B3}" srcOrd="0" destOrd="0" presId="urn:microsoft.com/office/officeart/2009/3/layout/StepUpProcess"/>
    <dgm:cxn modelId="{CAEF046F-2982-4893-A4B4-9A319EE13031}" type="presOf" srcId="{57CEFBE2-932C-486F-9716-A1689CB2B5E6}" destId="{A279A22C-705A-4488-8A05-EB4F2E33868B}" srcOrd="0" destOrd="0" presId="urn:microsoft.com/office/officeart/2009/3/layout/StepUpProcess"/>
    <dgm:cxn modelId="{D5817A7E-5AEF-40BB-AB66-A787B50A317B}" srcId="{8E5C4273-E870-44E8-BEBC-F63D9A0CED2D}" destId="{94F4B87B-DBEC-4FD2-9DF1-116C3B618500}" srcOrd="8" destOrd="0" parTransId="{8A79979D-926E-4A5D-A65B-7F22F90AA787}" sibTransId="{73430A25-F8E7-44B9-869F-8E26FB1C0AE9}"/>
    <dgm:cxn modelId="{BC163E9F-694C-4027-969B-641DFE745BC9}" srcId="{8E5C4273-E870-44E8-BEBC-F63D9A0CED2D}" destId="{23D26DE2-F4B2-4F22-9FAD-0728A131774F}" srcOrd="0" destOrd="0" parTransId="{76E368DE-A8EE-45B0-81A6-C77ED37451AF}" sibTransId="{5C4314A4-FDE5-4387-B19A-8C51316D08FB}"/>
    <dgm:cxn modelId="{A5760831-398B-448E-9880-1A5F60D6B38B}" srcId="{8E5C4273-E870-44E8-BEBC-F63D9A0CED2D}" destId="{45436E16-1AAC-4298-BE04-B251C1EB0C86}" srcOrd="5" destOrd="0" parTransId="{AF8727FA-2497-4ABE-B305-74723E718940}" sibTransId="{AB031762-7D32-44EA-92C5-D06A822ECEBD}"/>
    <dgm:cxn modelId="{06E0A548-2F49-477F-AB95-BBE186091AE1}" srcId="{8E5C4273-E870-44E8-BEBC-F63D9A0CED2D}" destId="{ED7D5829-411F-4490-B40E-DCD6DF088DB6}" srcOrd="4" destOrd="0" parTransId="{6D85F9E6-9886-4DAA-8A84-B0A99A153E41}" sibTransId="{81E783B0-0EBE-403E-BAFF-A6E19823EBDE}"/>
    <dgm:cxn modelId="{393F56D6-74F6-4EBB-AA25-E7D4EF266E70}" srcId="{F040B57F-00AB-479D-B2B4-F5494C260B63}" destId="{8E5C4273-E870-44E8-BEBC-F63D9A0CED2D}" srcOrd="1" destOrd="0" parTransId="{9674C6A2-6281-4626-980B-0D3A6C9729AB}" sibTransId="{FCFEC5AC-B6FE-4561-A4D8-27A4E51AE542}"/>
    <dgm:cxn modelId="{15A7323C-F772-4A6B-AABE-B756A1569BFF}" srcId="{F040B57F-00AB-479D-B2B4-F5494C260B63}" destId="{9A59173B-06DA-4006-8683-A0EE408AB7E2}" srcOrd="2" destOrd="0" parTransId="{8CDC3B0B-92B5-4FAC-B053-D12B8436DF83}" sibTransId="{27D699FB-31E1-4D57-85BF-DDC1CC923CD8}"/>
    <dgm:cxn modelId="{5F75FCE6-1870-464D-B52A-50A3E756A810}" srcId="{8E5C4273-E870-44E8-BEBC-F63D9A0CED2D}" destId="{CADEFD55-76F9-43D3-8CFE-BB142E8B172C}" srcOrd="1" destOrd="0" parTransId="{EF11578E-6EC4-4217-BDDC-13C1B3AB8F72}" sibTransId="{3E6B6330-1044-4DDF-B98D-8BE171B58AE4}"/>
    <dgm:cxn modelId="{98BEA208-AD50-4C16-9899-B2A85CEA8D70}" type="presOf" srcId="{A87FA0C7-1883-4C20-8F64-D0BCA8BBBE47}" destId="{B8AF67EE-6DEA-48B1-80B2-6302CD68A9B3}" srcOrd="0" destOrd="3" presId="urn:microsoft.com/office/officeart/2009/3/layout/StepUpProcess"/>
    <dgm:cxn modelId="{78080E2A-39A3-4329-8593-A939D9659650}" srcId="{8E5C4273-E870-44E8-BEBC-F63D9A0CED2D}" destId="{FC18A8B3-C0B8-4AB8-8D0A-23256B100AD9}" srcOrd="3" destOrd="0" parTransId="{C80786FD-27F8-4BD8-8D31-7704640E5E0B}" sibTransId="{C11691AE-9AF8-4CA8-B8E4-6F70F4AA4659}"/>
    <dgm:cxn modelId="{2523758E-9DE2-4730-8613-1C4C344EB86E}" srcId="{8E5C4273-E870-44E8-BEBC-F63D9A0CED2D}" destId="{A87FA0C7-1883-4C20-8F64-D0BCA8BBBE47}" srcOrd="2" destOrd="0" parTransId="{B3B82422-7E53-4B89-A7A2-58B95BD35A6C}" sibTransId="{506264A5-78F3-4B69-9842-43D67EDF1906}"/>
    <dgm:cxn modelId="{898015FA-D4A9-4CB8-B02C-0EBE99E741BF}" type="presOf" srcId="{ED7D5829-411F-4490-B40E-DCD6DF088DB6}" destId="{B8AF67EE-6DEA-48B1-80B2-6302CD68A9B3}" srcOrd="0" destOrd="5" presId="urn:microsoft.com/office/officeart/2009/3/layout/StepUpProcess"/>
    <dgm:cxn modelId="{DF10AB55-E52E-46B5-85B4-FC7E303273EB}" srcId="{9A59173B-06DA-4006-8683-A0EE408AB7E2}" destId="{5C7C2140-96E7-4DAE-AE9B-51CEFD1B0802}" srcOrd="1" destOrd="0" parTransId="{226386CC-2F8C-4766-AFF4-3CFDC3AA107C}" sibTransId="{70402214-4F1B-40C1-B2C6-0F92A67D7E21}"/>
    <dgm:cxn modelId="{DFEB00B3-6268-484F-8891-D6C85D4CB1A4}" type="presOf" srcId="{9A59173B-06DA-4006-8683-A0EE408AB7E2}" destId="{0459ACC2-1617-4F0E-9A9A-1F68FACAD176}" srcOrd="0" destOrd="0" presId="urn:microsoft.com/office/officeart/2009/3/layout/StepUpProcess"/>
    <dgm:cxn modelId="{3A1E2147-C727-4B1B-8A77-B52B00B3B4D5}" type="presOf" srcId="{F040B57F-00AB-479D-B2B4-F5494C260B63}" destId="{6BEADE90-5DAE-4A82-B09F-D1E19C63B83C}" srcOrd="0" destOrd="0" presId="urn:microsoft.com/office/officeart/2009/3/layout/StepUpProcess"/>
    <dgm:cxn modelId="{C20B6499-FC7A-41E1-BD78-628CEEA2942A}" srcId="{57CEFBE2-932C-486F-9716-A1689CB2B5E6}" destId="{9A94CD4D-21E3-4C5C-A4A3-908D529E46FA}" srcOrd="0" destOrd="0" parTransId="{BE361B19-5FE3-437F-9823-CB3B87160893}" sibTransId="{A349C4B0-002A-4CA5-A08C-BE1C8BFF9F09}"/>
    <dgm:cxn modelId="{1F5AF860-C5C5-4217-9708-E827F1D9EDC1}" type="presOf" srcId="{CADEFD55-76F9-43D3-8CFE-BB142E8B172C}" destId="{B8AF67EE-6DEA-48B1-80B2-6302CD68A9B3}" srcOrd="0" destOrd="2" presId="urn:microsoft.com/office/officeart/2009/3/layout/StepUpProcess"/>
    <dgm:cxn modelId="{84CE6B1A-3618-4F00-8A4F-D96CD43FEAC0}" type="presOf" srcId="{FC18A8B3-C0B8-4AB8-8D0A-23256B100AD9}" destId="{B8AF67EE-6DEA-48B1-80B2-6302CD68A9B3}" srcOrd="0" destOrd="4" presId="urn:microsoft.com/office/officeart/2009/3/layout/StepUpProcess"/>
    <dgm:cxn modelId="{A18B9A4D-6613-4412-9F94-AC6D2309F09D}" type="presOf" srcId="{5BB1DB7C-7BA6-47EB-84D6-7DE7A30D4082}" destId="{B8AF67EE-6DEA-48B1-80B2-6302CD68A9B3}" srcOrd="0" destOrd="8" presId="urn:microsoft.com/office/officeart/2009/3/layout/StepUpProcess"/>
    <dgm:cxn modelId="{463978F8-6A14-4CCF-BDCA-AF9924228824}" srcId="{9A59173B-06DA-4006-8683-A0EE408AB7E2}" destId="{703EE4B4-7B12-4097-A912-8468919E3FFE}" srcOrd="0" destOrd="0" parTransId="{CCA763CF-738B-4B26-AF70-2B2850C6B302}" sibTransId="{E6492888-CFEC-47F2-A147-5EB1E0BF6C97}"/>
    <dgm:cxn modelId="{FE0FA10C-98BC-4C2C-9AF0-A0CE10AB6289}" srcId="{F040B57F-00AB-479D-B2B4-F5494C260B63}" destId="{57CEFBE2-932C-486F-9716-A1689CB2B5E6}" srcOrd="0" destOrd="0" parTransId="{726A72DD-F91D-4399-B33E-09EDC3ECCB5F}" sibTransId="{8BC9775C-CA48-44F2-96F8-309413BBFABD}"/>
    <dgm:cxn modelId="{70E9B424-D27A-448B-A7D9-95F0ACBF48BE}" type="presOf" srcId="{45436E16-1AAC-4298-BE04-B251C1EB0C86}" destId="{B8AF67EE-6DEA-48B1-80B2-6302CD68A9B3}" srcOrd="0" destOrd="6" presId="urn:microsoft.com/office/officeart/2009/3/layout/StepUpProcess"/>
    <dgm:cxn modelId="{A4E6354D-13D4-4C5B-851C-AF7431580CFF}" type="presOf" srcId="{703EE4B4-7B12-4097-A912-8468919E3FFE}" destId="{0459ACC2-1617-4F0E-9A9A-1F68FACAD176}" srcOrd="0" destOrd="1" presId="urn:microsoft.com/office/officeart/2009/3/layout/StepUpProcess"/>
    <dgm:cxn modelId="{0DFB9C53-805D-4B85-91AB-FA81D205BB3F}" type="presOf" srcId="{5C7C2140-96E7-4DAE-AE9B-51CEFD1B0802}" destId="{0459ACC2-1617-4F0E-9A9A-1F68FACAD176}" srcOrd="0" destOrd="2" presId="urn:microsoft.com/office/officeart/2009/3/layout/StepUpProcess"/>
    <dgm:cxn modelId="{FABF180A-4468-4AC2-AAE7-31CD89F7D00E}" type="presOf" srcId="{137CC5D2-EE1A-4825-A76A-D665C85AB9CC}" destId="{B8AF67EE-6DEA-48B1-80B2-6302CD68A9B3}" srcOrd="0" destOrd="7" presId="urn:microsoft.com/office/officeart/2009/3/layout/StepUpProcess"/>
    <dgm:cxn modelId="{BB941559-2F35-4DA2-AF88-734F0CAC76F3}" type="presOf" srcId="{9A94CD4D-21E3-4C5C-A4A3-908D529E46FA}" destId="{A279A22C-705A-4488-8A05-EB4F2E33868B}" srcOrd="0" destOrd="1" presId="urn:microsoft.com/office/officeart/2009/3/layout/StepUpProcess"/>
    <dgm:cxn modelId="{1A5AE0A2-1C4E-49C0-845A-D2D810783DA5}" srcId="{8E5C4273-E870-44E8-BEBC-F63D9A0CED2D}" destId="{137CC5D2-EE1A-4825-A76A-D665C85AB9CC}" srcOrd="6" destOrd="0" parTransId="{E994B8B9-EA66-4950-8368-5965340E3D49}" sibTransId="{EFAC39DC-D568-4A5E-8C50-6F7F7DB454B1}"/>
    <dgm:cxn modelId="{898DF697-EEF9-4D62-B404-219826094D3F}" type="presOf" srcId="{94F4B87B-DBEC-4FD2-9DF1-116C3B618500}" destId="{B8AF67EE-6DEA-48B1-80B2-6302CD68A9B3}" srcOrd="0" destOrd="9" presId="urn:microsoft.com/office/officeart/2009/3/layout/StepUpProcess"/>
    <dgm:cxn modelId="{DAD33A65-34C8-4191-A2A7-9204C6BFD53D}" type="presParOf" srcId="{6BEADE90-5DAE-4A82-B09F-D1E19C63B83C}" destId="{C1FE755A-D51A-4276-BB22-6B4E64C7BEF3}" srcOrd="0" destOrd="0" presId="urn:microsoft.com/office/officeart/2009/3/layout/StepUpProcess"/>
    <dgm:cxn modelId="{058FE080-22D5-4249-ACDF-19502C4DCB9D}" type="presParOf" srcId="{C1FE755A-D51A-4276-BB22-6B4E64C7BEF3}" destId="{0A606897-E9EE-43C9-A1D0-3083674A5645}" srcOrd="0" destOrd="0" presId="urn:microsoft.com/office/officeart/2009/3/layout/StepUpProcess"/>
    <dgm:cxn modelId="{7D91FF37-0E42-4143-A08B-6C08F4AC046E}" type="presParOf" srcId="{C1FE755A-D51A-4276-BB22-6B4E64C7BEF3}" destId="{A279A22C-705A-4488-8A05-EB4F2E33868B}" srcOrd="1" destOrd="0" presId="urn:microsoft.com/office/officeart/2009/3/layout/StepUpProcess"/>
    <dgm:cxn modelId="{46A9D6DA-A03E-489C-81C1-2191BBAC4D16}" type="presParOf" srcId="{C1FE755A-D51A-4276-BB22-6B4E64C7BEF3}" destId="{6D738C93-5ECA-461D-A423-4D33B631C53D}" srcOrd="2" destOrd="0" presId="urn:microsoft.com/office/officeart/2009/3/layout/StepUpProcess"/>
    <dgm:cxn modelId="{01808A1D-B7E1-47F7-8BED-74E04B363C26}" type="presParOf" srcId="{6BEADE90-5DAE-4A82-B09F-D1E19C63B83C}" destId="{7277CDFA-0AA1-497E-958F-C1E3BC195AEB}" srcOrd="1" destOrd="0" presId="urn:microsoft.com/office/officeart/2009/3/layout/StepUpProcess"/>
    <dgm:cxn modelId="{401BCBF0-2858-49BC-BD64-F70694C2D19C}" type="presParOf" srcId="{7277CDFA-0AA1-497E-958F-C1E3BC195AEB}" destId="{E9AF0C15-F9F8-4B1E-8B11-8A04714AE72E}" srcOrd="0" destOrd="0" presId="urn:microsoft.com/office/officeart/2009/3/layout/StepUpProcess"/>
    <dgm:cxn modelId="{5B430F97-92FC-419F-A0FA-BD7CD72E90C0}" type="presParOf" srcId="{6BEADE90-5DAE-4A82-B09F-D1E19C63B83C}" destId="{F1BD7A97-CEA0-4A3E-8C36-EEEAF7841ACF}" srcOrd="2" destOrd="0" presId="urn:microsoft.com/office/officeart/2009/3/layout/StepUpProcess"/>
    <dgm:cxn modelId="{F0BC3183-F9C8-488B-82AE-681337F3D0C7}" type="presParOf" srcId="{F1BD7A97-CEA0-4A3E-8C36-EEEAF7841ACF}" destId="{5069D7DF-A65E-4274-BB6D-8BCD377039AD}" srcOrd="0" destOrd="0" presId="urn:microsoft.com/office/officeart/2009/3/layout/StepUpProcess"/>
    <dgm:cxn modelId="{FD842D08-A656-4618-926F-E5DCEF3B8E83}" type="presParOf" srcId="{F1BD7A97-CEA0-4A3E-8C36-EEEAF7841ACF}" destId="{B8AF67EE-6DEA-48B1-80B2-6302CD68A9B3}" srcOrd="1" destOrd="0" presId="urn:microsoft.com/office/officeart/2009/3/layout/StepUpProcess"/>
    <dgm:cxn modelId="{1482BE5F-FFA4-4A8F-BEF7-7E96E679A392}" type="presParOf" srcId="{F1BD7A97-CEA0-4A3E-8C36-EEEAF7841ACF}" destId="{C7864C46-5FE0-4AC0-A3DB-7C4749E8C3C9}" srcOrd="2" destOrd="0" presId="urn:microsoft.com/office/officeart/2009/3/layout/StepUpProcess"/>
    <dgm:cxn modelId="{29780835-A2FD-4177-8021-9ACDFFA17B17}" type="presParOf" srcId="{6BEADE90-5DAE-4A82-B09F-D1E19C63B83C}" destId="{609D02F1-2C63-406D-A44D-BD4A9E6E0424}" srcOrd="3" destOrd="0" presId="urn:microsoft.com/office/officeart/2009/3/layout/StepUpProcess"/>
    <dgm:cxn modelId="{32767D68-BF2A-4F23-94EF-9DE5E3F4C373}" type="presParOf" srcId="{609D02F1-2C63-406D-A44D-BD4A9E6E0424}" destId="{1A74546F-F472-40AB-8C20-8B2BDDAF1951}" srcOrd="0" destOrd="0" presId="urn:microsoft.com/office/officeart/2009/3/layout/StepUpProcess"/>
    <dgm:cxn modelId="{0FF2E635-C244-40BE-94EF-BB28B877C176}" type="presParOf" srcId="{6BEADE90-5DAE-4A82-B09F-D1E19C63B83C}" destId="{188F2267-1AE9-46B5-8D97-993D2D2A880F}" srcOrd="4" destOrd="0" presId="urn:microsoft.com/office/officeart/2009/3/layout/StepUpProcess"/>
    <dgm:cxn modelId="{B544B207-4BEF-4E25-9B14-1A5C4B83F8A8}" type="presParOf" srcId="{188F2267-1AE9-46B5-8D97-993D2D2A880F}" destId="{65AAB4BB-6D9F-4533-81B6-EB48EE6FAABB}" srcOrd="0" destOrd="0" presId="urn:microsoft.com/office/officeart/2009/3/layout/StepUpProcess"/>
    <dgm:cxn modelId="{06211DC3-3E19-42D8-9CA6-E4289D23CC7F}" type="presParOf" srcId="{188F2267-1AE9-46B5-8D97-993D2D2A880F}" destId="{0459ACC2-1617-4F0E-9A9A-1F68FACAD176}"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CC83217-210E-4A74-843C-11B9A5717BE0}" type="doc">
      <dgm:prSet loTypeId="urn:microsoft.com/office/officeart/2005/8/layout/matrix2" loCatId="matrix" qsTypeId="urn:microsoft.com/office/officeart/2005/8/quickstyle/simple1" qsCatId="simple" csTypeId="urn:microsoft.com/office/officeart/2005/8/colors/accent1_2" csCatId="accent1" phldr="1"/>
      <dgm:spPr/>
      <dgm:t>
        <a:bodyPr/>
        <a:lstStyle/>
        <a:p>
          <a:endParaRPr lang="en-US"/>
        </a:p>
      </dgm:t>
    </dgm:pt>
    <dgm:pt modelId="{F09C8AF0-9D3A-41E9-B29B-63677304D8D3}">
      <dgm:prSet phldrT="[Text]"/>
      <dgm:spPr/>
      <dgm:t>
        <a:bodyPr/>
        <a:lstStyle/>
        <a:p>
          <a:r>
            <a:rPr lang="en-US" dirty="0" smtClean="0"/>
            <a:t>Challenges</a:t>
          </a:r>
          <a:endParaRPr lang="en-US" dirty="0"/>
        </a:p>
      </dgm:t>
    </dgm:pt>
    <dgm:pt modelId="{C9A81B55-06AC-49A7-B1DD-348E209C1087}" type="parTrans" cxnId="{CED507DA-082D-4807-92B9-6E927A7B8E17}">
      <dgm:prSet/>
      <dgm:spPr/>
      <dgm:t>
        <a:bodyPr/>
        <a:lstStyle/>
        <a:p>
          <a:endParaRPr lang="en-US"/>
        </a:p>
      </dgm:t>
    </dgm:pt>
    <dgm:pt modelId="{B806BA91-D43C-4384-B84E-9726CD18F2F2}" type="sibTrans" cxnId="{CED507DA-082D-4807-92B9-6E927A7B8E17}">
      <dgm:prSet/>
      <dgm:spPr/>
      <dgm:t>
        <a:bodyPr/>
        <a:lstStyle/>
        <a:p>
          <a:endParaRPr lang="en-US"/>
        </a:p>
      </dgm:t>
    </dgm:pt>
    <dgm:pt modelId="{2D7D0C6C-EC0D-4B5F-A5B2-8F97EDDB302B}">
      <dgm:prSet phldrT="[Text]"/>
      <dgm:spPr/>
      <dgm:t>
        <a:bodyPr/>
        <a:lstStyle/>
        <a:p>
          <a:r>
            <a:rPr lang="en-US" dirty="0" smtClean="0"/>
            <a:t>Risks</a:t>
          </a:r>
          <a:endParaRPr lang="en-US" dirty="0"/>
        </a:p>
      </dgm:t>
    </dgm:pt>
    <dgm:pt modelId="{62E38CE2-631E-4821-9493-0CF8E3F33E63}" type="parTrans" cxnId="{CFAE69A4-101E-41E7-B574-B6DFD181168E}">
      <dgm:prSet/>
      <dgm:spPr/>
      <dgm:t>
        <a:bodyPr/>
        <a:lstStyle/>
        <a:p>
          <a:endParaRPr lang="en-US"/>
        </a:p>
      </dgm:t>
    </dgm:pt>
    <dgm:pt modelId="{149128DD-E63A-4EBA-B84A-E08DEC787525}" type="sibTrans" cxnId="{CFAE69A4-101E-41E7-B574-B6DFD181168E}">
      <dgm:prSet/>
      <dgm:spPr/>
      <dgm:t>
        <a:bodyPr/>
        <a:lstStyle/>
        <a:p>
          <a:endParaRPr lang="en-US"/>
        </a:p>
      </dgm:t>
    </dgm:pt>
    <dgm:pt modelId="{0627137F-2530-4B22-98D3-B862D4D12086}">
      <dgm:prSet phldrT="[Text]"/>
      <dgm:spPr/>
      <dgm:t>
        <a:bodyPr/>
        <a:lstStyle/>
        <a:p>
          <a:r>
            <a:rPr lang="en-US" dirty="0" smtClean="0"/>
            <a:t>Learnings</a:t>
          </a:r>
          <a:endParaRPr lang="en-US" dirty="0"/>
        </a:p>
      </dgm:t>
    </dgm:pt>
    <dgm:pt modelId="{7D16FDF6-2422-447F-BB65-F3466D11CACA}" type="parTrans" cxnId="{5F2861BE-A1BC-47F8-A9EA-832F21D8AB86}">
      <dgm:prSet/>
      <dgm:spPr/>
      <dgm:t>
        <a:bodyPr/>
        <a:lstStyle/>
        <a:p>
          <a:endParaRPr lang="en-US"/>
        </a:p>
      </dgm:t>
    </dgm:pt>
    <dgm:pt modelId="{E78C7C92-7BDF-4534-AE3C-DEFF49579039}" type="sibTrans" cxnId="{5F2861BE-A1BC-47F8-A9EA-832F21D8AB86}">
      <dgm:prSet/>
      <dgm:spPr/>
      <dgm:t>
        <a:bodyPr/>
        <a:lstStyle/>
        <a:p>
          <a:endParaRPr lang="en-US"/>
        </a:p>
      </dgm:t>
    </dgm:pt>
    <dgm:pt modelId="{62E242D1-37AA-49C0-B09A-8201DB186426}">
      <dgm:prSet phldrT="[Text]"/>
      <dgm:spPr/>
      <dgm:t>
        <a:bodyPr/>
        <a:lstStyle/>
        <a:p>
          <a:r>
            <a:rPr lang="en-US" dirty="0" smtClean="0"/>
            <a:t>Mitigation</a:t>
          </a:r>
          <a:endParaRPr lang="en-US" dirty="0"/>
        </a:p>
      </dgm:t>
    </dgm:pt>
    <dgm:pt modelId="{06C1AC27-2FE5-4456-89C1-E5484E558ECC}" type="parTrans" cxnId="{786BA9EE-1FD3-4081-8144-2BF43105E08A}">
      <dgm:prSet/>
      <dgm:spPr/>
      <dgm:t>
        <a:bodyPr/>
        <a:lstStyle/>
        <a:p>
          <a:endParaRPr lang="en-US"/>
        </a:p>
      </dgm:t>
    </dgm:pt>
    <dgm:pt modelId="{B2F68DD3-6949-49EF-A1F1-558AF772E63B}" type="sibTrans" cxnId="{786BA9EE-1FD3-4081-8144-2BF43105E08A}">
      <dgm:prSet/>
      <dgm:spPr/>
      <dgm:t>
        <a:bodyPr/>
        <a:lstStyle/>
        <a:p>
          <a:endParaRPr lang="en-US"/>
        </a:p>
      </dgm:t>
    </dgm:pt>
    <dgm:pt modelId="{FAA94576-741B-4897-8273-20261DA9BF25}">
      <dgm:prSet/>
      <dgm:spPr/>
      <dgm:t>
        <a:bodyPr/>
        <a:lstStyle/>
        <a:p>
          <a:r>
            <a:rPr lang="en-US" dirty="0" smtClean="0"/>
            <a:t>Polymer components</a:t>
          </a:r>
          <a:endParaRPr lang="en-US" dirty="0"/>
        </a:p>
      </dgm:t>
    </dgm:pt>
    <dgm:pt modelId="{02E8F197-83C2-4C56-83C0-1FAC094C1689}" type="parTrans" cxnId="{4521BC06-AF04-4305-B4D5-38015EAAEBFD}">
      <dgm:prSet/>
      <dgm:spPr/>
      <dgm:t>
        <a:bodyPr/>
        <a:lstStyle/>
        <a:p>
          <a:endParaRPr lang="en-US"/>
        </a:p>
      </dgm:t>
    </dgm:pt>
    <dgm:pt modelId="{2869F492-0D04-41BB-B1AB-566E69B1C022}" type="sibTrans" cxnId="{4521BC06-AF04-4305-B4D5-38015EAAEBFD}">
      <dgm:prSet/>
      <dgm:spPr/>
      <dgm:t>
        <a:bodyPr/>
        <a:lstStyle/>
        <a:p>
          <a:endParaRPr lang="en-US"/>
        </a:p>
      </dgm:t>
    </dgm:pt>
    <dgm:pt modelId="{6AA0B095-1C04-4C14-8AE7-F60D0F099DD4}">
      <dgm:prSet phldrT="[Text]"/>
      <dgm:spPr/>
      <dgm:t>
        <a:bodyPr/>
        <a:lstStyle/>
        <a:p>
          <a:r>
            <a:rPr lang="en-US" dirty="0" smtClean="0"/>
            <a:t>Need to evaluate subscription and usage </a:t>
          </a:r>
          <a:r>
            <a:rPr lang="en-US" smtClean="0"/>
            <a:t>of custom services</a:t>
          </a:r>
          <a:endParaRPr lang="en-US" dirty="0"/>
        </a:p>
      </dgm:t>
    </dgm:pt>
    <dgm:pt modelId="{E3DDED54-A08D-4D6D-A1CA-154BF745AFC3}" type="parTrans" cxnId="{1D4EE359-6173-49EE-BED9-549400CCE28A}">
      <dgm:prSet/>
      <dgm:spPr/>
      <dgm:t>
        <a:bodyPr/>
        <a:lstStyle/>
        <a:p>
          <a:endParaRPr lang="en-US"/>
        </a:p>
      </dgm:t>
    </dgm:pt>
    <dgm:pt modelId="{EDB74AEA-910F-47B1-8847-EB20AD7B3B85}" type="sibTrans" cxnId="{1D4EE359-6173-49EE-BED9-549400CCE28A}">
      <dgm:prSet/>
      <dgm:spPr/>
      <dgm:t>
        <a:bodyPr/>
        <a:lstStyle/>
        <a:p>
          <a:endParaRPr lang="en-US"/>
        </a:p>
      </dgm:t>
    </dgm:pt>
    <dgm:pt modelId="{73B1488D-AC72-431C-BBAB-097A271C81C8}">
      <dgm:prSet/>
      <dgm:spPr/>
      <dgm:t>
        <a:bodyPr/>
        <a:lstStyle/>
        <a:p>
          <a:r>
            <a:rPr lang="en-US" dirty="0" smtClean="0"/>
            <a:t>Integration of UI Dynamically</a:t>
          </a:r>
          <a:endParaRPr lang="en-US" dirty="0"/>
        </a:p>
      </dgm:t>
    </dgm:pt>
    <dgm:pt modelId="{D2A62BED-E826-4E95-A620-78A954BF5452}" type="parTrans" cxnId="{10CD9F56-24FC-49A1-93A3-B33C53C5054A}">
      <dgm:prSet/>
      <dgm:spPr/>
      <dgm:t>
        <a:bodyPr/>
        <a:lstStyle/>
        <a:p>
          <a:endParaRPr lang="en-US"/>
        </a:p>
      </dgm:t>
    </dgm:pt>
    <dgm:pt modelId="{B0C4E984-0EC6-41F4-B555-35FB08CF08AD}" type="sibTrans" cxnId="{10CD9F56-24FC-49A1-93A3-B33C53C5054A}">
      <dgm:prSet/>
      <dgm:spPr/>
      <dgm:t>
        <a:bodyPr/>
        <a:lstStyle/>
        <a:p>
          <a:endParaRPr lang="en-US"/>
        </a:p>
      </dgm:t>
    </dgm:pt>
    <dgm:pt modelId="{4BDC00A7-47D2-49F8-852D-63ABB2EAE85B}">
      <dgm:prSet phldrT="[Text]"/>
      <dgm:spPr/>
      <dgm:t>
        <a:bodyPr/>
        <a:lstStyle/>
        <a:p>
          <a:r>
            <a:rPr lang="en-US" dirty="0" smtClean="0"/>
            <a:t>Did POC on all the Challenges </a:t>
          </a:r>
          <a:r>
            <a:rPr lang="en-US" dirty="0" err="1" smtClean="0"/>
            <a:t>forseen</a:t>
          </a:r>
          <a:r>
            <a:rPr lang="en-US" dirty="0" smtClean="0"/>
            <a:t> except Subscription</a:t>
          </a:r>
          <a:endParaRPr lang="en-US" dirty="0"/>
        </a:p>
      </dgm:t>
    </dgm:pt>
    <dgm:pt modelId="{0C47F1E3-31CE-4868-9B81-5A25D2BF6F15}" type="sibTrans" cxnId="{A5349F00-93F5-4B9C-9679-AA4EC8C15A78}">
      <dgm:prSet/>
      <dgm:spPr/>
      <dgm:t>
        <a:bodyPr/>
        <a:lstStyle/>
        <a:p>
          <a:endParaRPr lang="en-US"/>
        </a:p>
      </dgm:t>
    </dgm:pt>
    <dgm:pt modelId="{8ABA923B-7A38-419C-954E-A77BE19A4C7D}" type="parTrans" cxnId="{A5349F00-93F5-4B9C-9679-AA4EC8C15A78}">
      <dgm:prSet/>
      <dgm:spPr/>
      <dgm:t>
        <a:bodyPr/>
        <a:lstStyle/>
        <a:p>
          <a:endParaRPr lang="en-US"/>
        </a:p>
      </dgm:t>
    </dgm:pt>
    <dgm:pt modelId="{11DB287E-FE97-844F-AECA-F94E63CE719A}">
      <dgm:prSet/>
      <dgm:spPr/>
      <dgm:t>
        <a:bodyPr/>
        <a:lstStyle/>
        <a:p>
          <a:r>
            <a:rPr lang="en-US" dirty="0" smtClean="0"/>
            <a:t>Integration of Services Dynamically</a:t>
          </a:r>
          <a:endParaRPr lang="en-US" dirty="0"/>
        </a:p>
      </dgm:t>
    </dgm:pt>
    <dgm:pt modelId="{3D14850A-66E7-D84C-A576-6FA01A1885E3}" type="parTrans" cxnId="{F91FDE4C-1E1F-FB49-939E-5C4728101AD5}">
      <dgm:prSet/>
      <dgm:spPr/>
      <dgm:t>
        <a:bodyPr/>
        <a:lstStyle/>
        <a:p>
          <a:endParaRPr lang="en-US"/>
        </a:p>
      </dgm:t>
    </dgm:pt>
    <dgm:pt modelId="{A3DA11F1-CB3D-1143-AF6D-2FC5E74A57FB}" type="sibTrans" cxnId="{F91FDE4C-1E1F-FB49-939E-5C4728101AD5}">
      <dgm:prSet/>
      <dgm:spPr/>
      <dgm:t>
        <a:bodyPr/>
        <a:lstStyle/>
        <a:p>
          <a:endParaRPr lang="en-US"/>
        </a:p>
      </dgm:t>
    </dgm:pt>
    <dgm:pt modelId="{D21E720A-E590-9343-AEE5-336FB56DF9A8}">
      <dgm:prSet/>
      <dgm:spPr/>
      <dgm:t>
        <a:bodyPr/>
        <a:lstStyle/>
        <a:p>
          <a:r>
            <a:rPr lang="en-US" dirty="0" smtClean="0"/>
            <a:t>CROSS</a:t>
          </a:r>
          <a:endParaRPr lang="en-US" dirty="0"/>
        </a:p>
      </dgm:t>
    </dgm:pt>
    <dgm:pt modelId="{C344AFBA-8A17-5B4D-9107-2467774A14AB}" type="parTrans" cxnId="{55438654-0524-CD4F-AF5D-161772A4F2F1}">
      <dgm:prSet/>
      <dgm:spPr/>
      <dgm:t>
        <a:bodyPr/>
        <a:lstStyle/>
        <a:p>
          <a:endParaRPr lang="en-US"/>
        </a:p>
      </dgm:t>
    </dgm:pt>
    <dgm:pt modelId="{9EA9119E-DA7E-5642-BCDD-B4D1329BBC86}" type="sibTrans" cxnId="{55438654-0524-CD4F-AF5D-161772A4F2F1}">
      <dgm:prSet/>
      <dgm:spPr/>
      <dgm:t>
        <a:bodyPr/>
        <a:lstStyle/>
        <a:p>
          <a:endParaRPr lang="en-US"/>
        </a:p>
      </dgm:t>
    </dgm:pt>
    <dgm:pt modelId="{B0A5FB2C-FEA1-B44C-B49D-5314D2260930}">
      <dgm:prSet/>
      <dgm:spPr/>
      <dgm:t>
        <a:bodyPr/>
        <a:lstStyle/>
        <a:p>
          <a:r>
            <a:rPr lang="en-US" dirty="0" smtClean="0"/>
            <a:t>Subscription and usage of custom made services</a:t>
          </a:r>
          <a:endParaRPr lang="en-US" dirty="0"/>
        </a:p>
      </dgm:t>
    </dgm:pt>
    <dgm:pt modelId="{AD51D1C4-0CE3-C044-BDA1-99E7B72DF2B6}" type="parTrans" cxnId="{B970BE18-4A05-F346-90C5-49B04898AEDB}">
      <dgm:prSet/>
      <dgm:spPr/>
      <dgm:t>
        <a:bodyPr/>
        <a:lstStyle/>
        <a:p>
          <a:endParaRPr lang="en-US"/>
        </a:p>
      </dgm:t>
    </dgm:pt>
    <dgm:pt modelId="{B18C3F66-E82B-454F-8423-35D0B543A5F4}" type="sibTrans" cxnId="{B970BE18-4A05-F346-90C5-49B04898AEDB}">
      <dgm:prSet/>
      <dgm:spPr/>
      <dgm:t>
        <a:bodyPr/>
        <a:lstStyle/>
        <a:p>
          <a:endParaRPr lang="en-US"/>
        </a:p>
      </dgm:t>
    </dgm:pt>
    <dgm:pt modelId="{8BB06F52-7801-49BA-B4D9-07381947635C}" type="pres">
      <dgm:prSet presAssocID="{BCC83217-210E-4A74-843C-11B9A5717BE0}" presName="matrix" presStyleCnt="0">
        <dgm:presLayoutVars>
          <dgm:chMax val="1"/>
          <dgm:dir/>
          <dgm:resizeHandles val="exact"/>
        </dgm:presLayoutVars>
      </dgm:prSet>
      <dgm:spPr/>
      <dgm:t>
        <a:bodyPr/>
        <a:lstStyle/>
        <a:p>
          <a:endParaRPr lang="en-US"/>
        </a:p>
      </dgm:t>
    </dgm:pt>
    <dgm:pt modelId="{4CAF8473-0EAD-44DB-9A10-5A7559F162D4}" type="pres">
      <dgm:prSet presAssocID="{BCC83217-210E-4A74-843C-11B9A5717BE0}" presName="axisShape" presStyleLbl="bgShp" presStyleIdx="0" presStyleCnt="1"/>
      <dgm:spPr/>
    </dgm:pt>
    <dgm:pt modelId="{CF5CC77C-1B07-4628-AF00-1D87E586CFE7}" type="pres">
      <dgm:prSet presAssocID="{BCC83217-210E-4A74-843C-11B9A5717BE0}" presName="rect1" presStyleLbl="node1" presStyleIdx="0" presStyleCnt="4">
        <dgm:presLayoutVars>
          <dgm:chMax val="0"/>
          <dgm:chPref val="0"/>
          <dgm:bulletEnabled val="1"/>
        </dgm:presLayoutVars>
      </dgm:prSet>
      <dgm:spPr/>
      <dgm:t>
        <a:bodyPr/>
        <a:lstStyle/>
        <a:p>
          <a:endParaRPr lang="en-US"/>
        </a:p>
      </dgm:t>
    </dgm:pt>
    <dgm:pt modelId="{1D3D4647-1AA9-4A50-B292-0C89EE93E794}" type="pres">
      <dgm:prSet presAssocID="{BCC83217-210E-4A74-843C-11B9A5717BE0}" presName="rect2" presStyleLbl="node1" presStyleIdx="1" presStyleCnt="4">
        <dgm:presLayoutVars>
          <dgm:chMax val="0"/>
          <dgm:chPref val="0"/>
          <dgm:bulletEnabled val="1"/>
        </dgm:presLayoutVars>
      </dgm:prSet>
      <dgm:spPr/>
      <dgm:t>
        <a:bodyPr/>
        <a:lstStyle/>
        <a:p>
          <a:endParaRPr lang="en-US"/>
        </a:p>
      </dgm:t>
    </dgm:pt>
    <dgm:pt modelId="{AB411179-816D-4200-B718-91CDC1E0C025}" type="pres">
      <dgm:prSet presAssocID="{BCC83217-210E-4A74-843C-11B9A5717BE0}" presName="rect3" presStyleLbl="node1" presStyleIdx="2" presStyleCnt="4">
        <dgm:presLayoutVars>
          <dgm:chMax val="0"/>
          <dgm:chPref val="0"/>
          <dgm:bulletEnabled val="1"/>
        </dgm:presLayoutVars>
      </dgm:prSet>
      <dgm:spPr/>
      <dgm:t>
        <a:bodyPr/>
        <a:lstStyle/>
        <a:p>
          <a:endParaRPr lang="en-US"/>
        </a:p>
      </dgm:t>
    </dgm:pt>
    <dgm:pt modelId="{E61BEA21-E461-4C03-9494-E4B1BB5D2CAA}" type="pres">
      <dgm:prSet presAssocID="{BCC83217-210E-4A74-843C-11B9A5717BE0}" presName="rect4" presStyleLbl="node1" presStyleIdx="3" presStyleCnt="4">
        <dgm:presLayoutVars>
          <dgm:chMax val="0"/>
          <dgm:chPref val="0"/>
          <dgm:bulletEnabled val="1"/>
        </dgm:presLayoutVars>
      </dgm:prSet>
      <dgm:spPr/>
      <dgm:t>
        <a:bodyPr/>
        <a:lstStyle/>
        <a:p>
          <a:endParaRPr lang="en-US"/>
        </a:p>
      </dgm:t>
    </dgm:pt>
  </dgm:ptLst>
  <dgm:cxnLst>
    <dgm:cxn modelId="{F91FDE4C-1E1F-FB49-939E-5C4728101AD5}" srcId="{F09C8AF0-9D3A-41E9-B29B-63677304D8D3}" destId="{11DB287E-FE97-844F-AECA-F94E63CE719A}" srcOrd="1" destOrd="0" parTransId="{3D14850A-66E7-D84C-A576-6FA01A1885E3}" sibTransId="{A3DA11F1-CB3D-1143-AF6D-2FC5E74A57FB}"/>
    <dgm:cxn modelId="{6947E4F0-FF8B-4162-A1B8-5F07C8A73390}" type="presOf" srcId="{62E242D1-37AA-49C0-B09A-8201DB186426}" destId="{E61BEA21-E461-4C03-9494-E4B1BB5D2CAA}" srcOrd="0" destOrd="0" presId="urn:microsoft.com/office/officeart/2005/8/layout/matrix2"/>
    <dgm:cxn modelId="{A77AD54B-388B-5542-9863-F5A921B69824}" type="presOf" srcId="{11DB287E-FE97-844F-AECA-F94E63CE719A}" destId="{CF5CC77C-1B07-4628-AF00-1D87E586CFE7}" srcOrd="0" destOrd="2" presId="urn:microsoft.com/office/officeart/2005/8/layout/matrix2"/>
    <dgm:cxn modelId="{55438654-0524-CD4F-AF5D-161772A4F2F1}" srcId="{F09C8AF0-9D3A-41E9-B29B-63677304D8D3}" destId="{D21E720A-E590-9343-AEE5-336FB56DF9A8}" srcOrd="2" destOrd="0" parTransId="{C344AFBA-8A17-5B4D-9107-2467774A14AB}" sibTransId="{9EA9119E-DA7E-5642-BCDD-B4D1329BBC86}"/>
    <dgm:cxn modelId="{9AB8707C-FB28-8B4B-AE62-25067C61BB22}" type="presOf" srcId="{D21E720A-E590-9343-AEE5-336FB56DF9A8}" destId="{CF5CC77C-1B07-4628-AF00-1D87E586CFE7}" srcOrd="0" destOrd="3" presId="urn:microsoft.com/office/officeart/2005/8/layout/matrix2"/>
    <dgm:cxn modelId="{C32629FB-FFF2-4422-B99B-23B39E815465}" type="presOf" srcId="{F09C8AF0-9D3A-41E9-B29B-63677304D8D3}" destId="{CF5CC77C-1B07-4628-AF00-1D87E586CFE7}" srcOrd="0" destOrd="0" presId="urn:microsoft.com/office/officeart/2005/8/layout/matrix2"/>
    <dgm:cxn modelId="{01A925BD-B9A1-4A36-A101-B6C7A28DC3AF}" type="presOf" srcId="{0627137F-2530-4B22-98D3-B862D4D12086}" destId="{AB411179-816D-4200-B718-91CDC1E0C025}" srcOrd="0" destOrd="0" presId="urn:microsoft.com/office/officeart/2005/8/layout/matrix2"/>
    <dgm:cxn modelId="{CED507DA-082D-4807-92B9-6E927A7B8E17}" srcId="{BCC83217-210E-4A74-843C-11B9A5717BE0}" destId="{F09C8AF0-9D3A-41E9-B29B-63677304D8D3}" srcOrd="0" destOrd="0" parTransId="{C9A81B55-06AC-49A7-B1DD-348E209C1087}" sibTransId="{B806BA91-D43C-4384-B84E-9726CD18F2F2}"/>
    <dgm:cxn modelId="{786BA9EE-1FD3-4081-8144-2BF43105E08A}" srcId="{BCC83217-210E-4A74-843C-11B9A5717BE0}" destId="{62E242D1-37AA-49C0-B09A-8201DB186426}" srcOrd="3" destOrd="0" parTransId="{06C1AC27-2FE5-4456-89C1-E5484E558ECC}" sibTransId="{B2F68DD3-6949-49EF-A1F1-558AF772E63B}"/>
    <dgm:cxn modelId="{7028B4A4-F69E-42AD-B63E-62A4F627E901}" type="presOf" srcId="{BCC83217-210E-4A74-843C-11B9A5717BE0}" destId="{8BB06F52-7801-49BA-B4D9-07381947635C}" srcOrd="0" destOrd="0" presId="urn:microsoft.com/office/officeart/2005/8/layout/matrix2"/>
    <dgm:cxn modelId="{DCD68CD2-9EA5-4D28-8764-B544C9C8DB3C}" type="presOf" srcId="{6AA0B095-1C04-4C14-8AE7-F60D0F099DD4}" destId="{1D3D4647-1AA9-4A50-B292-0C89EE93E794}" srcOrd="0" destOrd="1" presId="urn:microsoft.com/office/officeart/2005/8/layout/matrix2"/>
    <dgm:cxn modelId="{1D4EE359-6173-49EE-BED9-549400CCE28A}" srcId="{2D7D0C6C-EC0D-4B5F-A5B2-8F97EDDB302B}" destId="{6AA0B095-1C04-4C14-8AE7-F60D0F099DD4}" srcOrd="0" destOrd="0" parTransId="{E3DDED54-A08D-4D6D-A1CA-154BF745AFC3}" sibTransId="{EDB74AEA-910F-47B1-8847-EB20AD7B3B85}"/>
    <dgm:cxn modelId="{E6434CC5-C32C-4178-85AE-0B8A0B6014F1}" type="presOf" srcId="{4BDC00A7-47D2-49F8-852D-63ABB2EAE85B}" destId="{E61BEA21-E461-4C03-9494-E4B1BB5D2CAA}" srcOrd="0" destOrd="1" presId="urn:microsoft.com/office/officeart/2005/8/layout/matrix2"/>
    <dgm:cxn modelId="{4451C420-6C9B-45A4-8C77-32BF468861FC}" type="presOf" srcId="{73B1488D-AC72-431C-BBAB-097A271C81C8}" destId="{CF5CC77C-1B07-4628-AF00-1D87E586CFE7}" srcOrd="0" destOrd="1" presId="urn:microsoft.com/office/officeart/2005/8/layout/matrix2"/>
    <dgm:cxn modelId="{CFAE69A4-101E-41E7-B574-B6DFD181168E}" srcId="{BCC83217-210E-4A74-843C-11B9A5717BE0}" destId="{2D7D0C6C-EC0D-4B5F-A5B2-8F97EDDB302B}" srcOrd="1" destOrd="0" parTransId="{62E38CE2-631E-4821-9493-0CF8E3F33E63}" sibTransId="{149128DD-E63A-4EBA-B84A-E08DEC787525}"/>
    <dgm:cxn modelId="{F56EC80C-4508-4AC0-AC12-63C1727D868A}" type="presOf" srcId="{FAA94576-741B-4897-8273-20261DA9BF25}" destId="{AB411179-816D-4200-B718-91CDC1E0C025}" srcOrd="0" destOrd="1" presId="urn:microsoft.com/office/officeart/2005/8/layout/matrix2"/>
    <dgm:cxn modelId="{4521BC06-AF04-4305-B4D5-38015EAAEBFD}" srcId="{0627137F-2530-4B22-98D3-B862D4D12086}" destId="{FAA94576-741B-4897-8273-20261DA9BF25}" srcOrd="0" destOrd="0" parTransId="{02E8F197-83C2-4C56-83C0-1FAC094C1689}" sibTransId="{2869F492-0D04-41BB-B1AB-566E69B1C022}"/>
    <dgm:cxn modelId="{10CD9F56-24FC-49A1-93A3-B33C53C5054A}" srcId="{F09C8AF0-9D3A-41E9-B29B-63677304D8D3}" destId="{73B1488D-AC72-431C-BBAB-097A271C81C8}" srcOrd="0" destOrd="0" parTransId="{D2A62BED-E826-4E95-A620-78A954BF5452}" sibTransId="{B0C4E984-0EC6-41F4-B555-35FB08CF08AD}"/>
    <dgm:cxn modelId="{B970BE18-4A05-F346-90C5-49B04898AEDB}" srcId="{F09C8AF0-9D3A-41E9-B29B-63677304D8D3}" destId="{B0A5FB2C-FEA1-B44C-B49D-5314D2260930}" srcOrd="3" destOrd="0" parTransId="{AD51D1C4-0CE3-C044-BDA1-99E7B72DF2B6}" sibTransId="{B18C3F66-E82B-454F-8423-35D0B543A5F4}"/>
    <dgm:cxn modelId="{A5349F00-93F5-4B9C-9679-AA4EC8C15A78}" srcId="{62E242D1-37AA-49C0-B09A-8201DB186426}" destId="{4BDC00A7-47D2-49F8-852D-63ABB2EAE85B}" srcOrd="0" destOrd="0" parTransId="{8ABA923B-7A38-419C-954E-A77BE19A4C7D}" sibTransId="{0C47F1E3-31CE-4868-9B81-5A25D2BF6F15}"/>
    <dgm:cxn modelId="{4A661B91-1B88-43CF-9296-EFFDB7396FCB}" type="presOf" srcId="{2D7D0C6C-EC0D-4B5F-A5B2-8F97EDDB302B}" destId="{1D3D4647-1AA9-4A50-B292-0C89EE93E794}" srcOrd="0" destOrd="0" presId="urn:microsoft.com/office/officeart/2005/8/layout/matrix2"/>
    <dgm:cxn modelId="{7BC756E1-268F-2E46-9982-8D5F5D3A9B9A}" type="presOf" srcId="{B0A5FB2C-FEA1-B44C-B49D-5314D2260930}" destId="{CF5CC77C-1B07-4628-AF00-1D87E586CFE7}" srcOrd="0" destOrd="4" presId="urn:microsoft.com/office/officeart/2005/8/layout/matrix2"/>
    <dgm:cxn modelId="{5F2861BE-A1BC-47F8-A9EA-832F21D8AB86}" srcId="{BCC83217-210E-4A74-843C-11B9A5717BE0}" destId="{0627137F-2530-4B22-98D3-B862D4D12086}" srcOrd="2" destOrd="0" parTransId="{7D16FDF6-2422-447F-BB65-F3466D11CACA}" sibTransId="{E78C7C92-7BDF-4534-AE3C-DEFF49579039}"/>
    <dgm:cxn modelId="{E3EA6D62-A6DE-488D-A89A-07272F111B66}" type="presParOf" srcId="{8BB06F52-7801-49BA-B4D9-07381947635C}" destId="{4CAF8473-0EAD-44DB-9A10-5A7559F162D4}" srcOrd="0" destOrd="0" presId="urn:microsoft.com/office/officeart/2005/8/layout/matrix2"/>
    <dgm:cxn modelId="{D286E63C-E45D-4DA3-A0E2-5D18FA180DC4}" type="presParOf" srcId="{8BB06F52-7801-49BA-B4D9-07381947635C}" destId="{CF5CC77C-1B07-4628-AF00-1D87E586CFE7}" srcOrd="1" destOrd="0" presId="urn:microsoft.com/office/officeart/2005/8/layout/matrix2"/>
    <dgm:cxn modelId="{ACF27D01-6C8E-4D4B-B94F-4BA89A9EAEE5}" type="presParOf" srcId="{8BB06F52-7801-49BA-B4D9-07381947635C}" destId="{1D3D4647-1AA9-4A50-B292-0C89EE93E794}" srcOrd="2" destOrd="0" presId="urn:microsoft.com/office/officeart/2005/8/layout/matrix2"/>
    <dgm:cxn modelId="{557B58EA-0550-4FB3-BA43-72707D799AC0}" type="presParOf" srcId="{8BB06F52-7801-49BA-B4D9-07381947635C}" destId="{AB411179-816D-4200-B718-91CDC1E0C025}" srcOrd="3" destOrd="0" presId="urn:microsoft.com/office/officeart/2005/8/layout/matrix2"/>
    <dgm:cxn modelId="{7B7E308F-31C5-4CB9-A88D-B86DD2630FE0}" type="presParOf" srcId="{8BB06F52-7801-49BA-B4D9-07381947635C}" destId="{E61BEA21-E461-4C03-9494-E4B1BB5D2CAA}"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69D7DF-A65E-4274-BB6D-8BCD377039AD}">
      <dsp:nvSpPr>
        <dsp:cNvPr id="0" name=""/>
        <dsp:cNvSpPr/>
      </dsp:nvSpPr>
      <dsp:spPr>
        <a:xfrm rot="5400000">
          <a:off x="437844" y="1611613"/>
          <a:ext cx="1315615" cy="2189155"/>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AF67EE-6DEA-48B1-80B2-6302CD68A9B3}">
      <dsp:nvSpPr>
        <dsp:cNvPr id="0" name=""/>
        <dsp:cNvSpPr/>
      </dsp:nvSpPr>
      <dsp:spPr>
        <a:xfrm>
          <a:off x="218235" y="2265699"/>
          <a:ext cx="1976381" cy="1732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Foundational Readiness</a:t>
          </a:r>
          <a:endParaRPr lang="en-US" sz="1600" kern="1200" dirty="0"/>
        </a:p>
        <a:p>
          <a:pPr marL="114300" lvl="1" indent="-114300" algn="l" defTabSz="533400">
            <a:lnSpc>
              <a:spcPct val="90000"/>
            </a:lnSpc>
            <a:spcBef>
              <a:spcPct val="0"/>
            </a:spcBef>
            <a:spcAft>
              <a:spcPct val="15000"/>
            </a:spcAft>
            <a:buChar char="••"/>
          </a:pPr>
          <a:r>
            <a:rPr lang="en-US" sz="1200" kern="1200" dirty="0" smtClean="0"/>
            <a:t>Initial</a:t>
          </a:r>
          <a:r>
            <a:rPr lang="en-US" sz="1200" kern="1200" baseline="0" dirty="0" smtClean="0"/>
            <a:t> steps to verify, and identify end points.</a:t>
          </a:r>
          <a:endParaRPr lang="en-US" sz="1200" kern="1200" dirty="0"/>
        </a:p>
        <a:p>
          <a:pPr marL="114300" lvl="1" indent="-114300" algn="l" defTabSz="533400">
            <a:lnSpc>
              <a:spcPct val="90000"/>
            </a:lnSpc>
            <a:spcBef>
              <a:spcPct val="0"/>
            </a:spcBef>
            <a:spcAft>
              <a:spcPct val="15000"/>
            </a:spcAft>
            <a:buChar char="••"/>
          </a:pPr>
          <a:r>
            <a:rPr lang="en-US" sz="1200" kern="1200" baseline="0" dirty="0" smtClean="0"/>
            <a:t>Dev Space Build</a:t>
          </a:r>
          <a:endParaRPr lang="en-US" sz="1200" kern="1200" dirty="0"/>
        </a:p>
        <a:p>
          <a:pPr marL="114300" lvl="1" indent="-114300" algn="l" defTabSz="533400">
            <a:lnSpc>
              <a:spcPct val="90000"/>
            </a:lnSpc>
            <a:spcBef>
              <a:spcPct val="0"/>
            </a:spcBef>
            <a:spcAft>
              <a:spcPct val="15000"/>
            </a:spcAft>
            <a:buChar char="••"/>
          </a:pPr>
          <a:r>
            <a:rPr lang="en-US" sz="1200" kern="1200" baseline="0" dirty="0" smtClean="0"/>
            <a:t>Set up Agile team tools Predix Account Creation</a:t>
          </a:r>
        </a:p>
        <a:p>
          <a:pPr marL="114300" lvl="1" indent="-114300" algn="l" defTabSz="533400">
            <a:lnSpc>
              <a:spcPct val="90000"/>
            </a:lnSpc>
            <a:spcBef>
              <a:spcPct val="0"/>
            </a:spcBef>
            <a:spcAft>
              <a:spcPct val="15000"/>
            </a:spcAft>
            <a:buChar char="••"/>
          </a:pPr>
          <a:r>
            <a:rPr lang="en-US" sz="1200" kern="1200" baseline="0" dirty="0" smtClean="0"/>
            <a:t>Predix &amp; Cloud Foundry Learning</a:t>
          </a:r>
        </a:p>
      </dsp:txBody>
      <dsp:txXfrm>
        <a:off x="218235" y="2265699"/>
        <a:ext cx="1976381" cy="1732414"/>
      </dsp:txXfrm>
    </dsp:sp>
    <dsp:sp modelId="{C7864C46-5FE0-4AC0-A3DB-7C4749E8C3C9}">
      <dsp:nvSpPr>
        <dsp:cNvPr id="0" name=""/>
        <dsp:cNvSpPr/>
      </dsp:nvSpPr>
      <dsp:spPr>
        <a:xfrm>
          <a:off x="1821714" y="1450445"/>
          <a:ext cx="372902" cy="372902"/>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6F728E-BEC7-4D75-8E7C-7C461CBBA7B8}">
      <dsp:nvSpPr>
        <dsp:cNvPr id="0" name=""/>
        <dsp:cNvSpPr/>
      </dsp:nvSpPr>
      <dsp:spPr>
        <a:xfrm rot="5400000">
          <a:off x="2857321" y="1012911"/>
          <a:ext cx="1315615" cy="2189155"/>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510ED9-F952-492B-A5F5-5AEE68A60FB3}">
      <dsp:nvSpPr>
        <dsp:cNvPr id="0" name=""/>
        <dsp:cNvSpPr/>
      </dsp:nvSpPr>
      <dsp:spPr>
        <a:xfrm>
          <a:off x="2637712" y="1666997"/>
          <a:ext cx="1976381" cy="1732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baseline="0" dirty="0" smtClean="0"/>
            <a:t>POC to verify the loose ends</a:t>
          </a:r>
        </a:p>
        <a:p>
          <a:pPr marL="114300" lvl="1" indent="-114300" algn="l" defTabSz="533400">
            <a:lnSpc>
              <a:spcPct val="90000"/>
            </a:lnSpc>
            <a:spcBef>
              <a:spcPct val="0"/>
            </a:spcBef>
            <a:spcAft>
              <a:spcPct val="15000"/>
            </a:spcAft>
            <a:buChar char="••"/>
          </a:pPr>
          <a:r>
            <a:rPr lang="en-US" sz="1200" kern="1200" dirty="0" smtClean="0"/>
            <a:t>Analysis of </a:t>
          </a:r>
          <a:r>
            <a:rPr lang="en-US" sz="1200" kern="1200" dirty="0" err="1" smtClean="0"/>
            <a:t>ReportsLab</a:t>
          </a:r>
          <a:r>
            <a:rPr lang="en-US" sz="1200" kern="1200" dirty="0" smtClean="0"/>
            <a:t> with </a:t>
          </a:r>
          <a:r>
            <a:rPr lang="en-US" sz="1200" kern="1200" dirty="0" err="1" smtClean="0"/>
            <a:t>Predix</a:t>
          </a:r>
          <a:endParaRPr lang="en-US" sz="1200" kern="1200" dirty="0"/>
        </a:p>
        <a:p>
          <a:pPr marL="114300" lvl="1" indent="-114300" algn="l" defTabSz="533400">
            <a:lnSpc>
              <a:spcPct val="90000"/>
            </a:lnSpc>
            <a:spcBef>
              <a:spcPct val="0"/>
            </a:spcBef>
            <a:spcAft>
              <a:spcPct val="15000"/>
            </a:spcAft>
            <a:buChar char="••"/>
          </a:pPr>
          <a:r>
            <a:rPr lang="en-US" sz="1200" kern="1200" dirty="0"/>
            <a:t>Sample Application in Predix</a:t>
          </a:r>
        </a:p>
        <a:p>
          <a:pPr marL="114300" lvl="1" indent="-114300" algn="l" defTabSz="533400">
            <a:lnSpc>
              <a:spcPct val="90000"/>
            </a:lnSpc>
            <a:spcBef>
              <a:spcPct val="0"/>
            </a:spcBef>
            <a:spcAft>
              <a:spcPct val="15000"/>
            </a:spcAft>
            <a:buChar char="••"/>
          </a:pPr>
          <a:r>
            <a:rPr lang="en-US" sz="1200" kern="1200" dirty="0"/>
            <a:t>Analyze, Configure and Setup Test Asset Model DB</a:t>
          </a:r>
        </a:p>
        <a:p>
          <a:pPr marL="114300" lvl="1" indent="-114300" algn="l" defTabSz="533400">
            <a:lnSpc>
              <a:spcPct val="90000"/>
            </a:lnSpc>
            <a:spcBef>
              <a:spcPct val="0"/>
            </a:spcBef>
            <a:spcAft>
              <a:spcPct val="15000"/>
            </a:spcAft>
            <a:buChar char="••"/>
          </a:pPr>
          <a:r>
            <a:rPr lang="en-US" sz="1200" kern="1200" dirty="0"/>
            <a:t>Analyze, Configure and Setup Test Times Series DB</a:t>
          </a:r>
        </a:p>
        <a:p>
          <a:pPr marL="114300" lvl="1" indent="-114300" algn="l" defTabSz="533400">
            <a:lnSpc>
              <a:spcPct val="90000"/>
            </a:lnSpc>
            <a:spcBef>
              <a:spcPct val="0"/>
            </a:spcBef>
            <a:spcAft>
              <a:spcPct val="15000"/>
            </a:spcAft>
            <a:buChar char="••"/>
          </a:pPr>
          <a:r>
            <a:rPr lang="en-US" sz="1200" kern="1200" dirty="0"/>
            <a:t>Create test plans for reporting services APIs</a:t>
          </a:r>
        </a:p>
        <a:p>
          <a:pPr marL="114300" lvl="1" indent="-114300" algn="l" defTabSz="533400">
            <a:lnSpc>
              <a:spcPct val="90000"/>
            </a:lnSpc>
            <a:spcBef>
              <a:spcPct val="0"/>
            </a:spcBef>
            <a:spcAft>
              <a:spcPct val="15000"/>
            </a:spcAft>
            <a:buChar char="••"/>
          </a:pPr>
          <a:r>
            <a:rPr lang="en-US" sz="1200" kern="1200" dirty="0"/>
            <a:t>Job Scheduler in Predix </a:t>
          </a:r>
        </a:p>
        <a:p>
          <a:pPr marL="114300" lvl="1" indent="-114300" algn="l" defTabSz="533400">
            <a:lnSpc>
              <a:spcPct val="90000"/>
            </a:lnSpc>
            <a:spcBef>
              <a:spcPct val="0"/>
            </a:spcBef>
            <a:spcAft>
              <a:spcPct val="15000"/>
            </a:spcAft>
            <a:buChar char="••"/>
          </a:pPr>
          <a:r>
            <a:rPr lang="en-US" sz="1200" kern="1200" dirty="0"/>
            <a:t>POC in Prostgres SQL</a:t>
          </a:r>
        </a:p>
      </dsp:txBody>
      <dsp:txXfrm>
        <a:off x="2637712" y="1666997"/>
        <a:ext cx="1976381" cy="1732414"/>
      </dsp:txXfrm>
    </dsp:sp>
    <dsp:sp modelId="{EEEFB96E-C6E7-4521-A041-B6B3C1AE6814}">
      <dsp:nvSpPr>
        <dsp:cNvPr id="0" name=""/>
        <dsp:cNvSpPr/>
      </dsp:nvSpPr>
      <dsp:spPr>
        <a:xfrm>
          <a:off x="4241191" y="851743"/>
          <a:ext cx="372902" cy="372902"/>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467982-EA96-4C79-8844-384F7124E822}">
      <dsp:nvSpPr>
        <dsp:cNvPr id="0" name=""/>
        <dsp:cNvSpPr/>
      </dsp:nvSpPr>
      <dsp:spPr>
        <a:xfrm rot="5400000">
          <a:off x="5276798" y="414209"/>
          <a:ext cx="1315615" cy="2189155"/>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A94894-797B-4E00-875A-F0AECA04929D}">
      <dsp:nvSpPr>
        <dsp:cNvPr id="0" name=""/>
        <dsp:cNvSpPr/>
      </dsp:nvSpPr>
      <dsp:spPr>
        <a:xfrm>
          <a:off x="5057189" y="1068295"/>
          <a:ext cx="1976381" cy="1732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Design and Architecting</a:t>
          </a:r>
          <a:endParaRPr lang="en-US" sz="1600" kern="1200" dirty="0"/>
        </a:p>
        <a:p>
          <a:pPr marL="114300" lvl="1" indent="-114300" algn="l" defTabSz="533400">
            <a:lnSpc>
              <a:spcPct val="90000"/>
            </a:lnSpc>
            <a:spcBef>
              <a:spcPct val="0"/>
            </a:spcBef>
            <a:spcAft>
              <a:spcPct val="15000"/>
            </a:spcAft>
            <a:buChar char="••"/>
          </a:pPr>
          <a:r>
            <a:rPr lang="en-US" sz="1200" kern="1200" baseline="0" dirty="0" smtClean="0"/>
            <a:t>Finalizing of Architecture and design solutions</a:t>
          </a:r>
          <a:endParaRPr lang="en-US" sz="1200" kern="1200" dirty="0"/>
        </a:p>
        <a:p>
          <a:pPr marL="114300" lvl="1" indent="-114300" algn="l" defTabSz="533400">
            <a:lnSpc>
              <a:spcPct val="90000"/>
            </a:lnSpc>
            <a:spcBef>
              <a:spcPct val="0"/>
            </a:spcBef>
            <a:spcAft>
              <a:spcPct val="15000"/>
            </a:spcAft>
            <a:buChar char="••"/>
          </a:pPr>
          <a:r>
            <a:rPr lang="en-US" sz="1200" kern="1200" dirty="0" smtClean="0"/>
            <a:t>Identify </a:t>
          </a:r>
          <a:r>
            <a:rPr lang="en-US" sz="1200" kern="1200" dirty="0" err="1" smtClean="0"/>
            <a:t>Microservices</a:t>
          </a:r>
          <a:endParaRPr lang="en-US" sz="1200" kern="1200" dirty="0"/>
        </a:p>
        <a:p>
          <a:pPr marL="114300" lvl="1" indent="-114300" algn="l" defTabSz="533400">
            <a:lnSpc>
              <a:spcPct val="90000"/>
            </a:lnSpc>
            <a:spcBef>
              <a:spcPct val="0"/>
            </a:spcBef>
            <a:spcAft>
              <a:spcPct val="15000"/>
            </a:spcAft>
            <a:buChar char="••"/>
          </a:pPr>
          <a:r>
            <a:rPr lang="en-US" sz="1200" kern="1200" dirty="0"/>
            <a:t>Implementing Django framework</a:t>
          </a:r>
        </a:p>
        <a:p>
          <a:pPr marL="114300" lvl="1" indent="-114300" algn="l" defTabSz="533400">
            <a:lnSpc>
              <a:spcPct val="90000"/>
            </a:lnSpc>
            <a:spcBef>
              <a:spcPct val="0"/>
            </a:spcBef>
            <a:spcAft>
              <a:spcPct val="15000"/>
            </a:spcAft>
            <a:buChar char="••"/>
          </a:pPr>
          <a:r>
            <a:rPr lang="en-US" sz="1200" kern="1200" dirty="0"/>
            <a:t>Identify Polymer UI Elements</a:t>
          </a:r>
        </a:p>
        <a:p>
          <a:pPr marL="114300" lvl="1" indent="-114300" algn="l" defTabSz="533400">
            <a:lnSpc>
              <a:spcPct val="90000"/>
            </a:lnSpc>
            <a:spcBef>
              <a:spcPct val="0"/>
            </a:spcBef>
            <a:spcAft>
              <a:spcPct val="15000"/>
            </a:spcAft>
            <a:buChar char="••"/>
          </a:pPr>
          <a:r>
            <a:rPr lang="en-US" sz="1200" kern="1200" dirty="0"/>
            <a:t>Reports Builder UI Framework and UI POC</a:t>
          </a:r>
        </a:p>
        <a:p>
          <a:pPr marL="114300" lvl="1" indent="-114300" algn="l" defTabSz="533400">
            <a:lnSpc>
              <a:spcPct val="90000"/>
            </a:lnSpc>
            <a:spcBef>
              <a:spcPct val="0"/>
            </a:spcBef>
            <a:spcAft>
              <a:spcPct val="15000"/>
            </a:spcAft>
            <a:buChar char="••"/>
          </a:pPr>
          <a:r>
            <a:rPr lang="en-US" sz="1200" kern="1200" dirty="0"/>
            <a:t>Update all functional test cases of reporting</a:t>
          </a:r>
        </a:p>
      </dsp:txBody>
      <dsp:txXfrm>
        <a:off x="5057189" y="1068295"/>
        <a:ext cx="1976381" cy="17324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AF8473-0EAD-44DB-9A10-5A7559F162D4}">
      <dsp:nvSpPr>
        <dsp:cNvPr id="0" name=""/>
        <dsp:cNvSpPr/>
      </dsp:nvSpPr>
      <dsp:spPr>
        <a:xfrm>
          <a:off x="883227" y="0"/>
          <a:ext cx="5486400" cy="5486400"/>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5CC77C-1B07-4628-AF00-1D87E586CFE7}">
      <dsp:nvSpPr>
        <dsp:cNvPr id="0" name=""/>
        <dsp:cNvSpPr/>
      </dsp:nvSpPr>
      <dsp:spPr>
        <a:xfrm>
          <a:off x="1239843" y="356616"/>
          <a:ext cx="2194560" cy="21945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sz="2300" kern="1200" dirty="0" smtClean="0"/>
            <a:t>Challenges</a:t>
          </a:r>
          <a:endParaRPr lang="en-US" sz="2300" kern="1200" dirty="0"/>
        </a:p>
        <a:p>
          <a:pPr marL="171450" lvl="1" indent="-171450" algn="l" defTabSz="800100">
            <a:lnSpc>
              <a:spcPct val="90000"/>
            </a:lnSpc>
            <a:spcBef>
              <a:spcPct val="0"/>
            </a:spcBef>
            <a:spcAft>
              <a:spcPct val="15000"/>
            </a:spcAft>
            <a:buChar char="••"/>
          </a:pPr>
          <a:r>
            <a:rPr lang="en-US" sz="1800" kern="1200" dirty="0" smtClean="0"/>
            <a:t>Setting up Dev Build</a:t>
          </a:r>
          <a:endParaRPr lang="en-US" sz="1800" kern="1200" dirty="0"/>
        </a:p>
        <a:p>
          <a:pPr marL="171450" lvl="1" indent="-171450" algn="l" defTabSz="800100">
            <a:lnSpc>
              <a:spcPct val="90000"/>
            </a:lnSpc>
            <a:spcBef>
              <a:spcPct val="0"/>
            </a:spcBef>
            <a:spcAft>
              <a:spcPct val="15000"/>
            </a:spcAft>
            <a:buChar char="••"/>
          </a:pPr>
          <a:r>
            <a:rPr lang="en-US" sz="1800" kern="1200" dirty="0" smtClean="0"/>
            <a:t>Asset Model Mapping</a:t>
          </a:r>
          <a:endParaRPr lang="en-US" sz="1800" kern="1200" dirty="0"/>
        </a:p>
        <a:p>
          <a:pPr marL="171450" lvl="1" indent="-171450" algn="l" defTabSz="800100">
            <a:lnSpc>
              <a:spcPct val="90000"/>
            </a:lnSpc>
            <a:spcBef>
              <a:spcPct val="0"/>
            </a:spcBef>
            <a:spcAft>
              <a:spcPct val="15000"/>
            </a:spcAft>
            <a:buChar char="••"/>
          </a:pPr>
          <a:endParaRPr lang="en-US" sz="1800" kern="1200" dirty="0"/>
        </a:p>
      </dsp:txBody>
      <dsp:txXfrm>
        <a:off x="1346973" y="463746"/>
        <a:ext cx="1980300" cy="1980300"/>
      </dsp:txXfrm>
    </dsp:sp>
    <dsp:sp modelId="{1D3D4647-1AA9-4A50-B292-0C89EE93E794}">
      <dsp:nvSpPr>
        <dsp:cNvPr id="0" name=""/>
        <dsp:cNvSpPr/>
      </dsp:nvSpPr>
      <dsp:spPr>
        <a:xfrm>
          <a:off x="3818451" y="356616"/>
          <a:ext cx="2194560" cy="21945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sz="2300" kern="1200" dirty="0" smtClean="0"/>
            <a:t>Risks</a:t>
          </a:r>
          <a:endParaRPr lang="en-US" sz="2300" kern="1200" dirty="0"/>
        </a:p>
        <a:p>
          <a:pPr marL="171450" lvl="1" indent="-171450" algn="l" defTabSz="800100">
            <a:lnSpc>
              <a:spcPct val="90000"/>
            </a:lnSpc>
            <a:spcBef>
              <a:spcPct val="0"/>
            </a:spcBef>
            <a:spcAft>
              <a:spcPct val="15000"/>
            </a:spcAft>
            <a:buChar char="••"/>
          </a:pPr>
          <a:r>
            <a:rPr lang="en-US" sz="1800" kern="1200" dirty="0" smtClean="0"/>
            <a:t>Usage of Reports Lab</a:t>
          </a:r>
          <a:endParaRPr lang="en-US" sz="1800" kern="1200" dirty="0"/>
        </a:p>
        <a:p>
          <a:pPr marL="171450" lvl="1" indent="-171450" algn="l" defTabSz="800100">
            <a:lnSpc>
              <a:spcPct val="90000"/>
            </a:lnSpc>
            <a:spcBef>
              <a:spcPct val="0"/>
            </a:spcBef>
            <a:spcAft>
              <a:spcPct val="15000"/>
            </a:spcAft>
            <a:buChar char="••"/>
          </a:pPr>
          <a:r>
            <a:rPr lang="en-US" sz="1800" kern="1200" dirty="0" smtClean="0"/>
            <a:t>Availability of Scheduler </a:t>
          </a:r>
          <a:endParaRPr lang="en-US" sz="1800" kern="1200" dirty="0"/>
        </a:p>
      </dsp:txBody>
      <dsp:txXfrm>
        <a:off x="3925581" y="463746"/>
        <a:ext cx="1980300" cy="1980300"/>
      </dsp:txXfrm>
    </dsp:sp>
    <dsp:sp modelId="{AB411179-816D-4200-B718-91CDC1E0C025}">
      <dsp:nvSpPr>
        <dsp:cNvPr id="0" name=""/>
        <dsp:cNvSpPr/>
      </dsp:nvSpPr>
      <dsp:spPr>
        <a:xfrm>
          <a:off x="1239843" y="2935223"/>
          <a:ext cx="2194560" cy="21945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sz="2300" kern="1200" dirty="0" smtClean="0"/>
            <a:t>Learnings</a:t>
          </a:r>
          <a:endParaRPr lang="en-US" sz="2300" kern="1200" dirty="0"/>
        </a:p>
        <a:p>
          <a:pPr marL="171450" lvl="1" indent="-171450" algn="l" defTabSz="800100">
            <a:lnSpc>
              <a:spcPct val="90000"/>
            </a:lnSpc>
            <a:spcBef>
              <a:spcPct val="0"/>
            </a:spcBef>
            <a:spcAft>
              <a:spcPct val="15000"/>
            </a:spcAft>
            <a:buChar char="••"/>
          </a:pPr>
          <a:r>
            <a:rPr lang="en-US" sz="1800" kern="1200" dirty="0" smtClean="0"/>
            <a:t>Asset Model Structure</a:t>
          </a:r>
          <a:endParaRPr lang="en-US" sz="1800" kern="1200" dirty="0"/>
        </a:p>
      </dsp:txBody>
      <dsp:txXfrm>
        <a:off x="1346973" y="3042353"/>
        <a:ext cx="1980300" cy="1980300"/>
      </dsp:txXfrm>
    </dsp:sp>
    <dsp:sp modelId="{E61BEA21-E461-4C03-9494-E4B1BB5D2CAA}">
      <dsp:nvSpPr>
        <dsp:cNvPr id="0" name=""/>
        <dsp:cNvSpPr/>
      </dsp:nvSpPr>
      <dsp:spPr>
        <a:xfrm>
          <a:off x="3818451" y="2935223"/>
          <a:ext cx="2194560" cy="21945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sz="2300" kern="1200" dirty="0" smtClean="0"/>
            <a:t>Mitigation</a:t>
          </a:r>
          <a:endParaRPr lang="en-US" sz="2300" kern="1200" dirty="0"/>
        </a:p>
        <a:p>
          <a:pPr marL="171450" lvl="1" indent="-171450" algn="l" defTabSz="800100">
            <a:lnSpc>
              <a:spcPct val="90000"/>
            </a:lnSpc>
            <a:spcBef>
              <a:spcPct val="0"/>
            </a:spcBef>
            <a:spcAft>
              <a:spcPct val="15000"/>
            </a:spcAft>
            <a:buChar char="••"/>
          </a:pPr>
          <a:r>
            <a:rPr lang="en-US" sz="1800" kern="1200" dirty="0" smtClean="0"/>
            <a:t>POC on Reports Lab</a:t>
          </a:r>
          <a:endParaRPr lang="en-US" sz="1800" kern="1200" dirty="0"/>
        </a:p>
        <a:p>
          <a:pPr marL="171450" lvl="1" indent="-171450" algn="l" defTabSz="800100">
            <a:lnSpc>
              <a:spcPct val="90000"/>
            </a:lnSpc>
            <a:spcBef>
              <a:spcPct val="0"/>
            </a:spcBef>
            <a:spcAft>
              <a:spcPct val="15000"/>
            </a:spcAft>
            <a:buChar char="••"/>
          </a:pPr>
          <a:r>
            <a:rPr lang="en-US" sz="1800" kern="1200" dirty="0" smtClean="0"/>
            <a:t>Need to rebuild Scheduler </a:t>
          </a:r>
          <a:endParaRPr lang="en-US" sz="1800" kern="1200" dirty="0"/>
        </a:p>
      </dsp:txBody>
      <dsp:txXfrm>
        <a:off x="3925581" y="3042353"/>
        <a:ext cx="1980300" cy="19803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606897-E9EE-43C9-A1D0-3083674A5645}">
      <dsp:nvSpPr>
        <dsp:cNvPr id="0" name=""/>
        <dsp:cNvSpPr/>
      </dsp:nvSpPr>
      <dsp:spPr>
        <a:xfrm rot="5400000">
          <a:off x="441018" y="1411559"/>
          <a:ext cx="1314259" cy="2186898"/>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79A22C-705A-4488-8A05-EB4F2E33868B}">
      <dsp:nvSpPr>
        <dsp:cNvPr id="0" name=""/>
        <dsp:cNvSpPr/>
      </dsp:nvSpPr>
      <dsp:spPr>
        <a:xfrm>
          <a:off x="221635" y="2064971"/>
          <a:ext cx="1974344" cy="1730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b="0" kern="1200" dirty="0" smtClean="0">
              <a:solidFill>
                <a:schemeClr val="tx1"/>
              </a:solidFill>
              <a:latin typeface="+mn-lt"/>
            </a:rPr>
            <a:t>Dojo Event</a:t>
          </a:r>
          <a:endParaRPr lang="en-US" sz="1600" b="0" kern="1200" dirty="0">
            <a:solidFill>
              <a:schemeClr val="tx1"/>
            </a:solidFill>
            <a:latin typeface="+mn-lt"/>
          </a:endParaRPr>
        </a:p>
        <a:p>
          <a:pPr marL="114300" lvl="1" indent="-114300" algn="l" defTabSz="622300">
            <a:lnSpc>
              <a:spcPct val="90000"/>
            </a:lnSpc>
            <a:spcBef>
              <a:spcPct val="0"/>
            </a:spcBef>
            <a:spcAft>
              <a:spcPct val="15000"/>
            </a:spcAft>
            <a:buChar char="••"/>
          </a:pPr>
          <a:r>
            <a:rPr lang="en-US" sz="1400" b="0" kern="1200" dirty="0" smtClean="0">
              <a:solidFill>
                <a:schemeClr val="tx1"/>
              </a:solidFill>
              <a:latin typeface="+mn-lt"/>
            </a:rPr>
            <a:t>Presented independent modules in </a:t>
          </a:r>
          <a:r>
            <a:rPr lang="en-US" sz="1400" b="0" kern="1200" dirty="0" err="1" smtClean="0">
              <a:solidFill>
                <a:schemeClr val="tx1"/>
              </a:solidFill>
              <a:latin typeface="+mn-lt"/>
            </a:rPr>
            <a:t>predix</a:t>
          </a:r>
          <a:r>
            <a:rPr lang="en-US" sz="1400" b="0" kern="1200" dirty="0" smtClean="0">
              <a:solidFill>
                <a:schemeClr val="tx1"/>
              </a:solidFill>
              <a:latin typeface="+mn-lt"/>
            </a:rPr>
            <a:t> environment</a:t>
          </a:r>
          <a:endParaRPr lang="en-US" sz="1400" b="0" kern="1200" dirty="0">
            <a:solidFill>
              <a:schemeClr val="tx1"/>
            </a:solidFill>
            <a:latin typeface="+mn-lt"/>
          </a:endParaRPr>
        </a:p>
      </dsp:txBody>
      <dsp:txXfrm>
        <a:off x="221635" y="2064971"/>
        <a:ext cx="1974344" cy="1730628"/>
      </dsp:txXfrm>
    </dsp:sp>
    <dsp:sp modelId="{6D738C93-5ECA-461D-A423-4D33B631C53D}">
      <dsp:nvSpPr>
        <dsp:cNvPr id="0" name=""/>
        <dsp:cNvSpPr/>
      </dsp:nvSpPr>
      <dsp:spPr>
        <a:xfrm>
          <a:off x="1823462" y="1250557"/>
          <a:ext cx="372517" cy="372517"/>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69D7DF-A65E-4274-BB6D-8BCD377039AD}">
      <dsp:nvSpPr>
        <dsp:cNvPr id="0" name=""/>
        <dsp:cNvSpPr/>
      </dsp:nvSpPr>
      <dsp:spPr>
        <a:xfrm rot="5400000">
          <a:off x="2858001" y="813474"/>
          <a:ext cx="1314259" cy="2186898"/>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AF67EE-6DEA-48B1-80B2-6302CD68A9B3}">
      <dsp:nvSpPr>
        <dsp:cNvPr id="0" name=""/>
        <dsp:cNvSpPr/>
      </dsp:nvSpPr>
      <dsp:spPr>
        <a:xfrm>
          <a:off x="2638618" y="1466886"/>
          <a:ext cx="1974344" cy="1730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b="0" kern="1200" dirty="0" smtClean="0">
              <a:solidFill>
                <a:schemeClr val="tx1"/>
              </a:solidFill>
              <a:latin typeface="+mn-lt"/>
            </a:rPr>
            <a:t>Reporting  </a:t>
          </a:r>
          <a:r>
            <a:rPr lang="en-US" sz="1600" b="0" kern="1200" dirty="0" err="1" smtClean="0">
              <a:solidFill>
                <a:schemeClr val="tx1"/>
              </a:solidFill>
              <a:latin typeface="+mn-lt"/>
            </a:rPr>
            <a:t>MicroServices</a:t>
          </a:r>
          <a:r>
            <a:rPr lang="en-US" sz="1600" b="0" kern="1200" dirty="0" smtClean="0">
              <a:solidFill>
                <a:schemeClr val="tx1"/>
              </a:solidFill>
              <a:latin typeface="+mn-lt"/>
            </a:rPr>
            <a:t> Phase -1</a:t>
          </a:r>
          <a:endParaRPr lang="en-US" sz="1600" b="0" kern="1200" dirty="0">
            <a:solidFill>
              <a:schemeClr val="tx1"/>
            </a:solidFill>
            <a:latin typeface="+mn-lt"/>
          </a:endParaRPr>
        </a:p>
        <a:p>
          <a:pPr marL="114300" lvl="1" indent="-114300" algn="l" defTabSz="533400">
            <a:lnSpc>
              <a:spcPct val="90000"/>
            </a:lnSpc>
            <a:spcBef>
              <a:spcPct val="0"/>
            </a:spcBef>
            <a:spcAft>
              <a:spcPct val="15000"/>
            </a:spcAft>
            <a:buChar char="••"/>
          </a:pPr>
          <a:r>
            <a:rPr lang="en-US" sz="1200" kern="1200" dirty="0" smtClean="0"/>
            <a:t>Independent modules in UI and  Services</a:t>
          </a:r>
          <a:endParaRPr lang="en-US" sz="1200" kern="1200" dirty="0"/>
        </a:p>
        <a:p>
          <a:pPr marL="114300" lvl="1" indent="-114300" algn="l" defTabSz="533400">
            <a:lnSpc>
              <a:spcPct val="90000"/>
            </a:lnSpc>
            <a:spcBef>
              <a:spcPct val="0"/>
            </a:spcBef>
            <a:spcAft>
              <a:spcPct val="15000"/>
            </a:spcAft>
            <a:buChar char="••"/>
          </a:pPr>
          <a:r>
            <a:rPr lang="en-US" sz="1200" kern="1200" dirty="0" smtClean="0"/>
            <a:t>Canvas </a:t>
          </a:r>
          <a:endParaRPr lang="en-US" sz="1200" kern="1200" dirty="0"/>
        </a:p>
        <a:p>
          <a:pPr marL="114300" lvl="1" indent="-114300" algn="l" defTabSz="533400">
            <a:lnSpc>
              <a:spcPct val="90000"/>
            </a:lnSpc>
            <a:spcBef>
              <a:spcPct val="0"/>
            </a:spcBef>
            <a:spcAft>
              <a:spcPct val="15000"/>
            </a:spcAft>
            <a:buChar char="••"/>
          </a:pPr>
          <a:r>
            <a:rPr lang="en-US" sz="1200" kern="1200" dirty="0" smtClean="0"/>
            <a:t>Reporting core UI</a:t>
          </a:r>
          <a:endParaRPr lang="en-US" sz="1200" kern="1200" dirty="0"/>
        </a:p>
        <a:p>
          <a:pPr marL="114300" lvl="1" indent="-114300" algn="l" defTabSz="533400">
            <a:lnSpc>
              <a:spcPct val="90000"/>
            </a:lnSpc>
            <a:spcBef>
              <a:spcPct val="0"/>
            </a:spcBef>
            <a:spcAft>
              <a:spcPct val="15000"/>
            </a:spcAft>
            <a:buChar char="••"/>
          </a:pPr>
          <a:r>
            <a:rPr lang="en-US" sz="1200" kern="1200" dirty="0" smtClean="0"/>
            <a:t>Line &amp; Bar </a:t>
          </a:r>
        </a:p>
        <a:p>
          <a:pPr marL="114300" lvl="1" indent="-114300" algn="l" defTabSz="533400" rtl="0">
            <a:lnSpc>
              <a:spcPct val="90000"/>
            </a:lnSpc>
            <a:spcBef>
              <a:spcPct val="0"/>
            </a:spcBef>
            <a:spcAft>
              <a:spcPct val="15000"/>
            </a:spcAft>
            <a:buChar char="••"/>
          </a:pPr>
          <a:r>
            <a:rPr lang="en-US" sz="1200" b="0" kern="1200" dirty="0" smtClean="0">
              <a:solidFill>
                <a:schemeClr val="tx1"/>
              </a:solidFill>
              <a:latin typeface="+mn-lt"/>
            </a:rPr>
            <a:t>Polymer components Phase – 1</a:t>
          </a:r>
        </a:p>
        <a:p>
          <a:pPr marL="114300" lvl="1" indent="-114300" algn="l" defTabSz="533400">
            <a:lnSpc>
              <a:spcPct val="90000"/>
            </a:lnSpc>
            <a:spcBef>
              <a:spcPct val="0"/>
            </a:spcBef>
            <a:spcAft>
              <a:spcPct val="15000"/>
            </a:spcAft>
            <a:buChar char="••"/>
          </a:pPr>
          <a:r>
            <a:rPr lang="en-US" sz="1200" kern="1200" baseline="0" dirty="0" smtClean="0">
              <a:solidFill>
                <a:schemeClr val="tx1"/>
              </a:solidFill>
              <a:latin typeface="+mn-lt"/>
              <a:ea typeface="+mn-ea"/>
              <a:cs typeface="+mn-cs"/>
            </a:rPr>
            <a:t>Canvas with drag and drop option</a:t>
          </a:r>
        </a:p>
        <a:p>
          <a:pPr marL="114300" lvl="1" indent="-114300" algn="l" defTabSz="533400">
            <a:lnSpc>
              <a:spcPct val="90000"/>
            </a:lnSpc>
            <a:spcBef>
              <a:spcPct val="0"/>
            </a:spcBef>
            <a:spcAft>
              <a:spcPct val="15000"/>
            </a:spcAft>
            <a:buChar char="••"/>
          </a:pPr>
          <a:r>
            <a:rPr lang="en-US" sz="1200" kern="1200" baseline="0" dirty="0" smtClean="0">
              <a:solidFill>
                <a:schemeClr val="tx1"/>
              </a:solidFill>
              <a:latin typeface="+mn-lt"/>
              <a:ea typeface="+mn-ea"/>
              <a:cs typeface="+mn-cs"/>
            </a:rPr>
            <a:t>Base text Editor</a:t>
          </a:r>
        </a:p>
        <a:p>
          <a:pPr marL="114300" lvl="1" indent="-114300" algn="l" defTabSz="533400">
            <a:lnSpc>
              <a:spcPct val="90000"/>
            </a:lnSpc>
            <a:spcBef>
              <a:spcPct val="0"/>
            </a:spcBef>
            <a:spcAft>
              <a:spcPct val="15000"/>
            </a:spcAft>
            <a:buChar char="••"/>
          </a:pPr>
          <a:r>
            <a:rPr lang="en-US" sz="1200" kern="1200" baseline="0" dirty="0" smtClean="0">
              <a:solidFill>
                <a:schemeClr val="tx1"/>
              </a:solidFill>
              <a:latin typeface="+mn-lt"/>
              <a:ea typeface="+mn-ea"/>
              <a:cs typeface="+mn-cs"/>
            </a:rPr>
            <a:t>Blue prints</a:t>
          </a:r>
        </a:p>
        <a:p>
          <a:pPr marL="114300" lvl="1" indent="-114300" algn="l" defTabSz="533400">
            <a:lnSpc>
              <a:spcPct val="90000"/>
            </a:lnSpc>
            <a:spcBef>
              <a:spcPct val="0"/>
            </a:spcBef>
            <a:spcAft>
              <a:spcPct val="15000"/>
            </a:spcAft>
            <a:buChar char="••"/>
          </a:pPr>
          <a:r>
            <a:rPr lang="en-US" sz="1200" kern="1200" baseline="0" dirty="0" smtClean="0">
              <a:solidFill>
                <a:schemeClr val="tx1"/>
              </a:solidFill>
              <a:latin typeface="+mn-lt"/>
              <a:ea typeface="+mn-ea"/>
              <a:cs typeface="+mn-cs"/>
            </a:rPr>
            <a:t>Report List</a:t>
          </a:r>
        </a:p>
      </dsp:txBody>
      <dsp:txXfrm>
        <a:off x="2638618" y="1466886"/>
        <a:ext cx="1974344" cy="1730628"/>
      </dsp:txXfrm>
    </dsp:sp>
    <dsp:sp modelId="{C7864C46-5FE0-4AC0-A3DB-7C4749E8C3C9}">
      <dsp:nvSpPr>
        <dsp:cNvPr id="0" name=""/>
        <dsp:cNvSpPr/>
      </dsp:nvSpPr>
      <dsp:spPr>
        <a:xfrm>
          <a:off x="4240445" y="652472"/>
          <a:ext cx="372517" cy="372517"/>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AAB4BB-6D9F-4533-81B6-EB48EE6FAABB}">
      <dsp:nvSpPr>
        <dsp:cNvPr id="0" name=""/>
        <dsp:cNvSpPr/>
      </dsp:nvSpPr>
      <dsp:spPr>
        <a:xfrm rot="5400000">
          <a:off x="5274984" y="215389"/>
          <a:ext cx="1314259" cy="2186898"/>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59ACC2-1617-4F0E-9A9A-1F68FACAD176}">
      <dsp:nvSpPr>
        <dsp:cNvPr id="0" name=""/>
        <dsp:cNvSpPr/>
      </dsp:nvSpPr>
      <dsp:spPr>
        <a:xfrm>
          <a:off x="5055601" y="868801"/>
          <a:ext cx="1974344" cy="1730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b="0" kern="1200" dirty="0" smtClean="0">
              <a:solidFill>
                <a:schemeClr val="tx1"/>
              </a:solidFill>
              <a:latin typeface="+mn-lt"/>
            </a:rPr>
            <a:t>Design of API framework</a:t>
          </a:r>
        </a:p>
        <a:p>
          <a:pPr marL="114300" lvl="1" indent="-114300" algn="l" defTabSz="533400">
            <a:lnSpc>
              <a:spcPct val="90000"/>
            </a:lnSpc>
            <a:spcBef>
              <a:spcPct val="0"/>
            </a:spcBef>
            <a:spcAft>
              <a:spcPct val="15000"/>
            </a:spcAft>
            <a:buChar char="••"/>
          </a:pPr>
          <a:r>
            <a:rPr lang="en-US" sz="1200" kern="1200" baseline="0" dirty="0" smtClean="0"/>
            <a:t>High level API framework</a:t>
          </a:r>
        </a:p>
        <a:p>
          <a:pPr marL="114300" lvl="1" indent="-114300" algn="l" defTabSz="533400">
            <a:lnSpc>
              <a:spcPct val="90000"/>
            </a:lnSpc>
            <a:spcBef>
              <a:spcPct val="0"/>
            </a:spcBef>
            <a:spcAft>
              <a:spcPct val="15000"/>
            </a:spcAft>
            <a:buChar char="••"/>
          </a:pPr>
          <a:r>
            <a:rPr lang="en-US" sz="1200" kern="1200" baseline="0" dirty="0" smtClean="0">
              <a:solidFill>
                <a:schemeClr val="tx1"/>
              </a:solidFill>
              <a:latin typeface="+mn-lt"/>
              <a:ea typeface="+mn-ea"/>
              <a:cs typeface="+mn-cs"/>
            </a:rPr>
            <a:t>Set</a:t>
          </a:r>
          <a:r>
            <a:rPr lang="en-US" sz="1200" kern="1200" dirty="0" smtClean="0">
              <a:solidFill>
                <a:schemeClr val="tx1"/>
              </a:solidFill>
            </a:rPr>
            <a:t> up build automation pipelines</a:t>
          </a:r>
          <a:r>
            <a:rPr lang="en-US" sz="1200" kern="1200" baseline="0" dirty="0" smtClean="0"/>
            <a:t> </a:t>
          </a:r>
        </a:p>
      </dsp:txBody>
      <dsp:txXfrm>
        <a:off x="5055601" y="868801"/>
        <a:ext cx="1974344" cy="17306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AF8473-0EAD-44DB-9A10-5A7559F162D4}">
      <dsp:nvSpPr>
        <dsp:cNvPr id="0" name=""/>
        <dsp:cNvSpPr/>
      </dsp:nvSpPr>
      <dsp:spPr>
        <a:xfrm>
          <a:off x="883227" y="0"/>
          <a:ext cx="5486400" cy="5486400"/>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5CC77C-1B07-4628-AF00-1D87E586CFE7}">
      <dsp:nvSpPr>
        <dsp:cNvPr id="0" name=""/>
        <dsp:cNvSpPr/>
      </dsp:nvSpPr>
      <dsp:spPr>
        <a:xfrm>
          <a:off x="1239843" y="356616"/>
          <a:ext cx="2194560" cy="21945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Challenges</a:t>
          </a:r>
          <a:endParaRPr lang="en-US" sz="1600" kern="1200" dirty="0"/>
        </a:p>
        <a:p>
          <a:pPr marL="114300" lvl="1" indent="-114300" algn="l" defTabSz="533400">
            <a:lnSpc>
              <a:spcPct val="90000"/>
            </a:lnSpc>
            <a:spcBef>
              <a:spcPct val="0"/>
            </a:spcBef>
            <a:spcAft>
              <a:spcPct val="15000"/>
            </a:spcAft>
            <a:buChar char="••"/>
          </a:pPr>
          <a:r>
            <a:rPr lang="en-US" sz="1200" kern="1200" dirty="0" smtClean="0"/>
            <a:t>Integration of UI Dynamically</a:t>
          </a:r>
          <a:endParaRPr lang="en-US" sz="1200" kern="1200" dirty="0"/>
        </a:p>
        <a:p>
          <a:pPr marL="114300" lvl="1" indent="-114300" algn="l" defTabSz="533400">
            <a:lnSpc>
              <a:spcPct val="90000"/>
            </a:lnSpc>
            <a:spcBef>
              <a:spcPct val="0"/>
            </a:spcBef>
            <a:spcAft>
              <a:spcPct val="15000"/>
            </a:spcAft>
            <a:buChar char="••"/>
          </a:pPr>
          <a:r>
            <a:rPr lang="en-US" sz="1200" kern="1200" dirty="0" smtClean="0"/>
            <a:t>Integration of Services Dynamically</a:t>
          </a:r>
          <a:endParaRPr lang="en-US" sz="1200" kern="1200" dirty="0"/>
        </a:p>
        <a:p>
          <a:pPr marL="114300" lvl="1" indent="-114300" algn="l" defTabSz="533400">
            <a:lnSpc>
              <a:spcPct val="90000"/>
            </a:lnSpc>
            <a:spcBef>
              <a:spcPct val="0"/>
            </a:spcBef>
            <a:spcAft>
              <a:spcPct val="15000"/>
            </a:spcAft>
            <a:buChar char="••"/>
          </a:pPr>
          <a:r>
            <a:rPr lang="en-US" sz="1200" kern="1200" dirty="0" smtClean="0"/>
            <a:t>CROSS</a:t>
          </a:r>
          <a:endParaRPr lang="en-US" sz="1200" kern="1200" dirty="0"/>
        </a:p>
        <a:p>
          <a:pPr marL="114300" lvl="1" indent="-114300" algn="l" defTabSz="533400">
            <a:lnSpc>
              <a:spcPct val="90000"/>
            </a:lnSpc>
            <a:spcBef>
              <a:spcPct val="0"/>
            </a:spcBef>
            <a:spcAft>
              <a:spcPct val="15000"/>
            </a:spcAft>
            <a:buChar char="••"/>
          </a:pPr>
          <a:r>
            <a:rPr lang="en-US" sz="1200" kern="1200" dirty="0" smtClean="0"/>
            <a:t>Subscription and usage of custom made services</a:t>
          </a:r>
          <a:endParaRPr lang="en-US" sz="1200" kern="1200" dirty="0"/>
        </a:p>
      </dsp:txBody>
      <dsp:txXfrm>
        <a:off x="1346973" y="463746"/>
        <a:ext cx="1980300" cy="1980300"/>
      </dsp:txXfrm>
    </dsp:sp>
    <dsp:sp modelId="{1D3D4647-1AA9-4A50-B292-0C89EE93E794}">
      <dsp:nvSpPr>
        <dsp:cNvPr id="0" name=""/>
        <dsp:cNvSpPr/>
      </dsp:nvSpPr>
      <dsp:spPr>
        <a:xfrm>
          <a:off x="3818451" y="356616"/>
          <a:ext cx="2194560" cy="21945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Risks</a:t>
          </a:r>
          <a:endParaRPr lang="en-US" sz="1600" kern="1200" dirty="0"/>
        </a:p>
        <a:p>
          <a:pPr marL="114300" lvl="1" indent="-114300" algn="l" defTabSz="533400">
            <a:lnSpc>
              <a:spcPct val="90000"/>
            </a:lnSpc>
            <a:spcBef>
              <a:spcPct val="0"/>
            </a:spcBef>
            <a:spcAft>
              <a:spcPct val="15000"/>
            </a:spcAft>
            <a:buChar char="••"/>
          </a:pPr>
          <a:r>
            <a:rPr lang="en-US" sz="1200" kern="1200" dirty="0" smtClean="0"/>
            <a:t>Need to evaluate subscription and usage </a:t>
          </a:r>
          <a:r>
            <a:rPr lang="en-US" sz="1200" kern="1200" smtClean="0"/>
            <a:t>of custom services</a:t>
          </a:r>
          <a:endParaRPr lang="en-US" sz="1200" kern="1200" dirty="0"/>
        </a:p>
      </dsp:txBody>
      <dsp:txXfrm>
        <a:off x="3925581" y="463746"/>
        <a:ext cx="1980300" cy="1980300"/>
      </dsp:txXfrm>
    </dsp:sp>
    <dsp:sp modelId="{AB411179-816D-4200-B718-91CDC1E0C025}">
      <dsp:nvSpPr>
        <dsp:cNvPr id="0" name=""/>
        <dsp:cNvSpPr/>
      </dsp:nvSpPr>
      <dsp:spPr>
        <a:xfrm>
          <a:off x="1239843" y="2935223"/>
          <a:ext cx="2194560" cy="21945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Learnings</a:t>
          </a:r>
          <a:endParaRPr lang="en-US" sz="1600" kern="1200" dirty="0"/>
        </a:p>
        <a:p>
          <a:pPr marL="114300" lvl="1" indent="-114300" algn="l" defTabSz="533400">
            <a:lnSpc>
              <a:spcPct val="90000"/>
            </a:lnSpc>
            <a:spcBef>
              <a:spcPct val="0"/>
            </a:spcBef>
            <a:spcAft>
              <a:spcPct val="15000"/>
            </a:spcAft>
            <a:buChar char="••"/>
          </a:pPr>
          <a:r>
            <a:rPr lang="en-US" sz="1200" kern="1200" dirty="0" smtClean="0"/>
            <a:t>Polymer components</a:t>
          </a:r>
          <a:endParaRPr lang="en-US" sz="1200" kern="1200" dirty="0"/>
        </a:p>
      </dsp:txBody>
      <dsp:txXfrm>
        <a:off x="1346973" y="3042353"/>
        <a:ext cx="1980300" cy="1980300"/>
      </dsp:txXfrm>
    </dsp:sp>
    <dsp:sp modelId="{E61BEA21-E461-4C03-9494-E4B1BB5D2CAA}">
      <dsp:nvSpPr>
        <dsp:cNvPr id="0" name=""/>
        <dsp:cNvSpPr/>
      </dsp:nvSpPr>
      <dsp:spPr>
        <a:xfrm>
          <a:off x="3818451" y="2935223"/>
          <a:ext cx="2194560" cy="21945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Mitigation</a:t>
          </a:r>
          <a:endParaRPr lang="en-US" sz="1600" kern="1200" dirty="0"/>
        </a:p>
        <a:p>
          <a:pPr marL="114300" lvl="1" indent="-114300" algn="l" defTabSz="533400">
            <a:lnSpc>
              <a:spcPct val="90000"/>
            </a:lnSpc>
            <a:spcBef>
              <a:spcPct val="0"/>
            </a:spcBef>
            <a:spcAft>
              <a:spcPct val="15000"/>
            </a:spcAft>
            <a:buChar char="••"/>
          </a:pPr>
          <a:r>
            <a:rPr lang="en-US" sz="1200" kern="1200" dirty="0" smtClean="0"/>
            <a:t>Did POC on all the Challenges </a:t>
          </a:r>
          <a:r>
            <a:rPr lang="en-US" sz="1200" kern="1200" dirty="0" err="1" smtClean="0"/>
            <a:t>forseen</a:t>
          </a:r>
          <a:r>
            <a:rPr lang="en-US" sz="1200" kern="1200" dirty="0" smtClean="0"/>
            <a:t> except Subscription</a:t>
          </a:r>
          <a:endParaRPr lang="en-US" sz="1200" kern="1200" dirty="0"/>
        </a:p>
      </dsp:txBody>
      <dsp:txXfrm>
        <a:off x="3925581" y="3042353"/>
        <a:ext cx="1980300" cy="1980300"/>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C468A65-2093-4CA5-BAC8-7EC01C9AC48C}" type="datetimeFigureOut">
              <a:rPr lang="en-US" smtClean="0"/>
              <a:t>6/9/16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DFF3DC3-52C2-41BE-9C12-13CA2C026DEA}" type="slidenum">
              <a:rPr lang="en-US" smtClean="0"/>
              <a:t>‹#›</a:t>
            </a:fld>
            <a:endParaRPr lang="en-US"/>
          </a:p>
        </p:txBody>
      </p:sp>
    </p:spTree>
    <p:extLst>
      <p:ext uri="{BB962C8B-B14F-4D97-AF65-F5344CB8AC3E}">
        <p14:creationId xmlns:p14="http://schemas.microsoft.com/office/powerpoint/2010/main" val="9996286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BD20CA-449A-49FF-91FD-FE591C19058E}" type="datetimeFigureOut">
              <a:rPr lang="en-US" smtClean="0"/>
              <a:pPr/>
              <a:t>6/9/16</a:t>
            </a:fld>
            <a:endParaRPr lang="en-US"/>
          </a:p>
        </p:txBody>
      </p:sp>
      <p:sp>
        <p:nvSpPr>
          <p:cNvPr id="4" name="Slide Image Placeholder 3"/>
          <p:cNvSpPr>
            <a:spLocks noGrp="1" noRot="1" noChangeAspect="1"/>
          </p:cNvSpPr>
          <p:nvPr>
            <p:ph type="sldImg" idx="2"/>
          </p:nvPr>
        </p:nvSpPr>
        <p:spPr>
          <a:xfrm>
            <a:off x="571500" y="685800"/>
            <a:ext cx="5715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3E07A1-2926-49B1-9231-67F85B6D590A}" type="slidenum">
              <a:rPr lang="en-US" smtClean="0"/>
              <a:pPr/>
              <a:t>‹#›</a:t>
            </a:fld>
            <a:endParaRPr lang="en-US"/>
          </a:p>
        </p:txBody>
      </p:sp>
    </p:spTree>
    <p:extLst>
      <p:ext uri="{BB962C8B-B14F-4D97-AF65-F5344CB8AC3E}">
        <p14:creationId xmlns:p14="http://schemas.microsoft.com/office/powerpoint/2010/main" val="3274125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ust-global.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Content Placeholder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9144000" cy="5486400"/>
          </a:xfrm>
          <a:prstGeom prst="rect">
            <a:avLst/>
          </a:prstGeom>
        </p:spPr>
      </p:pic>
      <p:sp>
        <p:nvSpPr>
          <p:cNvPr id="13" name="Text Placeholder 25"/>
          <p:cNvSpPr>
            <a:spLocks noGrp="1"/>
          </p:cNvSpPr>
          <p:nvPr>
            <p:ph type="body" sz="quarter" idx="14" hasCustomPrompt="1"/>
          </p:nvPr>
        </p:nvSpPr>
        <p:spPr>
          <a:xfrm>
            <a:off x="377370" y="1679507"/>
            <a:ext cx="3177449" cy="427990"/>
          </a:xfrm>
        </p:spPr>
        <p:txBody>
          <a:bodyPr anchor="ctr">
            <a:noAutofit/>
          </a:bodyPr>
          <a:lstStyle>
            <a:lvl1pPr algn="ctr">
              <a:buNone/>
              <a:defRPr sz="1800" b="0" baseline="0">
                <a:solidFill>
                  <a:schemeClr val="bg1"/>
                </a:solidFill>
                <a:latin typeface="Century Gothic" panose="020B0502020202020204" pitchFamily="34" charset="0"/>
              </a:defRPr>
            </a:lvl1pPr>
          </a:lstStyle>
          <a:p>
            <a:pPr lvl="0"/>
            <a:r>
              <a:rPr lang="en-US" dirty="0" smtClean="0"/>
              <a:t>Meeting Type</a:t>
            </a:r>
          </a:p>
        </p:txBody>
      </p:sp>
      <p:sp>
        <p:nvSpPr>
          <p:cNvPr id="17" name="Text Placeholder 25"/>
          <p:cNvSpPr>
            <a:spLocks noGrp="1"/>
          </p:cNvSpPr>
          <p:nvPr>
            <p:ph type="body" sz="quarter" idx="11" hasCustomPrompt="1"/>
          </p:nvPr>
        </p:nvSpPr>
        <p:spPr>
          <a:xfrm>
            <a:off x="384044" y="3087270"/>
            <a:ext cx="8375912" cy="426720"/>
          </a:xfrm>
        </p:spPr>
        <p:txBody>
          <a:bodyPr anchor="ctr">
            <a:noAutofit/>
          </a:bodyPr>
          <a:lstStyle>
            <a:lvl1pPr marL="0" indent="0" algn="ctr">
              <a:buNone/>
              <a:defRPr sz="3200" b="0" baseline="0">
                <a:solidFill>
                  <a:schemeClr val="bg1"/>
                </a:solidFill>
                <a:latin typeface="Century Gothic" panose="020B0502020202020204" pitchFamily="34" charset="0"/>
              </a:defRPr>
            </a:lvl1pPr>
          </a:lstStyle>
          <a:p>
            <a:pPr lvl="0"/>
            <a:r>
              <a:rPr lang="en-US" dirty="0" smtClean="0"/>
              <a:t>Presentation Title</a:t>
            </a:r>
          </a:p>
        </p:txBody>
      </p:sp>
      <p:sp>
        <p:nvSpPr>
          <p:cNvPr id="19" name="Picture Placeholder 28"/>
          <p:cNvSpPr>
            <a:spLocks noGrp="1"/>
          </p:cNvSpPr>
          <p:nvPr>
            <p:ph type="pic" sz="quarter" idx="13" hasCustomPrompt="1"/>
          </p:nvPr>
        </p:nvSpPr>
        <p:spPr>
          <a:xfrm>
            <a:off x="7112000" y="113200"/>
            <a:ext cx="1708150" cy="1454706"/>
          </a:xfrm>
          <a:ln>
            <a:noFill/>
          </a:ln>
        </p:spPr>
        <p:txBody>
          <a:bodyPr>
            <a:normAutofit/>
          </a:bodyPr>
          <a:lstStyle>
            <a:lvl1pPr>
              <a:buNone/>
              <a:defRPr sz="1600">
                <a:solidFill>
                  <a:schemeClr val="bg1"/>
                </a:solidFill>
                <a:latin typeface="Century Gothic" panose="020B0502020202020204" pitchFamily="34" charset="0"/>
              </a:defRPr>
            </a:lvl1pPr>
          </a:lstStyle>
          <a:p>
            <a:r>
              <a:rPr lang="en-US" dirty="0" smtClean="0"/>
              <a:t>Client Logo</a:t>
            </a:r>
            <a:endParaRPr lang="en-US" dirty="0"/>
          </a:p>
        </p:txBody>
      </p:sp>
      <p:sp>
        <p:nvSpPr>
          <p:cNvPr id="23" name="Text Placeholder 37"/>
          <p:cNvSpPr>
            <a:spLocks noGrp="1"/>
          </p:cNvSpPr>
          <p:nvPr>
            <p:ph type="body" sz="quarter" idx="15" hasCustomPrompt="1"/>
          </p:nvPr>
        </p:nvSpPr>
        <p:spPr>
          <a:xfrm>
            <a:off x="384043" y="3665906"/>
            <a:ext cx="8375914" cy="490118"/>
          </a:xfrm>
        </p:spPr>
        <p:txBody>
          <a:bodyPr anchor="ctr"/>
          <a:lstStyle>
            <a:lvl1pPr marL="0" indent="0" algn="ctr">
              <a:buNone/>
              <a:defRPr sz="1400" b="0" baseline="0">
                <a:solidFill>
                  <a:schemeClr val="bg1"/>
                </a:solidFill>
                <a:latin typeface="Century Gothic" panose="020B0502020202020204" pitchFamily="34" charset="0"/>
                <a:cs typeface="Arial" panose="020B0604020202020204" pitchFamily="34" charset="0"/>
              </a:defRPr>
            </a:lvl1pPr>
          </a:lstStyle>
          <a:p>
            <a:pPr lvl="0"/>
            <a:r>
              <a:rPr lang="en-US" dirty="0" smtClean="0"/>
              <a:t>Description about the presentation and/or version number and date of release</a:t>
            </a:r>
          </a:p>
        </p:txBody>
      </p:sp>
      <p:sp>
        <p:nvSpPr>
          <p:cNvPr id="12" name="TextBox 11"/>
          <p:cNvSpPr txBox="1"/>
          <p:nvPr userDrawn="1"/>
        </p:nvSpPr>
        <p:spPr>
          <a:xfrm>
            <a:off x="2709953" y="5224085"/>
            <a:ext cx="3724097" cy="261610"/>
          </a:xfrm>
          <a:prstGeom prst="rect">
            <a:avLst/>
          </a:prstGeom>
          <a:noFill/>
        </p:spPr>
        <p:txBody>
          <a:bodyPr wrap="none" rtlCol="0">
            <a:spAutoFit/>
          </a:bodyPr>
          <a:lstStyle/>
          <a:p>
            <a:pPr algn="ctr"/>
            <a:r>
              <a:rPr lang="en-US" sz="1100" dirty="0">
                <a:solidFill>
                  <a:schemeClr val="bg1"/>
                </a:solidFill>
              </a:rPr>
              <a:t>Confidential and proprietary.  © </a:t>
            </a:r>
            <a:r>
              <a:rPr lang="en-US" sz="1100" dirty="0" smtClean="0">
                <a:solidFill>
                  <a:schemeClr val="bg1"/>
                </a:solidFill>
              </a:rPr>
              <a:t>2016 </a:t>
            </a:r>
            <a:r>
              <a:rPr lang="en-US" sz="1100" dirty="0">
                <a:solidFill>
                  <a:schemeClr val="bg1"/>
                </a:solidFill>
              </a:rPr>
              <a:t>UST Global </a:t>
            </a:r>
            <a:r>
              <a:rPr lang="en-US" sz="1100" dirty="0" err="1">
                <a:solidFill>
                  <a:schemeClr val="bg1"/>
                </a:solidFill>
              </a:rPr>
              <a:t>Inc</a:t>
            </a:r>
            <a:endParaRPr lang="en-US" sz="1100" dirty="0">
              <a:solidFill>
                <a:schemeClr val="bg1"/>
              </a:solidFill>
            </a:endParaRPr>
          </a:p>
        </p:txBody>
      </p:sp>
      <p:pic>
        <p:nvPicPr>
          <p:cNvPr id="14" name="Picture 1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88476" y="214800"/>
            <a:ext cx="2178953" cy="762809"/>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5" name="TextBox 4"/>
          <p:cNvSpPr txBox="1"/>
          <p:nvPr userDrawn="1"/>
        </p:nvSpPr>
        <p:spPr>
          <a:xfrm>
            <a:off x="2070100" y="1103150"/>
            <a:ext cx="6743700" cy="2462213"/>
          </a:xfrm>
          <a:prstGeom prst="rect">
            <a:avLst/>
          </a:prstGeom>
          <a:noFill/>
        </p:spPr>
        <p:txBody>
          <a:bodyPr wrap="square" rtlCol="0">
            <a:spAutoFit/>
          </a:bodyPr>
          <a:lstStyle/>
          <a:p>
            <a:pPr algn="just"/>
            <a:r>
              <a:rPr lang="en-US" sz="1400" dirty="0">
                <a:solidFill>
                  <a:schemeClr val="tx2"/>
                </a:solidFill>
                <a:latin typeface="Century Gothic" panose="020B0502020202020204" pitchFamily="34" charset="0"/>
                <a:cs typeface="Helvetica" panose="020B0604020202020204" pitchFamily="34" charset="0"/>
              </a:rPr>
              <a:t>Copyright © </a:t>
            </a:r>
            <a:r>
              <a:rPr lang="en-US" sz="1400" dirty="0" smtClean="0">
                <a:solidFill>
                  <a:schemeClr val="tx2"/>
                </a:solidFill>
                <a:latin typeface="Century Gothic" panose="020B0502020202020204" pitchFamily="34" charset="0"/>
                <a:cs typeface="Helvetica" panose="020B0604020202020204" pitchFamily="34" charset="0"/>
              </a:rPr>
              <a:t>2016 </a:t>
            </a:r>
            <a:r>
              <a:rPr lang="en-US" sz="1400" dirty="0">
                <a:solidFill>
                  <a:schemeClr val="tx2"/>
                </a:solidFill>
                <a:latin typeface="Century Gothic" panose="020B0502020202020204" pitchFamily="34" charset="0"/>
                <a:cs typeface="Helvetica" panose="020B0604020202020204" pitchFamily="34" charset="0"/>
              </a:rPr>
              <a:t>by UST Global </a:t>
            </a:r>
            <a:r>
              <a:rPr lang="en-US" sz="1400" dirty="0" smtClean="0">
                <a:solidFill>
                  <a:schemeClr val="tx2"/>
                </a:solidFill>
                <a:latin typeface="Century Gothic" panose="020B0502020202020204" pitchFamily="34" charset="0"/>
                <a:cs typeface="Helvetica" panose="020B0604020202020204" pitchFamily="34" charset="0"/>
              </a:rPr>
              <a:t>Inc. All </a:t>
            </a:r>
            <a:r>
              <a:rPr lang="en-US" sz="1400" dirty="0">
                <a:solidFill>
                  <a:schemeClr val="tx2"/>
                </a:solidFill>
                <a:latin typeface="Century Gothic" panose="020B0502020202020204" pitchFamily="34" charset="0"/>
                <a:cs typeface="Helvetica" panose="020B0604020202020204" pitchFamily="34" charset="0"/>
              </a:rPr>
              <a:t>rights reserved</a:t>
            </a:r>
            <a:r>
              <a:rPr lang="en-US" sz="1400" dirty="0" smtClean="0">
                <a:solidFill>
                  <a:schemeClr val="tx2"/>
                </a:solidFill>
                <a:latin typeface="Century Gothic" panose="020B0502020202020204" pitchFamily="34" charset="0"/>
                <a:cs typeface="Helvetica" panose="020B0604020202020204" pitchFamily="34" charset="0"/>
              </a:rPr>
              <a:t>. </a:t>
            </a:r>
            <a:r>
              <a:rPr lang="en-US" sz="1400" dirty="0">
                <a:solidFill>
                  <a:schemeClr val="tx2"/>
                </a:solidFill>
                <a:latin typeface="Century Gothic" panose="020B0502020202020204" pitchFamily="34" charset="0"/>
                <a:cs typeface="Helvetica" panose="020B0604020202020204" pitchFamily="34" charset="0"/>
              </a:rPr>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a:t>
            </a:r>
            <a:r>
              <a:rPr lang="en-US" sz="1400" dirty="0" smtClean="0">
                <a:solidFill>
                  <a:schemeClr val="tx2"/>
                </a:solidFill>
                <a:latin typeface="Century Gothic" panose="020B0502020202020204" pitchFamily="34" charset="0"/>
                <a:cs typeface="Helvetica" panose="020B0604020202020204" pitchFamily="34" charset="0"/>
              </a:rPr>
              <a:t>. </a:t>
            </a:r>
            <a:r>
              <a:rPr lang="en-US" sz="1400" dirty="0">
                <a:solidFill>
                  <a:schemeClr val="tx2"/>
                </a:solidFill>
                <a:latin typeface="Century Gothic" panose="020B0502020202020204" pitchFamily="34" charset="0"/>
                <a:cs typeface="Helvetica" panose="020B0604020202020204" pitchFamily="34" charset="0"/>
              </a:rPr>
              <a:t>Further, all information contained herein is proprietary and confidential to UST Global </a:t>
            </a:r>
            <a:r>
              <a:rPr lang="en-US" sz="1400" dirty="0" err="1">
                <a:solidFill>
                  <a:schemeClr val="tx2"/>
                </a:solidFill>
                <a:latin typeface="Century Gothic" panose="020B0502020202020204" pitchFamily="34" charset="0"/>
                <a:cs typeface="Helvetica" panose="020B0604020202020204" pitchFamily="34" charset="0"/>
              </a:rPr>
              <a:t>Inc</a:t>
            </a:r>
            <a:r>
              <a:rPr lang="en-US" sz="1400" dirty="0">
                <a:solidFill>
                  <a:schemeClr val="tx2"/>
                </a:solidFill>
                <a:latin typeface="Century Gothic" panose="020B0502020202020204" pitchFamily="34" charset="0"/>
                <a:cs typeface="Helvetica" panose="020B0604020202020204" pitchFamily="34" charset="0"/>
              </a:rPr>
              <a:t> and may not be disclosed to any third party</a:t>
            </a:r>
            <a:r>
              <a:rPr lang="en-US" sz="1400" dirty="0" smtClean="0">
                <a:solidFill>
                  <a:schemeClr val="tx2"/>
                </a:solidFill>
                <a:latin typeface="Century Gothic" panose="020B0502020202020204" pitchFamily="34" charset="0"/>
                <a:cs typeface="Helvetica" panose="020B0604020202020204" pitchFamily="34" charset="0"/>
              </a:rPr>
              <a:t>. </a:t>
            </a:r>
            <a:r>
              <a:rPr lang="en-US" sz="1400" dirty="0">
                <a:solidFill>
                  <a:schemeClr val="tx2"/>
                </a:solidFill>
                <a:latin typeface="Century Gothic" panose="020B0502020202020204" pitchFamily="34" charset="0"/>
                <a:cs typeface="Helvetica" panose="020B0604020202020204" pitchFamily="34" charset="0"/>
              </a:rPr>
              <a:t>Exceptions to this notice are permitted only with the express, written permission of UST Global Inc</a:t>
            </a:r>
            <a:r>
              <a:rPr lang="en-US" sz="1400" dirty="0" smtClean="0">
                <a:solidFill>
                  <a:schemeClr val="tx2"/>
                </a:solidFill>
                <a:latin typeface="Century Gothic" panose="020B0502020202020204" pitchFamily="34" charset="0"/>
                <a:cs typeface="Helvetica" panose="020B0604020202020204" pitchFamily="34" charset="0"/>
              </a:rPr>
              <a:t>.</a:t>
            </a:r>
          </a:p>
          <a:p>
            <a:pPr algn="just"/>
            <a:endParaRPr lang="en-US" sz="1400" dirty="0">
              <a:solidFill>
                <a:schemeClr val="tx2"/>
              </a:solidFill>
              <a:latin typeface="Century Gothic" panose="020B0502020202020204" pitchFamily="34" charset="0"/>
              <a:cs typeface="Helvetica" panose="020B0604020202020204" pitchFamily="34" charset="0"/>
            </a:endParaRPr>
          </a:p>
          <a:p>
            <a:pPr algn="just"/>
            <a:r>
              <a:rPr lang="en-US" sz="1400" dirty="0">
                <a:solidFill>
                  <a:schemeClr val="tx2"/>
                </a:solidFill>
                <a:latin typeface="Century Gothic" panose="020B0502020202020204" pitchFamily="34" charset="0"/>
                <a:cs typeface="Helvetica" panose="020B0604020202020204" pitchFamily="34" charset="0"/>
              </a:rPr>
              <a:t>UST Global® is a registered service mark of UST Global </a:t>
            </a:r>
            <a:r>
              <a:rPr lang="en-US" sz="1400" dirty="0" err="1" smtClean="0">
                <a:solidFill>
                  <a:schemeClr val="tx2"/>
                </a:solidFill>
                <a:latin typeface="Century Gothic" panose="020B0502020202020204" pitchFamily="34" charset="0"/>
                <a:cs typeface="Helvetica" panose="020B0604020202020204" pitchFamily="34" charset="0"/>
              </a:rPr>
              <a:t>Inc</a:t>
            </a:r>
            <a:endParaRPr lang="en-US" sz="1400" dirty="0">
              <a:solidFill>
                <a:schemeClr val="tx2"/>
              </a:solidFill>
              <a:latin typeface="Century Gothic" panose="020B0502020202020204" pitchFamily="34" charset="0"/>
              <a:cs typeface="Helvetica" panose="020B0604020202020204" pitchFamily="34" charset="0"/>
            </a:endParaRPr>
          </a:p>
        </p:txBody>
      </p:sp>
      <p:sp>
        <p:nvSpPr>
          <p:cNvPr id="7" name="TextBox 6"/>
          <p:cNvSpPr txBox="1"/>
          <p:nvPr userDrawn="1"/>
        </p:nvSpPr>
        <p:spPr>
          <a:xfrm>
            <a:off x="2070100" y="3753701"/>
            <a:ext cx="6346509" cy="1200329"/>
          </a:xfrm>
          <a:prstGeom prst="rect">
            <a:avLst/>
          </a:prstGeom>
          <a:noFill/>
        </p:spPr>
        <p:txBody>
          <a:bodyPr wrap="square" rtlCol="0">
            <a:spAutoFit/>
          </a:bodyPr>
          <a:lstStyle/>
          <a:p>
            <a:r>
              <a:rPr lang="en-US" sz="1200" dirty="0" smtClean="0">
                <a:solidFill>
                  <a:schemeClr val="tx2"/>
                </a:solidFill>
                <a:latin typeface="Century Gothic" panose="020B0502020202020204" pitchFamily="34" charset="0"/>
              </a:rPr>
              <a:t>UST </a:t>
            </a:r>
            <a:r>
              <a:rPr lang="en-US" sz="1200" dirty="0">
                <a:solidFill>
                  <a:schemeClr val="tx2"/>
                </a:solidFill>
                <a:latin typeface="Century Gothic" panose="020B0502020202020204" pitchFamily="34" charset="0"/>
              </a:rPr>
              <a:t>Global</a:t>
            </a:r>
          </a:p>
          <a:p>
            <a:r>
              <a:rPr lang="en-US" sz="1200" dirty="0">
                <a:solidFill>
                  <a:schemeClr val="tx2"/>
                </a:solidFill>
                <a:latin typeface="Century Gothic" panose="020B0502020202020204" pitchFamily="34" charset="0"/>
              </a:rPr>
              <a:t>20 Enterprise</a:t>
            </a:r>
          </a:p>
          <a:p>
            <a:r>
              <a:rPr lang="en-US" sz="1200" dirty="0">
                <a:solidFill>
                  <a:schemeClr val="tx2"/>
                </a:solidFill>
                <a:latin typeface="Century Gothic" panose="020B0502020202020204" pitchFamily="34" charset="0"/>
              </a:rPr>
              <a:t>Aliso Viejo, CA 92656</a:t>
            </a:r>
          </a:p>
          <a:p>
            <a:r>
              <a:rPr lang="en-US" sz="1200" dirty="0">
                <a:solidFill>
                  <a:schemeClr val="tx2"/>
                </a:solidFill>
                <a:latin typeface="Century Gothic" panose="020B0502020202020204" pitchFamily="34" charset="0"/>
              </a:rPr>
              <a:t>Tel: 949.716.8757</a:t>
            </a:r>
          </a:p>
          <a:p>
            <a:r>
              <a:rPr lang="en-US" sz="1200" dirty="0">
                <a:solidFill>
                  <a:schemeClr val="tx2"/>
                </a:solidFill>
                <a:latin typeface="Century Gothic" panose="020B0502020202020204" pitchFamily="34" charset="0"/>
              </a:rPr>
              <a:t>Fax: 949.716.8396</a:t>
            </a:r>
          </a:p>
          <a:p>
            <a:r>
              <a:rPr lang="en-US" sz="1200" u="sng" dirty="0" smtClean="0">
                <a:solidFill>
                  <a:schemeClr val="tx2"/>
                </a:solidFill>
                <a:latin typeface="Century Gothic" panose="020B0502020202020204" pitchFamily="34" charset="0"/>
                <a:hlinkClick r:id="rId2"/>
              </a:rPr>
              <a:t>www.ust-global.com</a:t>
            </a:r>
            <a:endParaRPr lang="en-US" sz="1200" dirty="0">
              <a:solidFill>
                <a:schemeClr val="tx2"/>
              </a:solidFill>
              <a:latin typeface="Century Gothic" panose="020B0502020202020204" pitchFamily="34" charset="0"/>
            </a:endParaRPr>
          </a:p>
        </p:txBody>
      </p:sp>
      <p:sp>
        <p:nvSpPr>
          <p:cNvPr id="10" name="Title 1"/>
          <p:cNvSpPr txBox="1">
            <a:spLocks/>
          </p:cNvSpPr>
          <p:nvPr userDrawn="1"/>
        </p:nvSpPr>
        <p:spPr>
          <a:xfrm>
            <a:off x="2504562" y="351581"/>
            <a:ext cx="6207638" cy="4242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z="2400" b="0" dirty="0" smtClean="0">
                <a:solidFill>
                  <a:schemeClr val="tx2"/>
                </a:solidFill>
                <a:latin typeface="Century Gothic" panose="020B0502020202020204" pitchFamily="34" charset="0"/>
              </a:rPr>
              <a:t>Copyright and Confidentiality Notice</a:t>
            </a:r>
            <a:endParaRPr lang="en-US" sz="2400" b="0" dirty="0">
              <a:solidFill>
                <a:schemeClr val="tx2"/>
              </a:solidFill>
              <a:latin typeface="Century Gothic" panose="020B0502020202020204" pitchFamily="34" charset="0"/>
            </a:endParaRPr>
          </a:p>
        </p:txBody>
      </p:sp>
      <p:sp>
        <p:nvSpPr>
          <p:cNvPr id="6" name="Rectangle 96"/>
          <p:cNvSpPr>
            <a:spLocks noGrp="1" noChangeArrowheads="1"/>
          </p:cNvSpPr>
          <p:nvPr>
            <p:ph type="sldNum" sz="quarter" idx="4"/>
          </p:nvPr>
        </p:nvSpPr>
        <p:spPr bwMode="auto">
          <a:xfrm>
            <a:off x="62310" y="5282741"/>
            <a:ext cx="345282" cy="14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solidFill>
                <a:latin typeface="Century Gothic" panose="020B0502020202020204" pitchFamily="34" charset="0"/>
                <a:cs typeface="Arial" panose="020B0604020202020204" pitchFamily="34" charset="0"/>
              </a:defRPr>
            </a:lvl1pPr>
          </a:lstStyle>
          <a:p>
            <a:pPr>
              <a:defRPr/>
            </a:pPr>
            <a:fld id="{A85E9118-4525-4620-91B5-75B9750E007A}"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endParaRPr lang="en-US" dirty="0"/>
          </a:p>
        </p:txBody>
      </p:sp>
      <p:sp>
        <p:nvSpPr>
          <p:cNvPr id="3" name="Slide Number Placeholder 2"/>
          <p:cNvSpPr>
            <a:spLocks noGrp="1"/>
          </p:cNvSpPr>
          <p:nvPr>
            <p:ph type="sldNum" sz="quarter" idx="10"/>
          </p:nvPr>
        </p:nvSpPr>
        <p:spPr/>
        <p:txBody>
          <a:bodyPr/>
          <a:lstStyle/>
          <a:p>
            <a:pPr>
              <a:defRPr/>
            </a:pPr>
            <a:fld id="{A85E9118-4525-4620-91B5-75B9750E007A}" type="slidenum">
              <a:rPr lang="en-US" smtClean="0"/>
              <a:pPr>
                <a:defRPr/>
              </a:pPr>
              <a:t>‹#›</a:t>
            </a:fld>
            <a:endParaRPr lang="en-US" dirty="0"/>
          </a:p>
        </p:txBody>
      </p:sp>
      <p:sp>
        <p:nvSpPr>
          <p:cNvPr id="4" name="Title Placeholder 1"/>
          <p:cNvSpPr txBox="1">
            <a:spLocks/>
          </p:cNvSpPr>
          <p:nvPr userDrawn="1"/>
        </p:nvSpPr>
        <p:spPr>
          <a:xfrm>
            <a:off x="0" y="2531059"/>
            <a:ext cx="2298700" cy="4242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1800" b="0" kern="1200">
                <a:solidFill>
                  <a:schemeClr val="bg1"/>
                </a:solidFill>
                <a:latin typeface="Calibri Light" panose="020F0302020204030204" pitchFamily="34" charset="0"/>
                <a:ea typeface="+mj-ea"/>
                <a:cs typeface="+mj-cs"/>
              </a:defRPr>
            </a:lvl1pPr>
          </a:lstStyle>
          <a:p>
            <a:endParaRPr lang="en-US" dirty="0">
              <a:solidFill>
                <a:schemeClr val="bg1"/>
              </a:solidFill>
            </a:endParaRPr>
          </a:p>
        </p:txBody>
      </p:sp>
    </p:spTree>
    <p:extLst>
      <p:ext uri="{BB962C8B-B14F-4D97-AF65-F5344CB8AC3E}">
        <p14:creationId xmlns:p14="http://schemas.microsoft.com/office/powerpoint/2010/main" val="163767527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8" name="Rectangle 96"/>
          <p:cNvSpPr>
            <a:spLocks noGrp="1" noChangeArrowheads="1"/>
          </p:cNvSpPr>
          <p:nvPr>
            <p:ph type="sldNum" sz="quarter" idx="14"/>
          </p:nvPr>
        </p:nvSpPr>
        <p:spPr bwMode="auto">
          <a:xfrm>
            <a:off x="104887" y="5270076"/>
            <a:ext cx="345282" cy="14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000" b="0" smtClean="0">
                <a:solidFill>
                  <a:schemeClr val="bg1"/>
                </a:solidFill>
                <a:latin typeface="+mj-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12" name="Title Placeholder 1"/>
          <p:cNvSpPr>
            <a:spLocks noGrp="1"/>
          </p:cNvSpPr>
          <p:nvPr>
            <p:ph type="title" hasCustomPrompt="1"/>
          </p:nvPr>
        </p:nvSpPr>
        <p:spPr>
          <a:xfrm>
            <a:off x="0" y="1765300"/>
            <a:ext cx="1917700" cy="2006599"/>
          </a:xfrm>
          <a:prstGeom prst="rect">
            <a:avLst/>
          </a:prstGeom>
        </p:spPr>
        <p:txBody>
          <a:bodyPr vert="horz" lIns="91440" tIns="45720" rIns="91440" bIns="45720" rtlCol="0" anchor="ctr">
            <a:noAutofit/>
          </a:bodyPr>
          <a:lstStyle>
            <a:lvl1pPr>
              <a:defRPr sz="1600" b="0" baseline="0">
                <a:solidFill>
                  <a:schemeClr val="bg1"/>
                </a:solidFill>
                <a:latin typeface="Century Gothic" panose="020B0502020202020204" pitchFamily="34" charset="0"/>
              </a:defRPr>
            </a:lvl1pPr>
          </a:lstStyle>
          <a:p>
            <a:r>
              <a:rPr lang="en-US" dirty="0" smtClean="0"/>
              <a:t>Click to add </a:t>
            </a:r>
            <a:br>
              <a:rPr lang="en-US" dirty="0" smtClean="0"/>
            </a:br>
            <a:r>
              <a:rPr lang="en-US" dirty="0" smtClean="0"/>
              <a:t>slide summary</a:t>
            </a:r>
            <a:endParaRPr lang="en-US" dirty="0"/>
          </a:p>
        </p:txBody>
      </p:sp>
      <p:sp>
        <p:nvSpPr>
          <p:cNvPr id="13" name="Text Placeholder 2"/>
          <p:cNvSpPr>
            <a:spLocks noGrp="1"/>
          </p:cNvSpPr>
          <p:nvPr>
            <p:ph idx="1"/>
          </p:nvPr>
        </p:nvSpPr>
        <p:spPr>
          <a:xfrm>
            <a:off x="2032000" y="1070187"/>
            <a:ext cx="6845300" cy="4009813"/>
          </a:xfrm>
          <a:prstGeom prst="rect">
            <a:avLst/>
          </a:prstGeom>
        </p:spPr>
        <p:txBody>
          <a:bodyPr vert="horz" lIns="91440" tIns="45720" rIns="91440" bIns="45720" rtlCol="0">
            <a:normAutofit/>
          </a:bodyPr>
          <a:lstStyle>
            <a:lvl1pPr marL="225425" indent="-225425">
              <a:buFont typeface="Arial" panose="020B0604020202020204" pitchFamily="34" charset="0"/>
              <a:buChar char="•"/>
              <a:defRPr>
                <a:latin typeface="Century Gothic" panose="020B0502020202020204" pitchFamily="34" charset="0"/>
              </a:defRPr>
            </a:lvl1pPr>
            <a:lvl2pPr marL="463550" indent="-238125">
              <a:buSzPct val="75000"/>
              <a:buFont typeface="Wingdings" panose="05000000000000000000" pitchFamily="2" charset="2"/>
              <a:buChar cha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sz="1200">
                <a:latin typeface="Century Gothic" panose="020B0502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ext Placeholder 37"/>
          <p:cNvSpPr>
            <a:spLocks noGrp="1"/>
          </p:cNvSpPr>
          <p:nvPr>
            <p:ph type="body" sz="quarter" idx="10"/>
          </p:nvPr>
        </p:nvSpPr>
        <p:spPr>
          <a:xfrm>
            <a:off x="2032000" y="355600"/>
            <a:ext cx="6858000" cy="548640"/>
          </a:xfrm>
        </p:spPr>
        <p:txBody>
          <a:bodyPr anchor="ctr">
            <a:noAutofit/>
          </a:bodyPr>
          <a:lstStyle>
            <a:lvl1pPr marL="63500" indent="-63500" algn="ctr">
              <a:buNone/>
              <a:defRPr sz="2000" b="0" baseline="0">
                <a:latin typeface="Century Gothic" panose="020B0502020202020204" pitchFamily="34" charset="0"/>
              </a:defRPr>
            </a:lvl1pPr>
          </a:lstStyle>
          <a:p>
            <a:pPr lvl="0"/>
            <a:endParaRPr lang="en-US" dirty="0" smtClean="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8" name="Rectangle 96"/>
          <p:cNvSpPr>
            <a:spLocks noGrp="1" noChangeArrowheads="1"/>
          </p:cNvSpPr>
          <p:nvPr>
            <p:ph type="sldNum" sz="quarter" idx="14"/>
          </p:nvPr>
        </p:nvSpPr>
        <p:spPr bwMode="auto">
          <a:xfrm>
            <a:off x="104887" y="5270076"/>
            <a:ext cx="345282" cy="14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000" b="0" smtClean="0">
                <a:solidFill>
                  <a:schemeClr val="bg1"/>
                </a:solidFill>
                <a:latin typeface="+mj-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12" name="Title Placeholder 1"/>
          <p:cNvSpPr>
            <a:spLocks noGrp="1"/>
          </p:cNvSpPr>
          <p:nvPr>
            <p:ph type="title" hasCustomPrompt="1"/>
          </p:nvPr>
        </p:nvSpPr>
        <p:spPr>
          <a:xfrm>
            <a:off x="25400" y="1765300"/>
            <a:ext cx="1866900" cy="2006599"/>
          </a:xfrm>
          <a:prstGeom prst="rect">
            <a:avLst/>
          </a:prstGeom>
        </p:spPr>
        <p:txBody>
          <a:bodyPr vert="horz" lIns="91440" tIns="45720" rIns="91440" bIns="45720" rtlCol="0" anchor="ctr">
            <a:noAutofit/>
          </a:bodyPr>
          <a:lstStyle>
            <a:lvl1pPr>
              <a:defRPr sz="1800" b="0" baseline="0">
                <a:solidFill>
                  <a:schemeClr val="bg1"/>
                </a:solidFill>
              </a:defRPr>
            </a:lvl1pPr>
          </a:lstStyle>
          <a:p>
            <a:r>
              <a:rPr lang="en-US" dirty="0" smtClean="0"/>
              <a:t>Click to add </a:t>
            </a:r>
            <a:br>
              <a:rPr lang="en-US" dirty="0" smtClean="0"/>
            </a:br>
            <a:r>
              <a:rPr lang="en-US" dirty="0" smtClean="0"/>
              <a:t>slide summary</a:t>
            </a:r>
            <a:endParaRPr lang="en-US" dirty="0"/>
          </a:p>
        </p:txBody>
      </p:sp>
      <p:sp>
        <p:nvSpPr>
          <p:cNvPr id="13" name="Text Placeholder 2"/>
          <p:cNvSpPr>
            <a:spLocks noGrp="1"/>
          </p:cNvSpPr>
          <p:nvPr>
            <p:ph idx="1"/>
          </p:nvPr>
        </p:nvSpPr>
        <p:spPr>
          <a:xfrm>
            <a:off x="1993900" y="1070187"/>
            <a:ext cx="3637643" cy="4009813"/>
          </a:xfrm>
          <a:prstGeom prst="rect">
            <a:avLst/>
          </a:prstGeom>
        </p:spPr>
        <p:txBody>
          <a:bodyPr vert="horz" lIns="91440" tIns="45720" rIns="91440" bIns="45720" rtlCol="0">
            <a:normAutofit/>
          </a:bodyPr>
          <a:lstStyle>
            <a:lvl1pPr marL="225425" indent="-225425">
              <a:buFont typeface="Arial" panose="020B0604020202020204" pitchFamily="34" charset="0"/>
              <a:buChar char="•"/>
              <a:defRPr>
                <a:latin typeface="Century Gothic" panose="020B0502020202020204" pitchFamily="34" charset="0"/>
              </a:defRPr>
            </a:lvl1pPr>
            <a:lvl2pPr marL="463550" indent="-238125">
              <a:buSzPct val="75000"/>
              <a:buFont typeface="Wingdings" panose="05000000000000000000" pitchFamily="2" charset="2"/>
              <a:buChar cha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sz="1200">
                <a:latin typeface="Century Gothic" panose="020B0502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ext Placeholder 37"/>
          <p:cNvSpPr>
            <a:spLocks noGrp="1"/>
          </p:cNvSpPr>
          <p:nvPr>
            <p:ph type="body" sz="quarter" idx="10"/>
          </p:nvPr>
        </p:nvSpPr>
        <p:spPr>
          <a:xfrm>
            <a:off x="1993900" y="355600"/>
            <a:ext cx="6896100" cy="548640"/>
          </a:xfrm>
        </p:spPr>
        <p:txBody>
          <a:bodyPr anchor="ctr">
            <a:noAutofit/>
          </a:bodyPr>
          <a:lstStyle>
            <a:lvl1pPr marL="63500" indent="-63500" algn="ctr">
              <a:buNone/>
              <a:defRPr sz="2200" b="0" baseline="0">
                <a:latin typeface="Century Gothic" panose="020B0502020202020204" pitchFamily="34" charset="0"/>
              </a:defRPr>
            </a:lvl1pPr>
          </a:lstStyle>
          <a:p>
            <a:pPr lvl="0"/>
            <a:endParaRPr lang="en-US" dirty="0" smtClean="0"/>
          </a:p>
        </p:txBody>
      </p:sp>
      <p:sp>
        <p:nvSpPr>
          <p:cNvPr id="6" name="Text Placeholder 2"/>
          <p:cNvSpPr>
            <a:spLocks noGrp="1"/>
          </p:cNvSpPr>
          <p:nvPr>
            <p:ph idx="15"/>
          </p:nvPr>
        </p:nvSpPr>
        <p:spPr>
          <a:xfrm>
            <a:off x="5785758" y="1077444"/>
            <a:ext cx="3126014" cy="4009813"/>
          </a:xfrm>
          <a:prstGeom prst="rect">
            <a:avLst/>
          </a:prstGeom>
        </p:spPr>
        <p:txBody>
          <a:bodyPr vert="horz" lIns="91440" tIns="45720" rIns="91440" bIns="45720" rtlCol="0">
            <a:normAutofit/>
          </a:bodyPr>
          <a:lstStyle>
            <a:lvl1pPr marL="225425" indent="-225425">
              <a:buFont typeface="Arial" panose="020B0604020202020204" pitchFamily="34" charset="0"/>
              <a:buChar char="•"/>
              <a:defRPr>
                <a:latin typeface="Century Gothic" panose="020B0502020202020204" pitchFamily="34" charset="0"/>
              </a:defRPr>
            </a:lvl1pPr>
            <a:lvl2pPr marL="463550" indent="-238125">
              <a:buSzPct val="75000"/>
              <a:buFont typeface="Wingdings" panose="05000000000000000000" pitchFamily="2" charset="2"/>
              <a:buChar cha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sz="1200">
                <a:latin typeface="Century Gothic" panose="020B0502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2488335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pPr>
              <a:defRPr/>
            </a:pPr>
            <a:fld id="{A85E9118-4525-4620-91B5-75B9750E007A}" type="slidenum">
              <a:rPr lang="en-US" smtClean="0"/>
              <a:pPr>
                <a:defRPr/>
              </a:pPr>
              <a:t>‹#›</a:t>
            </a:fld>
            <a:endParaRPr lang="en-US" dirty="0"/>
          </a:p>
        </p:txBody>
      </p:sp>
    </p:spTree>
    <p:extLst>
      <p:ext uri="{BB962C8B-B14F-4D97-AF65-F5344CB8AC3E}">
        <p14:creationId xmlns:p14="http://schemas.microsoft.com/office/powerpoint/2010/main" val="456158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4" name="Rectangle 96"/>
          <p:cNvSpPr>
            <a:spLocks noGrp="1" noChangeArrowheads="1"/>
          </p:cNvSpPr>
          <p:nvPr>
            <p:ph type="sldNum" sz="quarter" idx="14"/>
          </p:nvPr>
        </p:nvSpPr>
        <p:spPr bwMode="auto">
          <a:xfrm>
            <a:off x="92187" y="5270076"/>
            <a:ext cx="345282" cy="14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000" b="0" smtClean="0">
                <a:solidFill>
                  <a:schemeClr val="bg1"/>
                </a:solidFill>
                <a:latin typeface="+mj-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5" name="Title Placeholder 1"/>
          <p:cNvSpPr>
            <a:spLocks noGrp="1"/>
          </p:cNvSpPr>
          <p:nvPr>
            <p:ph type="title" hasCustomPrompt="1"/>
          </p:nvPr>
        </p:nvSpPr>
        <p:spPr>
          <a:xfrm>
            <a:off x="0" y="1765300"/>
            <a:ext cx="1892300" cy="2006599"/>
          </a:xfrm>
          <a:prstGeom prst="rect">
            <a:avLst/>
          </a:prstGeom>
        </p:spPr>
        <p:txBody>
          <a:bodyPr vert="horz" lIns="91440" tIns="45720" rIns="91440" bIns="45720" rtlCol="0" anchor="ctr">
            <a:noAutofit/>
          </a:bodyPr>
          <a:lstStyle>
            <a:lvl1pPr>
              <a:defRPr sz="1800" b="0" baseline="0">
                <a:solidFill>
                  <a:schemeClr val="bg1"/>
                </a:solidFill>
              </a:defRPr>
            </a:lvl1pPr>
          </a:lstStyle>
          <a:p>
            <a:r>
              <a:rPr lang="en-US" dirty="0" smtClean="0"/>
              <a:t>Click to add </a:t>
            </a:r>
            <a:br>
              <a:rPr lang="en-US" dirty="0" smtClean="0"/>
            </a:br>
            <a:r>
              <a:rPr lang="en-US" dirty="0" smtClean="0"/>
              <a:t>slide summary</a:t>
            </a:r>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Break Slid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t="11374"/>
          <a:stretch/>
        </p:blipFill>
        <p:spPr>
          <a:xfrm>
            <a:off x="0" y="0"/>
            <a:ext cx="9144000" cy="5486400"/>
          </a:xfrm>
          <a:prstGeom prst="rect">
            <a:avLst/>
          </a:prstGeom>
        </p:spPr>
      </p:pic>
      <p:sp>
        <p:nvSpPr>
          <p:cNvPr id="6" name="Freeform 49"/>
          <p:cNvSpPr>
            <a:spLocks/>
          </p:cNvSpPr>
          <p:nvPr userDrawn="1"/>
        </p:nvSpPr>
        <p:spPr bwMode="auto">
          <a:xfrm>
            <a:off x="-12700" y="1828800"/>
            <a:ext cx="7175500" cy="2072640"/>
          </a:xfrm>
          <a:custGeom>
            <a:avLst/>
            <a:gdLst>
              <a:gd name="T0" fmla="*/ 9525 w 5340"/>
              <a:gd name="T1" fmla="*/ 196245 h 2162"/>
              <a:gd name="T2" fmla="*/ 8197851 w 5340"/>
              <a:gd name="T3" fmla="*/ 0 h 2162"/>
              <a:gd name="T4" fmla="*/ 8477251 w 5340"/>
              <a:gd name="T5" fmla="*/ 370004 h 2162"/>
              <a:gd name="T6" fmla="*/ 8477251 w 5340"/>
              <a:gd name="T7" fmla="*/ 4049596 h 2162"/>
              <a:gd name="T8" fmla="*/ 8197851 w 5340"/>
              <a:gd name="T9" fmla="*/ 4419600 h 2162"/>
              <a:gd name="T10" fmla="*/ 9525 w 5340"/>
              <a:gd name="T11" fmla="*/ 4276505 h 2162"/>
              <a:gd name="T12" fmla="*/ 9525 w 5340"/>
              <a:gd name="T13" fmla="*/ 196245 h 21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40" h="2162">
                <a:moveTo>
                  <a:pt x="6" y="96"/>
                </a:moveTo>
                <a:cubicBezTo>
                  <a:pt x="5100" y="6"/>
                  <a:pt x="5164" y="0"/>
                  <a:pt x="5164" y="0"/>
                </a:cubicBezTo>
                <a:cubicBezTo>
                  <a:pt x="5297" y="0"/>
                  <a:pt x="5340" y="45"/>
                  <a:pt x="5340" y="181"/>
                </a:cubicBezTo>
                <a:cubicBezTo>
                  <a:pt x="5340" y="1981"/>
                  <a:pt x="5340" y="1981"/>
                  <a:pt x="5340" y="1981"/>
                </a:cubicBezTo>
                <a:cubicBezTo>
                  <a:pt x="5340" y="2117"/>
                  <a:pt x="5297" y="2162"/>
                  <a:pt x="5164" y="2162"/>
                </a:cubicBezTo>
                <a:cubicBezTo>
                  <a:pt x="70" y="2101"/>
                  <a:pt x="94" y="2094"/>
                  <a:pt x="6" y="2092"/>
                </a:cubicBezTo>
                <a:cubicBezTo>
                  <a:pt x="6" y="818"/>
                  <a:pt x="0" y="942"/>
                  <a:pt x="6" y="96"/>
                </a:cubicBezTo>
                <a:close/>
              </a:path>
            </a:pathLst>
          </a:custGeom>
          <a:noFill/>
          <a:ln>
            <a:noFill/>
          </a:ln>
          <a:extLst/>
        </p:spPr>
        <p:txBody>
          <a:bodyPr/>
          <a:lstStyle/>
          <a:p>
            <a:endParaRPr lang="en-US"/>
          </a:p>
        </p:txBody>
      </p:sp>
      <p:sp>
        <p:nvSpPr>
          <p:cNvPr id="2" name="Rectangle 1"/>
          <p:cNvSpPr/>
          <p:nvPr userDrawn="1"/>
        </p:nvSpPr>
        <p:spPr>
          <a:xfrm>
            <a:off x="0" y="0"/>
            <a:ext cx="9144000" cy="5486400"/>
          </a:xfrm>
          <a:prstGeom prst="rect">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p:cNvSpPr>
            <a:spLocks noGrp="1"/>
          </p:cNvSpPr>
          <p:nvPr>
            <p:ph type="body" sz="quarter" idx="11" hasCustomPrompt="1"/>
          </p:nvPr>
        </p:nvSpPr>
        <p:spPr>
          <a:xfrm>
            <a:off x="681945" y="3779520"/>
            <a:ext cx="7780111" cy="914400"/>
          </a:xfrm>
        </p:spPr>
        <p:txBody>
          <a:bodyPr anchor="ctr">
            <a:normAutofit/>
          </a:bodyPr>
          <a:lstStyle>
            <a:lvl1pPr marL="0" indent="0" algn="ctr">
              <a:buNone/>
              <a:defRPr sz="3200"/>
            </a:lvl1pPr>
          </a:lstStyle>
          <a:p>
            <a:pPr lvl="0"/>
            <a:r>
              <a:rPr lang="en-US" dirty="0" smtClean="0"/>
              <a:t>Enter Text</a:t>
            </a:r>
            <a:endParaRPr lang="en-US" dirty="0"/>
          </a:p>
        </p:txBody>
      </p:sp>
    </p:spTree>
    <p:extLst>
      <p:ext uri="{BB962C8B-B14F-4D97-AF65-F5344CB8AC3E}">
        <p14:creationId xmlns:p14="http://schemas.microsoft.com/office/powerpoint/2010/main" val="295259203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you">
    <p:spTree>
      <p:nvGrpSpPr>
        <p:cNvPr id="1" name=""/>
        <p:cNvGrpSpPr/>
        <p:nvPr/>
      </p:nvGrpSpPr>
      <p:grpSpPr>
        <a:xfrm>
          <a:off x="0" y="0"/>
          <a:ext cx="0" cy="0"/>
          <a:chOff x="0" y="0"/>
          <a:chExt cx="0" cy="0"/>
        </a:xfrm>
      </p:grpSpPr>
      <p:sp>
        <p:nvSpPr>
          <p:cNvPr id="7" name="Rectangle 51"/>
          <p:cNvSpPr>
            <a:spLocks noChangeArrowheads="1"/>
          </p:cNvSpPr>
          <p:nvPr userDrawn="1"/>
        </p:nvSpPr>
        <p:spPr bwMode="auto">
          <a:xfrm>
            <a:off x="2565400" y="2468542"/>
            <a:ext cx="59309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sz="3600" b="0" baseline="0" dirty="0">
                <a:solidFill>
                  <a:schemeClr val="tx2"/>
                </a:solidFill>
                <a:latin typeface="Century Gothic" panose="020B0502020202020204" pitchFamily="34" charset="0"/>
              </a:rPr>
              <a:t>Thank You</a:t>
            </a:r>
          </a:p>
        </p:txBody>
      </p:sp>
      <p:sp>
        <p:nvSpPr>
          <p:cNvPr id="12" name="Rectangle 46"/>
          <p:cNvSpPr>
            <a:spLocks noChangeArrowheads="1"/>
          </p:cNvSpPr>
          <p:nvPr userDrawn="1"/>
        </p:nvSpPr>
        <p:spPr bwMode="auto">
          <a:xfrm>
            <a:off x="3913236" y="5057743"/>
            <a:ext cx="3273332" cy="184666"/>
          </a:xfrm>
          <a:prstGeom prst="rect">
            <a:avLst/>
          </a:prstGeom>
          <a:noFill/>
          <a:ln w="9525">
            <a:noFill/>
            <a:miter lim="800000"/>
            <a:headEnd/>
            <a:tailEnd/>
          </a:ln>
        </p:spPr>
        <p:txBody>
          <a:bodyPr wrap="none" lIns="0" tIns="0" rIns="0" bIns="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2"/>
                </a:solidFill>
                <a:latin typeface="Century Gothic" panose="020B0502020202020204" pitchFamily="34" charset="0"/>
                <a:ea typeface="+mn-ea"/>
                <a:cs typeface="+mn-cs"/>
              </a:rPr>
              <a:t>20 Enterprise, 4th Floor, Aliso Viejo, CA 92656</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1521" y="2"/>
            <a:ext cx="1920744" cy="5486399"/>
          </a:xfrm>
          <a:prstGeom prst="rect">
            <a:avLst/>
          </a:prstGeom>
          <a:solidFill>
            <a:srgbClr val="0133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88924"/>
            <a:endParaRPr lang="en-US" sz="3067" kern="0">
              <a:solidFill>
                <a:srgbClr val="00CCFF"/>
              </a:solidFill>
              <a:latin typeface="Helvetica"/>
              <a:ea typeface="Helvetica"/>
              <a:cs typeface="Helvetica"/>
              <a:sym typeface="Helvetica Light"/>
            </a:endParaRPr>
          </a:p>
        </p:txBody>
      </p:sp>
      <p:sp>
        <p:nvSpPr>
          <p:cNvPr id="2" name="Title Placeholder 1"/>
          <p:cNvSpPr>
            <a:spLocks noGrp="1"/>
          </p:cNvSpPr>
          <p:nvPr>
            <p:ph type="title"/>
          </p:nvPr>
        </p:nvSpPr>
        <p:spPr>
          <a:xfrm>
            <a:off x="2057400" y="365760"/>
            <a:ext cx="6874477" cy="424282"/>
          </a:xfrm>
          <a:prstGeom prst="rect">
            <a:avLst/>
          </a:prstGeom>
        </p:spPr>
        <p:txBody>
          <a:bodyPr vert="horz" lIns="91440" tIns="45720" rIns="91440" bIns="45720" rtlCol="0" anchor="ctr">
            <a:noAutofit/>
          </a:bodyPr>
          <a:lstStyle/>
          <a:p>
            <a:r>
              <a:rPr lang="en-US" dirty="0" smtClean="0"/>
              <a:t>Click to add title</a:t>
            </a:r>
            <a:endParaRPr lang="en-US" dirty="0"/>
          </a:p>
        </p:txBody>
      </p:sp>
      <p:sp>
        <p:nvSpPr>
          <p:cNvPr id="3" name="Text Placeholder 2"/>
          <p:cNvSpPr>
            <a:spLocks noGrp="1"/>
          </p:cNvSpPr>
          <p:nvPr>
            <p:ph type="body" idx="1"/>
          </p:nvPr>
        </p:nvSpPr>
        <p:spPr>
          <a:xfrm>
            <a:off x="2044700" y="1097280"/>
            <a:ext cx="6908800" cy="402336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endParaRPr lang="en-US" dirty="0"/>
          </a:p>
          <a:p>
            <a:pPr lvl="3"/>
            <a:endParaRPr lang="en-US" dirty="0"/>
          </a:p>
          <a:p>
            <a:pPr lvl="5"/>
            <a:endParaRPr lang="en-US" dirty="0" smtClean="0"/>
          </a:p>
        </p:txBody>
      </p:sp>
      <p:sp>
        <p:nvSpPr>
          <p:cNvPr id="12" name="Rectangle 96"/>
          <p:cNvSpPr>
            <a:spLocks noGrp="1" noChangeArrowheads="1"/>
          </p:cNvSpPr>
          <p:nvPr>
            <p:ph type="sldNum" sz="quarter" idx="4"/>
          </p:nvPr>
        </p:nvSpPr>
        <p:spPr bwMode="auto">
          <a:xfrm>
            <a:off x="62310" y="5282741"/>
            <a:ext cx="345282" cy="14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9" name="TextBox 8"/>
          <p:cNvSpPr txBox="1"/>
          <p:nvPr/>
        </p:nvSpPr>
        <p:spPr>
          <a:xfrm>
            <a:off x="3874082" y="5210539"/>
            <a:ext cx="3365024" cy="246221"/>
          </a:xfrm>
          <a:prstGeom prst="rect">
            <a:avLst/>
          </a:prstGeom>
          <a:noFill/>
        </p:spPr>
        <p:txBody>
          <a:bodyPr wrap="none" rtlCol="0">
            <a:spAutoFit/>
          </a:bodyPr>
          <a:lstStyle>
            <a:defPPr>
              <a:defRPr lang="en-US"/>
            </a:defPPr>
            <a:lvl1pPr algn="ctr">
              <a:defRPr sz="1000">
                <a:solidFill>
                  <a:schemeClr val="tx2">
                    <a:lumMod val="90000"/>
                    <a:lumOff val="10000"/>
                  </a:schemeClr>
                </a:solidFill>
                <a:cs typeface="Helvetica" panose="020B0604020202020204" pitchFamily="34" charset="0"/>
              </a:defRPr>
            </a:lvl1pPr>
          </a:lstStyle>
          <a:p>
            <a:pPr lvl="0"/>
            <a:r>
              <a:rPr lang="en-US" dirty="0"/>
              <a:t>Confidential and proprietary</a:t>
            </a:r>
            <a:r>
              <a:rPr lang="en-US" dirty="0" smtClean="0"/>
              <a:t>.</a:t>
            </a:r>
            <a:r>
              <a:rPr lang="en-US" dirty="0"/>
              <a:t> © </a:t>
            </a:r>
            <a:r>
              <a:rPr lang="en-US" dirty="0" smtClean="0"/>
              <a:t>2016 </a:t>
            </a:r>
            <a:r>
              <a:rPr lang="en-US" dirty="0"/>
              <a:t>UST Global </a:t>
            </a:r>
            <a:r>
              <a:rPr lang="en-US" dirty="0" err="1"/>
              <a:t>Inc</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4" r:id="rId2"/>
    <p:sldLayoutId id="2147483666" r:id="rId3"/>
    <p:sldLayoutId id="2147483650" r:id="rId4"/>
    <p:sldLayoutId id="2147483668" r:id="rId5"/>
    <p:sldLayoutId id="2147483667" r:id="rId6"/>
    <p:sldLayoutId id="2147483651" r:id="rId7"/>
    <p:sldLayoutId id="2147483664" r:id="rId8"/>
    <p:sldLayoutId id="2147483661" r:id="rId9"/>
  </p:sldLayoutIdLst>
  <p:timing>
    <p:tnLst>
      <p:par>
        <p:cTn id="1" dur="indefinite" restart="never" nodeType="tmRoot"/>
      </p:par>
    </p:tnLst>
  </p:timing>
  <p:hf hdr="0" ftr="0" dt="0"/>
  <p:txStyles>
    <p:titleStyle>
      <a:lvl1pPr algn="ctr" defTabSz="914400" rtl="0" eaLnBrk="1" latinLnBrk="0" hangingPunct="1">
        <a:spcBef>
          <a:spcPct val="0"/>
        </a:spcBef>
        <a:buNone/>
        <a:defRPr sz="2000" b="0" kern="1200">
          <a:solidFill>
            <a:schemeClr val="tx2"/>
          </a:solidFill>
          <a:latin typeface="Century Gothic" panose="020B0502020202020204" pitchFamily="34" charset="0"/>
          <a:ea typeface="+mj-ea"/>
          <a:cs typeface="+mj-cs"/>
        </a:defRPr>
      </a:lvl1pPr>
    </p:titleStyle>
    <p:bodyStyle>
      <a:lvl1pPr marL="225425" indent="-225425" algn="l" defTabSz="914400" rtl="0" eaLnBrk="1" latinLnBrk="0" hangingPunct="1">
        <a:spcBef>
          <a:spcPct val="20000"/>
        </a:spcBef>
        <a:buFont typeface="Wingdings" pitchFamily="2" charset="2"/>
        <a:buChar char="§"/>
        <a:defRPr sz="1800" kern="1200">
          <a:solidFill>
            <a:schemeClr val="tx2"/>
          </a:solidFill>
          <a:latin typeface="Century Gothic" panose="020B0502020202020204" pitchFamily="34" charset="0"/>
          <a:ea typeface="+mn-ea"/>
          <a:cs typeface="Arial" panose="020B0604020202020204" pitchFamily="34" charset="0"/>
        </a:defRPr>
      </a:lvl1pPr>
      <a:lvl2pPr marL="463550" indent="-238125" algn="l" defTabSz="914400" rtl="0" eaLnBrk="1" latinLnBrk="0" hangingPunct="1">
        <a:spcBef>
          <a:spcPct val="20000"/>
        </a:spcBef>
        <a:buSzPct val="120000"/>
        <a:buFont typeface="Arial" pitchFamily="34" charset="0"/>
        <a:buChar char="•"/>
        <a:defRPr sz="1600" kern="1200">
          <a:solidFill>
            <a:schemeClr val="tx2"/>
          </a:solidFill>
          <a:latin typeface="Century Gothic" panose="020B0502020202020204" pitchFamily="34" charset="0"/>
          <a:ea typeface="+mn-ea"/>
          <a:cs typeface="Arial" panose="020B0604020202020204" pitchFamily="34" charset="0"/>
        </a:defRPr>
      </a:lvl2pPr>
      <a:lvl3pPr marL="688975" indent="-225425" algn="l" defTabSz="914400" rtl="0" eaLnBrk="1" latinLnBrk="0" hangingPunct="1">
        <a:spcBef>
          <a:spcPct val="20000"/>
        </a:spcBef>
        <a:buFont typeface="Calibri" pitchFamily="34" charset="0"/>
        <a:buChar char="−"/>
        <a:defRPr sz="1400" kern="1200">
          <a:solidFill>
            <a:schemeClr val="tx2"/>
          </a:solidFill>
          <a:latin typeface="Century Gothic" panose="020B0502020202020204" pitchFamily="34" charset="0"/>
          <a:ea typeface="+mn-ea"/>
          <a:cs typeface="Arial" panose="020B0604020202020204" pitchFamily="34" charset="0"/>
        </a:defRPr>
      </a:lvl3pPr>
      <a:lvl4pPr marL="976313" indent="-236538" algn="l" defTabSz="914400" rtl="0" eaLnBrk="1" latinLnBrk="0" hangingPunct="1">
        <a:spcBef>
          <a:spcPct val="20000"/>
        </a:spcBef>
        <a:buFont typeface="Calibri" pitchFamily="34" charset="0"/>
        <a:buChar char="»"/>
        <a:defRPr sz="1100" kern="1200">
          <a:solidFill>
            <a:schemeClr val="tx2"/>
          </a:solidFill>
          <a:latin typeface="Century Gothic" panose="020B0502020202020204" pitchFamily="34" charset="0"/>
          <a:ea typeface="+mn-ea"/>
          <a:cs typeface="Arial" panose="020B0604020202020204" pitchFamily="34" charset="0"/>
        </a:defRPr>
      </a:lvl4pPr>
      <a:lvl5pPr marL="976313" indent="-236538"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None/>
        <a:defRPr sz="1800" kern="1200">
          <a:solidFill>
            <a:schemeClr val="tx2"/>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7.xml"/><Relationship Id="rId2"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7.xml"/><Relationship Id="rId2"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7.xml"/><Relationship Id="rId2"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7.xml"/><Relationship Id="rId2"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377370" y="1600461"/>
            <a:ext cx="3177449" cy="507036"/>
          </a:xfrm>
        </p:spPr>
        <p:txBody>
          <a:bodyPr/>
          <a:lstStyle/>
          <a:p>
            <a:r>
              <a:rPr lang="en-US" dirty="0"/>
              <a:t>GE InSight </a:t>
            </a:r>
          </a:p>
          <a:p>
            <a:r>
              <a:rPr lang="en-US" dirty="0"/>
              <a:t>Microservices &amp; API</a:t>
            </a:r>
          </a:p>
        </p:txBody>
      </p:sp>
      <p:sp>
        <p:nvSpPr>
          <p:cNvPr id="5" name="Text Placeholder 4"/>
          <p:cNvSpPr>
            <a:spLocks noGrp="1"/>
          </p:cNvSpPr>
          <p:nvPr>
            <p:ph type="body" sz="quarter" idx="15"/>
          </p:nvPr>
        </p:nvSpPr>
        <p:spPr/>
        <p:txBody>
          <a:bodyPr/>
          <a:lstStyle/>
          <a:p>
            <a:r>
              <a:rPr lang="en-US" dirty="0" smtClean="0"/>
              <a:t>June 9, 2016</a:t>
            </a:r>
            <a:endParaRPr lang="en-US" dirty="0"/>
          </a:p>
        </p:txBody>
      </p:sp>
      <p:pic>
        <p:nvPicPr>
          <p:cNvPr id="8" name="Picture 7"/>
          <p:cNvPicPr>
            <a:picLocks noChangeAspect="1"/>
          </p:cNvPicPr>
          <p:nvPr/>
        </p:nvPicPr>
        <p:blipFill>
          <a:blip r:embed="rId2"/>
          <a:stretch>
            <a:fillRect/>
          </a:stretch>
        </p:blipFill>
        <p:spPr>
          <a:xfrm>
            <a:off x="7394246" y="155864"/>
            <a:ext cx="1365710" cy="1444597"/>
          </a:xfrm>
          <a:prstGeom prst="rect">
            <a:avLst/>
          </a:prstGeom>
        </p:spPr>
      </p:pic>
      <p:sp>
        <p:nvSpPr>
          <p:cNvPr id="4" name="Text Placeholder 3"/>
          <p:cNvSpPr>
            <a:spLocks noGrp="1"/>
          </p:cNvSpPr>
          <p:nvPr>
            <p:ph type="body" sz="quarter" idx="11"/>
          </p:nvPr>
        </p:nvSpPr>
        <p:spPr/>
        <p:txBody>
          <a:bodyPr/>
          <a:lstStyle/>
          <a:p>
            <a:r>
              <a:rPr lang="en-US" dirty="0" smtClean="0"/>
              <a:t>High-level Overview</a:t>
            </a:r>
            <a:endParaRPr lang="en-US" dirty="0"/>
          </a:p>
        </p:txBody>
      </p:sp>
    </p:spTree>
    <p:extLst>
      <p:ext uri="{BB962C8B-B14F-4D97-AF65-F5344CB8AC3E}">
        <p14:creationId xmlns:p14="http://schemas.microsoft.com/office/powerpoint/2010/main" val="21682154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2</a:t>
            </a:fld>
            <a:endParaRPr lang="en-US" dirty="0"/>
          </a:p>
        </p:txBody>
      </p:sp>
      <p:sp>
        <p:nvSpPr>
          <p:cNvPr id="3" name="Title 2"/>
          <p:cNvSpPr>
            <a:spLocks noGrp="1"/>
          </p:cNvSpPr>
          <p:nvPr>
            <p:ph type="title"/>
          </p:nvPr>
        </p:nvSpPr>
        <p:spPr>
          <a:xfrm>
            <a:off x="20782" y="10375"/>
            <a:ext cx="1892300" cy="852071"/>
          </a:xfrm>
        </p:spPr>
        <p:txBody>
          <a:bodyPr/>
          <a:lstStyle/>
          <a:p>
            <a:pPr lvl="0"/>
            <a:r>
              <a:rPr lang="en-US" b="1" dirty="0" smtClean="0"/>
              <a:t>Basic Building Blocks</a:t>
            </a:r>
            <a:endParaRPr lang="en-US" b="1" dirty="0"/>
          </a:p>
        </p:txBody>
      </p:sp>
      <p:graphicFrame>
        <p:nvGraphicFramePr>
          <p:cNvPr id="4" name="Diagram 3"/>
          <p:cNvGraphicFramePr/>
          <p:nvPr>
            <p:extLst>
              <p:ext uri="{D42A27DB-BD31-4B8C-83A1-F6EECF244321}">
                <p14:modId xmlns:p14="http://schemas.microsoft.com/office/powerpoint/2010/main" val="2834422130"/>
              </p:ext>
            </p:extLst>
          </p:nvPr>
        </p:nvGraphicFramePr>
        <p:xfrm>
          <a:off x="2026227" y="107371"/>
          <a:ext cx="7034645" cy="48490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2"/>
          <p:cNvSpPr txBox="1">
            <a:spLocks/>
          </p:cNvSpPr>
          <p:nvPr/>
        </p:nvSpPr>
        <p:spPr>
          <a:xfrm>
            <a:off x="20782" y="1610575"/>
            <a:ext cx="1892300" cy="20065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1800" b="0" kern="1200" baseline="0">
                <a:solidFill>
                  <a:schemeClr val="bg1"/>
                </a:solidFill>
                <a:latin typeface="Century Gothic" panose="020B0502020202020204" pitchFamily="34" charset="0"/>
                <a:ea typeface="+mj-ea"/>
                <a:cs typeface="+mj-cs"/>
              </a:defRPr>
            </a:lvl1pPr>
          </a:lstStyle>
          <a:p>
            <a:pPr>
              <a:spcBef>
                <a:spcPts val="0"/>
              </a:spcBef>
              <a:defRPr/>
            </a:pPr>
            <a:r>
              <a:rPr lang="en-US" sz="1200" dirty="0"/>
              <a:t>May 2</a:t>
            </a:r>
            <a:r>
              <a:rPr lang="en-US" sz="1200" baseline="30000" dirty="0"/>
              <a:t>nd</a:t>
            </a:r>
            <a:r>
              <a:rPr lang="en-US" sz="1200" dirty="0"/>
              <a:t>  </a:t>
            </a:r>
            <a:r>
              <a:rPr lang="en-US" sz="1200" dirty="0" smtClean="0"/>
              <a:t> To May </a:t>
            </a:r>
            <a:r>
              <a:rPr lang="en-US" sz="1200" dirty="0"/>
              <a:t>27</a:t>
            </a:r>
            <a:r>
              <a:rPr lang="en-US" sz="1200" baseline="30000" dirty="0"/>
              <a:t>th</a:t>
            </a:r>
            <a:endParaRPr lang="en-US" sz="1200" dirty="0"/>
          </a:p>
        </p:txBody>
      </p:sp>
      <p:sp>
        <p:nvSpPr>
          <p:cNvPr id="7" name="Rectangle 6"/>
          <p:cNvSpPr/>
          <p:nvPr/>
        </p:nvSpPr>
        <p:spPr>
          <a:xfrm>
            <a:off x="2015837" y="633845"/>
            <a:ext cx="1828800" cy="8001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smtClean="0"/>
              <a:t>% Completion</a:t>
            </a:r>
          </a:p>
          <a:p>
            <a:pPr algn="ctr"/>
            <a:r>
              <a:rPr lang="en-US" sz="1600" dirty="0" smtClean="0"/>
              <a:t>100%</a:t>
            </a:r>
            <a:endParaRPr lang="en-US" sz="1600" dirty="0"/>
          </a:p>
        </p:txBody>
      </p:sp>
      <p:sp>
        <p:nvSpPr>
          <p:cNvPr id="8" name="Rectangle 7"/>
          <p:cNvSpPr/>
          <p:nvPr/>
        </p:nvSpPr>
        <p:spPr>
          <a:xfrm>
            <a:off x="4339937" y="297872"/>
            <a:ext cx="1828800" cy="8001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smtClean="0"/>
              <a:t>% Completion</a:t>
            </a:r>
          </a:p>
          <a:p>
            <a:pPr algn="ctr"/>
            <a:r>
              <a:rPr lang="en-US" sz="1600" dirty="0" smtClean="0"/>
              <a:t>100%</a:t>
            </a:r>
            <a:endParaRPr lang="en-US" sz="1600" dirty="0"/>
          </a:p>
        </p:txBody>
      </p:sp>
      <p:sp>
        <p:nvSpPr>
          <p:cNvPr id="9" name="Rectangle 8"/>
          <p:cNvSpPr/>
          <p:nvPr/>
        </p:nvSpPr>
        <p:spPr>
          <a:xfrm>
            <a:off x="7121237" y="62346"/>
            <a:ext cx="1828800" cy="8001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smtClean="0"/>
              <a:t>% Completion</a:t>
            </a:r>
          </a:p>
          <a:p>
            <a:pPr algn="ctr"/>
            <a:r>
              <a:rPr lang="en-US" sz="1600" dirty="0" smtClean="0"/>
              <a:t>100%</a:t>
            </a:r>
            <a:endParaRPr lang="en-US" sz="1600" dirty="0"/>
          </a:p>
        </p:txBody>
      </p:sp>
    </p:spTree>
    <p:extLst>
      <p:ext uri="{BB962C8B-B14F-4D97-AF65-F5344CB8AC3E}">
        <p14:creationId xmlns:p14="http://schemas.microsoft.com/office/powerpoint/2010/main" val="20337980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3</a:t>
            </a:fld>
            <a:endParaRPr lang="en-US" dirty="0"/>
          </a:p>
        </p:txBody>
      </p:sp>
      <p:sp>
        <p:nvSpPr>
          <p:cNvPr id="3" name="Title 2"/>
          <p:cNvSpPr>
            <a:spLocks noGrp="1"/>
          </p:cNvSpPr>
          <p:nvPr>
            <p:ph type="title"/>
          </p:nvPr>
        </p:nvSpPr>
        <p:spPr/>
        <p:txBody>
          <a:bodyPr/>
          <a:lstStyle/>
          <a:p>
            <a:r>
              <a:rPr lang="en-US" b="1" dirty="0"/>
              <a:t>Basic Building Blocks</a:t>
            </a:r>
            <a:endParaRPr lang="en-US" dirty="0"/>
          </a:p>
        </p:txBody>
      </p:sp>
      <p:graphicFrame>
        <p:nvGraphicFramePr>
          <p:cNvPr id="4" name="Diagram 3"/>
          <p:cNvGraphicFramePr/>
          <p:nvPr>
            <p:extLst>
              <p:ext uri="{D42A27DB-BD31-4B8C-83A1-F6EECF244321}">
                <p14:modId xmlns:p14="http://schemas.microsoft.com/office/powerpoint/2010/main" val="1480629551"/>
              </p:ext>
            </p:extLst>
          </p:nvPr>
        </p:nvGraphicFramePr>
        <p:xfrm>
          <a:off x="1891145" y="0"/>
          <a:ext cx="7252855"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9840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4</a:t>
            </a:fld>
            <a:endParaRPr lang="en-US" dirty="0"/>
          </a:p>
        </p:txBody>
      </p:sp>
      <p:sp>
        <p:nvSpPr>
          <p:cNvPr id="3" name="Title 2"/>
          <p:cNvSpPr>
            <a:spLocks noGrp="1"/>
          </p:cNvSpPr>
          <p:nvPr>
            <p:ph type="title"/>
          </p:nvPr>
        </p:nvSpPr>
        <p:spPr>
          <a:xfrm>
            <a:off x="0" y="0"/>
            <a:ext cx="1892300" cy="945575"/>
          </a:xfrm>
        </p:spPr>
        <p:txBody>
          <a:bodyPr/>
          <a:lstStyle/>
          <a:p>
            <a:pPr lvl="0"/>
            <a:r>
              <a:rPr lang="en-US" b="1" dirty="0" smtClean="0"/>
              <a:t>Basic Reporting Service</a:t>
            </a:r>
            <a:endParaRPr lang="en-US" b="1" dirty="0"/>
          </a:p>
        </p:txBody>
      </p:sp>
      <p:graphicFrame>
        <p:nvGraphicFramePr>
          <p:cNvPr id="4" name="Diagram 3"/>
          <p:cNvGraphicFramePr/>
          <p:nvPr>
            <p:extLst>
              <p:ext uri="{D42A27DB-BD31-4B8C-83A1-F6EECF244321}">
                <p14:modId xmlns:p14="http://schemas.microsoft.com/office/powerpoint/2010/main" val="3527594729"/>
              </p:ext>
            </p:extLst>
          </p:nvPr>
        </p:nvGraphicFramePr>
        <p:xfrm>
          <a:off x="2026227" y="322115"/>
          <a:ext cx="7034645" cy="44473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2"/>
          <p:cNvSpPr txBox="1">
            <a:spLocks/>
          </p:cNvSpPr>
          <p:nvPr/>
        </p:nvSpPr>
        <p:spPr>
          <a:xfrm>
            <a:off x="0" y="1662546"/>
            <a:ext cx="1892300" cy="20065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1800" b="0" kern="1200" baseline="0">
                <a:solidFill>
                  <a:schemeClr val="bg1"/>
                </a:solidFill>
                <a:latin typeface="Century Gothic" panose="020B0502020202020204" pitchFamily="34" charset="0"/>
                <a:ea typeface="+mj-ea"/>
                <a:cs typeface="+mj-cs"/>
              </a:defRPr>
            </a:lvl1pPr>
          </a:lstStyle>
          <a:p>
            <a:pPr>
              <a:spcBef>
                <a:spcPts val="0"/>
              </a:spcBef>
              <a:defRPr/>
            </a:pPr>
            <a:r>
              <a:rPr lang="en-US" sz="1200" dirty="0"/>
              <a:t>May </a:t>
            </a:r>
            <a:r>
              <a:rPr lang="en-US" sz="1200" dirty="0" smtClean="0"/>
              <a:t>28</a:t>
            </a:r>
            <a:r>
              <a:rPr lang="en-US" sz="1200" baseline="30000" dirty="0" smtClean="0"/>
              <a:t>th  </a:t>
            </a:r>
            <a:r>
              <a:rPr lang="en-US" sz="1200" dirty="0" smtClean="0"/>
              <a:t>To June </a:t>
            </a:r>
            <a:r>
              <a:rPr lang="en-US" sz="1200" dirty="0"/>
              <a:t>15</a:t>
            </a:r>
            <a:r>
              <a:rPr lang="en-US" sz="1200" baseline="30000" dirty="0"/>
              <a:t>th</a:t>
            </a:r>
            <a:r>
              <a:rPr lang="en-US" sz="1200" dirty="0"/>
              <a:t> </a:t>
            </a:r>
          </a:p>
        </p:txBody>
      </p:sp>
      <p:sp>
        <p:nvSpPr>
          <p:cNvPr id="6" name="Rectangle 5"/>
          <p:cNvSpPr/>
          <p:nvPr/>
        </p:nvSpPr>
        <p:spPr>
          <a:xfrm>
            <a:off x="1975428" y="1153395"/>
            <a:ext cx="1828800" cy="8001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smtClean="0"/>
              <a:t>% Completion</a:t>
            </a:r>
          </a:p>
          <a:p>
            <a:pPr algn="ctr"/>
            <a:r>
              <a:rPr lang="en-US" sz="1600" dirty="0" smtClean="0"/>
              <a:t>10</a:t>
            </a:r>
            <a:r>
              <a:rPr lang="en-US" sz="1600" dirty="0" smtClean="0"/>
              <a:t>0</a:t>
            </a:r>
            <a:r>
              <a:rPr lang="en-US" sz="1600" dirty="0" smtClean="0"/>
              <a:t>%</a:t>
            </a:r>
            <a:endParaRPr lang="en-US" sz="1600" dirty="0"/>
          </a:p>
        </p:txBody>
      </p:sp>
      <p:sp>
        <p:nvSpPr>
          <p:cNvPr id="7" name="Rectangle 6"/>
          <p:cNvSpPr/>
          <p:nvPr/>
        </p:nvSpPr>
        <p:spPr>
          <a:xfrm>
            <a:off x="4403438" y="545525"/>
            <a:ext cx="1828800" cy="8001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smtClean="0"/>
              <a:t>% Completion</a:t>
            </a:r>
          </a:p>
          <a:p>
            <a:pPr algn="ctr"/>
            <a:r>
              <a:rPr lang="en-US" sz="1600" dirty="0" smtClean="0"/>
              <a:t>50%</a:t>
            </a:r>
            <a:endParaRPr lang="en-US" sz="1600" dirty="0"/>
          </a:p>
        </p:txBody>
      </p:sp>
      <p:sp>
        <p:nvSpPr>
          <p:cNvPr id="8" name="Rectangle 7"/>
          <p:cNvSpPr/>
          <p:nvPr/>
        </p:nvSpPr>
        <p:spPr>
          <a:xfrm>
            <a:off x="7039265" y="1734"/>
            <a:ext cx="1828800" cy="8001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smtClean="0"/>
              <a:t>% Completion</a:t>
            </a:r>
          </a:p>
          <a:p>
            <a:pPr algn="ctr"/>
            <a:r>
              <a:rPr lang="en-US" sz="1600" dirty="0" smtClean="0"/>
              <a:t>20%</a:t>
            </a:r>
            <a:endParaRPr lang="en-US" sz="1600" dirty="0"/>
          </a:p>
        </p:txBody>
      </p:sp>
    </p:spTree>
    <p:extLst>
      <p:ext uri="{BB962C8B-B14F-4D97-AF65-F5344CB8AC3E}">
        <p14:creationId xmlns:p14="http://schemas.microsoft.com/office/powerpoint/2010/main" val="16833603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a:solidFill>
                  <a:prstClr val="white"/>
                </a:solidFill>
              </a:rPr>
              <a:pPr>
                <a:defRPr/>
              </a:pPr>
              <a:t>5</a:t>
            </a:fld>
            <a:endParaRPr lang="en-US" dirty="0">
              <a:solidFill>
                <a:prstClr val="white"/>
              </a:solidFill>
            </a:endParaRPr>
          </a:p>
        </p:txBody>
      </p:sp>
      <p:sp>
        <p:nvSpPr>
          <p:cNvPr id="3" name="Title 2"/>
          <p:cNvSpPr>
            <a:spLocks noGrp="1"/>
          </p:cNvSpPr>
          <p:nvPr>
            <p:ph type="title"/>
          </p:nvPr>
        </p:nvSpPr>
        <p:spPr/>
        <p:txBody>
          <a:bodyPr/>
          <a:lstStyle/>
          <a:p>
            <a:r>
              <a:rPr lang="en-US" b="1" dirty="0"/>
              <a:t>Basic Reporting Service</a:t>
            </a:r>
            <a:endParaRPr lang="en-US" dirty="0"/>
          </a:p>
        </p:txBody>
      </p:sp>
      <p:graphicFrame>
        <p:nvGraphicFramePr>
          <p:cNvPr id="4" name="Diagram 3"/>
          <p:cNvGraphicFramePr/>
          <p:nvPr>
            <p:extLst>
              <p:ext uri="{D42A27DB-BD31-4B8C-83A1-F6EECF244321}">
                <p14:modId xmlns:p14="http://schemas.microsoft.com/office/powerpoint/2010/main" val="939943965"/>
              </p:ext>
            </p:extLst>
          </p:nvPr>
        </p:nvGraphicFramePr>
        <p:xfrm>
          <a:off x="1891145" y="0"/>
          <a:ext cx="7252855"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9437142"/>
      </p:ext>
    </p:extLst>
  </p:cSld>
  <p:clrMapOvr>
    <a:masterClrMapping/>
  </p:clrMapOvr>
</p:sld>
</file>

<file path=ppt/theme/theme1.xml><?xml version="1.0" encoding="utf-8"?>
<a:theme xmlns:a="http://schemas.openxmlformats.org/drawingml/2006/main" name="Corporate Template Digital_wide screen">
  <a:themeElements>
    <a:clrScheme name="UST Global Theme">
      <a:dk1>
        <a:sysClr val="windowText" lastClr="000000"/>
      </a:dk1>
      <a:lt1>
        <a:sysClr val="window" lastClr="FFFFFF"/>
      </a:lt1>
      <a:dk2>
        <a:srgbClr val="323232"/>
      </a:dk2>
      <a:lt2>
        <a:srgbClr val="FFFFFF"/>
      </a:lt2>
      <a:accent1>
        <a:srgbClr val="007EAE"/>
      </a:accent1>
      <a:accent2>
        <a:srgbClr val="49A0D8"/>
      </a:accent2>
      <a:accent3>
        <a:srgbClr val="76BAE0"/>
      </a:accent3>
      <a:accent4>
        <a:srgbClr val="F07F09"/>
      </a:accent4>
      <a:accent5>
        <a:srgbClr val="C32148"/>
      </a:accent5>
      <a:accent6>
        <a:srgbClr val="35B050"/>
      </a:accent6>
      <a:hlink>
        <a:srgbClr val="5DD3FF"/>
      </a:hlink>
      <a:folHlink>
        <a:srgbClr val="2A89BE"/>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Status xmlns="2a5145cd-5f35-4e40-804b-04ad7a33edf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166F445E10A0E44980ABF14EA8244AC" ma:contentTypeVersion="6" ma:contentTypeDescription="Create a new document." ma:contentTypeScope="" ma:versionID="1ddc68bde74255fb01aaa815137300e0">
  <xsd:schema xmlns:xsd="http://www.w3.org/2001/XMLSchema" xmlns:xs="http://www.w3.org/2001/XMLSchema" xmlns:p="http://schemas.microsoft.com/office/2006/metadata/properties" xmlns:ns2="2a5145cd-5f35-4e40-804b-04ad7a33edf7" xmlns:ns3="f7113b4e-2ce0-4a3d-8ddb-863e1beee682" targetNamespace="http://schemas.microsoft.com/office/2006/metadata/properties" ma:root="true" ma:fieldsID="6af044486fec43dc3c848e46ff133bb2" ns2:_="" ns3:_="">
    <xsd:import namespace="2a5145cd-5f35-4e40-804b-04ad7a33edf7"/>
    <xsd:import namespace="f7113b4e-2ce0-4a3d-8ddb-863e1beee682"/>
    <xsd:element name="properties">
      <xsd:complexType>
        <xsd:sequence>
          <xsd:element name="documentManagement">
            <xsd:complexType>
              <xsd:all>
                <xsd:element ref="ns2:Statu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5145cd-5f35-4e40-804b-04ad7a33edf7" elementFormDefault="qualified">
    <xsd:import namespace="http://schemas.microsoft.com/office/2006/documentManagement/types"/>
    <xsd:import namespace="http://schemas.microsoft.com/office/infopath/2007/PartnerControls"/>
    <xsd:element name="Status" ma:index="4" nillable="true" ma:displayName="Status" ma:internalName="Statu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7113b4e-2ce0-4a3d-8ddb-863e1beee682"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110D9C-FEFD-4CCB-AF98-8766BF6B8CF3}">
  <ds:schemaRefs>
    <ds:schemaRef ds:uri="http://www.w3.org/XML/1998/namespace"/>
    <ds:schemaRef ds:uri="f7113b4e-2ce0-4a3d-8ddb-863e1beee682"/>
    <ds:schemaRef ds:uri="http://purl.org/dc/terms/"/>
    <ds:schemaRef ds:uri="http://schemas.microsoft.com/office/2006/documentManagement/types"/>
    <ds:schemaRef ds:uri="http://purl.org/dc/elements/1.1/"/>
    <ds:schemaRef ds:uri="http://schemas.microsoft.com/office/infopath/2007/PartnerControls"/>
    <ds:schemaRef ds:uri="http://purl.org/dc/dcmitype/"/>
    <ds:schemaRef ds:uri="http://schemas.openxmlformats.org/package/2006/metadata/core-properties"/>
    <ds:schemaRef ds:uri="2a5145cd-5f35-4e40-804b-04ad7a33edf7"/>
    <ds:schemaRef ds:uri="http://schemas.microsoft.com/office/2006/metadata/properties"/>
  </ds:schemaRefs>
</ds:datastoreItem>
</file>

<file path=customXml/itemProps2.xml><?xml version="1.0" encoding="utf-8"?>
<ds:datastoreItem xmlns:ds="http://schemas.openxmlformats.org/officeDocument/2006/customXml" ds:itemID="{A559B11C-EE74-4507-8A95-027980E712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a5145cd-5f35-4e40-804b-04ad7a33edf7"/>
    <ds:schemaRef ds:uri="f7113b4e-2ce0-4a3d-8ddb-863e1beee6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F08A9DC-4AB3-4D8D-AD7E-B11AB2CD3E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Corporate Template Digital_wide screen</Template>
  <TotalTime>1478</TotalTime>
  <Words>295</Words>
  <Application>Microsoft Macintosh PowerPoint</Application>
  <PresentationFormat>Custom</PresentationFormat>
  <Paragraphs>83</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Calibri</vt:lpstr>
      <vt:lpstr>Calibri Light</vt:lpstr>
      <vt:lpstr>Century Gothic</vt:lpstr>
      <vt:lpstr>Helvetica</vt:lpstr>
      <vt:lpstr>Helvetica Light</vt:lpstr>
      <vt:lpstr>Wingdings</vt:lpstr>
      <vt:lpstr>Arial</vt:lpstr>
      <vt:lpstr>Corporate Template Digital_wide screen</vt:lpstr>
      <vt:lpstr>PowerPoint Presentation</vt:lpstr>
      <vt:lpstr>Basic Building Blocks</vt:lpstr>
      <vt:lpstr>Basic Building Blocks</vt:lpstr>
      <vt:lpstr>Basic Reporting Service</vt:lpstr>
      <vt:lpstr>Basic Reporting Service</vt:lpstr>
    </vt:vector>
  </TitlesOfParts>
  <Company>UST Global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UST Global Presentation Template_Jan 2016</dc:title>
  <dc:creator>UST Global Inc;Anulatha.Padmakumari@ust-global.com</dc:creator>
  <cp:lastModifiedBy>Microsoft Office User</cp:lastModifiedBy>
  <cp:revision>96</cp:revision>
  <dcterms:created xsi:type="dcterms:W3CDTF">2015-06-09T16:10:03Z</dcterms:created>
  <dcterms:modified xsi:type="dcterms:W3CDTF">2016-06-10T02:31:57Z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0x0101007166F445E10A0E44980ABF14EA8244AC</vt:lpwstr>
  </property>
</Properties>
</file>