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E480283-BA27-4B84-928F-44B4E0B9C79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45EC717-81FC-4CFE-B06A-A7ECE1CAE3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Accum ODS – MOE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: UST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1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Member Other Enrollment (MOE) process is used for legacy to HIX product transfers by Accum ODS. </a:t>
            </a:r>
          </a:p>
          <a:p>
            <a:r>
              <a:rPr lang="en-US" dirty="0" smtClean="0"/>
              <a:t>Membership creates a trigger file when a transitioned member or group get activated.</a:t>
            </a:r>
          </a:p>
          <a:p>
            <a:r>
              <a:rPr lang="en-US" dirty="0" smtClean="0"/>
              <a:t>The above feed is fed to the MOE job which calls the EMPI database to find the member prior coverage. </a:t>
            </a:r>
          </a:p>
          <a:p>
            <a:r>
              <a:rPr lang="en-US" dirty="0" smtClean="0"/>
              <a:t>The program, then calls </a:t>
            </a:r>
            <a:r>
              <a:rPr lang="en-US" dirty="0" err="1" smtClean="0"/>
              <a:t>getContractList</a:t>
            </a:r>
            <a:r>
              <a:rPr lang="en-US" dirty="0" smtClean="0"/>
              <a:t> service to get Contract information from each legacy system.</a:t>
            </a:r>
          </a:p>
          <a:p>
            <a:r>
              <a:rPr lang="en-US" dirty="0" smtClean="0"/>
              <a:t>The information is placed into a dataset and sent to Accum ODS for processing.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each member record, we get the member information for all the members under the subscriber. Matching the members to their coverage is difficult and prone to errors. </a:t>
            </a:r>
          </a:p>
          <a:p>
            <a:r>
              <a:rPr lang="en-US" dirty="0" smtClean="0"/>
              <a:t>The process searches for all the prior coverage, not the most recent one. Hence there are a lot of partial data found errors if any one of those identified systems didn’t respond. </a:t>
            </a:r>
          </a:p>
          <a:p>
            <a:r>
              <a:rPr lang="en-US" dirty="0" smtClean="0"/>
              <a:t>Each legacy system has their own implementation of search member so the data being returned is not uniform in details.</a:t>
            </a:r>
          </a:p>
          <a:p>
            <a:r>
              <a:rPr lang="en-US" dirty="0" smtClean="0"/>
              <a:t>The process doesn’t always return the desired ISG/Legacy information. The resultant file has found to miss ISG or Legacy information sometimes. </a:t>
            </a:r>
          </a:p>
          <a:p>
            <a:r>
              <a:rPr lang="en-US" dirty="0" smtClean="0"/>
              <a:t>Data like Legacy state/product missing from MOE and ODS currently takes it from other sources like XREF/Membership. </a:t>
            </a:r>
          </a:p>
          <a:p>
            <a:r>
              <a:rPr lang="en-US" dirty="0" smtClean="0"/>
              <a:t>Member not found/Member failed response coming from Legacy during sync trigger process due to incorrect MOE information.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5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Performed extensive data analysis to find out the errors and pain points both in mainframe and service side. </a:t>
            </a:r>
          </a:p>
          <a:p>
            <a:r>
              <a:rPr lang="en-US" dirty="0" smtClean="0"/>
              <a:t>Alerted membership team on the errors in the input so that trigger issues were corrected. </a:t>
            </a:r>
          </a:p>
          <a:p>
            <a:r>
              <a:rPr lang="en-US" dirty="0" smtClean="0"/>
              <a:t>Worked with services team and legacy team to work around the errors in member sequence, legacy array limitation of 5 members, name/dob matching, data errors in MOE and </a:t>
            </a:r>
            <a:r>
              <a:rPr lang="en-US" dirty="0" err="1" smtClean="0"/>
              <a:t>Xref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Informed the MOE team on performance issues which got corrected later. </a:t>
            </a:r>
          </a:p>
          <a:p>
            <a:r>
              <a:rPr lang="en-US" dirty="0" smtClean="0"/>
              <a:t>Currently suggesting alternate approach to MOE by using file feed directly from transition. This is to improve the success rate as LG and big SG migrations are around the corner.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we contributed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0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819400"/>
            <a:ext cx="7408333" cy="3306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latin typeface="Algerian" panose="04020705040A02060702" pitchFamily="82" charset="0"/>
              </a:rPr>
              <a:t>           </a:t>
            </a:r>
            <a:r>
              <a:rPr lang="en-US" sz="15000" dirty="0" smtClean="0">
                <a:latin typeface="Algerian" panose="04020705040A02060702" pitchFamily="82" charset="0"/>
              </a:rPr>
              <a:t>?</a:t>
            </a:r>
            <a:endParaRPr lang="en-US" sz="15000" dirty="0">
              <a:latin typeface="Algerian" panose="04020705040A02060702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Modernization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1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367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Accum ODS – MOE Process</vt:lpstr>
      <vt:lpstr>What is MOE</vt:lpstr>
      <vt:lpstr>Current Challenges</vt:lpstr>
      <vt:lpstr>How we contributed for improvement</vt:lpstr>
      <vt:lpstr>Modernization Opportunities</vt:lpstr>
    </vt:vector>
  </TitlesOfParts>
  <Company>WellPoint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 ODS – MOE Process</dc:title>
  <dc:creator>Sethumadhavan, Suvin</dc:creator>
  <cp:lastModifiedBy>Sethumadhavan, Suvin</cp:lastModifiedBy>
  <cp:revision>4</cp:revision>
  <dcterms:created xsi:type="dcterms:W3CDTF">2015-06-04T14:58:54Z</dcterms:created>
  <dcterms:modified xsi:type="dcterms:W3CDTF">2015-06-04T15:38:23Z</dcterms:modified>
</cp:coreProperties>
</file>