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351"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ory Beamer" initials="GB"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50" autoAdjust="0"/>
    <p:restoredTop sz="71136" autoAdjust="0"/>
  </p:normalViewPr>
  <p:slideViewPr>
    <p:cSldViewPr snapToGrid="0" snapToObjects="1">
      <p:cViewPr varScale="1">
        <p:scale>
          <a:sx n="74" d="100"/>
          <a:sy n="74" d="100"/>
        </p:scale>
        <p:origin x="-1284"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0" d="100"/>
          <a:sy n="50" d="100"/>
        </p:scale>
        <p:origin x="-293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468A65-2093-4CA5-BAC8-7EC01C9AC48C}" type="datetimeFigureOut">
              <a:rPr lang="en-US" smtClean="0"/>
              <a:t>5/28/2015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DFF3DC3-52C2-41BE-9C12-13CA2C026DEA}" type="slidenum">
              <a:rPr lang="en-US" smtClean="0"/>
              <a:t>‹#›</a:t>
            </a:fld>
            <a:endParaRPr lang="en-US"/>
          </a:p>
        </p:txBody>
      </p:sp>
    </p:spTree>
    <p:extLst>
      <p:ext uri="{BB962C8B-B14F-4D97-AF65-F5344CB8AC3E}">
        <p14:creationId xmlns:p14="http://schemas.microsoft.com/office/powerpoint/2010/main" val="9996286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D20CA-449A-49FF-91FD-FE591C19058E}" type="datetimeFigureOut">
              <a:rPr lang="en-US" smtClean="0"/>
              <a:pPr/>
              <a:t>5/28/2015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3E07A1-2926-49B1-9231-67F85B6D590A}" type="slidenum">
              <a:rPr lang="en-US" smtClean="0"/>
              <a:pPr/>
              <a:t>‹#›</a:t>
            </a:fld>
            <a:endParaRPr lang="en-US"/>
          </a:p>
        </p:txBody>
      </p:sp>
    </p:spTree>
    <p:extLst>
      <p:ext uri="{BB962C8B-B14F-4D97-AF65-F5344CB8AC3E}">
        <p14:creationId xmlns:p14="http://schemas.microsoft.com/office/powerpoint/2010/main" val="3274125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3E07A1-2926-49B1-9231-67F85B6D590A}" type="slidenum">
              <a:rPr lang="en-US" smtClean="0"/>
              <a:pPr/>
              <a:t>1</a:t>
            </a:fld>
            <a:endParaRPr lang="en-US"/>
          </a:p>
        </p:txBody>
      </p:sp>
    </p:spTree>
    <p:extLst>
      <p:ext uri="{BB962C8B-B14F-4D97-AF65-F5344CB8AC3E}">
        <p14:creationId xmlns:p14="http://schemas.microsoft.com/office/powerpoint/2010/main" val="34449756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ust-global.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p:cNvSpPr/>
          <p:nvPr userDrawn="1"/>
        </p:nvSpPr>
        <p:spPr>
          <a:xfrm>
            <a:off x="0" y="2"/>
            <a:ext cx="9144000" cy="826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3" descr="C:\Users\u26878\Downloads\shutterstock_149655416 (1).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420"/>
          <a:stretch/>
        </p:blipFill>
        <p:spPr bwMode="auto">
          <a:xfrm>
            <a:off x="-228600" y="3330761"/>
            <a:ext cx="9372600" cy="30700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5"/>
          <p:cNvSpPr>
            <a:spLocks noGrp="1"/>
          </p:cNvSpPr>
          <p:nvPr>
            <p:ph type="body" sz="quarter" idx="14" hasCustomPrompt="1"/>
          </p:nvPr>
        </p:nvSpPr>
        <p:spPr>
          <a:xfrm>
            <a:off x="224970" y="473781"/>
            <a:ext cx="2819400" cy="534988"/>
          </a:xfrm>
        </p:spPr>
        <p:txBody>
          <a:bodyPr anchor="ctr">
            <a:noAutofit/>
          </a:bodyPr>
          <a:lstStyle>
            <a:lvl1pPr algn="ctr">
              <a:buNone/>
              <a:defRPr sz="2000" b="0" baseline="0">
                <a:solidFill>
                  <a:schemeClr val="bg2">
                    <a:lumMod val="50000"/>
                  </a:schemeClr>
                </a:solidFill>
                <a:latin typeface="Hand Of Sean" pitchFamily="2" charset="0"/>
              </a:defRPr>
            </a:lvl1pPr>
          </a:lstStyle>
          <a:p>
            <a:pPr lvl="0"/>
            <a:r>
              <a:rPr lang="en-US" dirty="0" smtClean="0"/>
              <a:t>Vertical/ Business Unit</a:t>
            </a:r>
          </a:p>
        </p:txBody>
      </p:sp>
      <p:sp>
        <p:nvSpPr>
          <p:cNvPr id="17" name="Text Placeholder 25"/>
          <p:cNvSpPr>
            <a:spLocks noGrp="1"/>
          </p:cNvSpPr>
          <p:nvPr>
            <p:ph type="body" sz="quarter" idx="11" hasCustomPrompt="1"/>
          </p:nvPr>
        </p:nvSpPr>
        <p:spPr>
          <a:xfrm>
            <a:off x="163286" y="1973975"/>
            <a:ext cx="4952999" cy="533400"/>
          </a:xfrm>
        </p:spPr>
        <p:txBody>
          <a:bodyPr>
            <a:noAutofit/>
          </a:bodyPr>
          <a:lstStyle>
            <a:lvl1pPr marL="0" indent="0">
              <a:buNone/>
              <a:defRPr sz="3200" b="1" baseline="0">
                <a:solidFill>
                  <a:schemeClr val="tx1">
                    <a:lumMod val="75000"/>
                    <a:lumOff val="25000"/>
                  </a:schemeClr>
                </a:solidFill>
                <a:latin typeface="+mn-lt"/>
              </a:defRPr>
            </a:lvl1pPr>
          </a:lstStyle>
          <a:p>
            <a:pPr lvl="0"/>
            <a:r>
              <a:rPr lang="en-US" dirty="0" smtClean="0"/>
              <a:t>Presentation Title</a:t>
            </a:r>
          </a:p>
        </p:txBody>
      </p:sp>
      <p:sp>
        <p:nvSpPr>
          <p:cNvPr id="19" name="Picture Placeholder 28"/>
          <p:cNvSpPr>
            <a:spLocks noGrp="1"/>
          </p:cNvSpPr>
          <p:nvPr>
            <p:ph type="pic" sz="quarter" idx="13" hasCustomPrompt="1"/>
          </p:nvPr>
        </p:nvSpPr>
        <p:spPr>
          <a:xfrm>
            <a:off x="7524750" y="1622003"/>
            <a:ext cx="1295400" cy="1295400"/>
          </a:xfrm>
          <a:ln>
            <a:noFill/>
          </a:ln>
        </p:spPr>
        <p:txBody>
          <a:bodyPr>
            <a:normAutofit/>
          </a:bodyPr>
          <a:lstStyle>
            <a:lvl1pPr>
              <a:buNone/>
              <a:defRPr sz="1600"/>
            </a:lvl1pPr>
          </a:lstStyle>
          <a:p>
            <a:r>
              <a:rPr lang="en-US" dirty="0" smtClean="0"/>
              <a:t>Client Logo</a:t>
            </a:r>
            <a:endParaRPr lang="en-US" dirty="0"/>
          </a:p>
        </p:txBody>
      </p:sp>
      <p:sp>
        <p:nvSpPr>
          <p:cNvPr id="23" name="Text Placeholder 37"/>
          <p:cNvSpPr>
            <a:spLocks noGrp="1"/>
          </p:cNvSpPr>
          <p:nvPr>
            <p:ph type="body" sz="quarter" idx="15" hasCustomPrompt="1"/>
          </p:nvPr>
        </p:nvSpPr>
        <p:spPr>
          <a:xfrm>
            <a:off x="163284" y="2917403"/>
            <a:ext cx="4953000" cy="612648"/>
          </a:xfrm>
        </p:spPr>
        <p:txBody>
          <a:bodyPr/>
          <a:lstStyle>
            <a:lvl1pPr marL="0" indent="0">
              <a:buNone/>
              <a:defRPr sz="1400" b="0" baseline="0">
                <a:solidFill>
                  <a:schemeClr val="tx1">
                    <a:lumMod val="75000"/>
                    <a:lumOff val="25000"/>
                  </a:schemeClr>
                </a:solidFill>
                <a:latin typeface="+mn-lt"/>
                <a:cs typeface="Arial" panose="020B0604020202020204" pitchFamily="34" charset="0"/>
              </a:defRPr>
            </a:lvl1pPr>
          </a:lstStyle>
          <a:p>
            <a:pPr lvl="0"/>
            <a:r>
              <a:rPr lang="en-US" dirty="0" smtClean="0"/>
              <a:t>Description about the presentation and/or version number and date of release</a:t>
            </a:r>
          </a:p>
        </p:txBody>
      </p:sp>
      <p:sp>
        <p:nvSpPr>
          <p:cNvPr id="25" name="Date Placeholder 5"/>
          <p:cNvSpPr>
            <a:spLocks noGrp="1"/>
          </p:cNvSpPr>
          <p:nvPr userDrawn="1">
            <p:ph type="dt" sz="half" idx="10"/>
          </p:nvPr>
        </p:nvSpPr>
        <p:spPr>
          <a:xfrm>
            <a:off x="7353300" y="381000"/>
            <a:ext cx="1638300" cy="228600"/>
          </a:xfrm>
          <a:prstGeom prst="rect">
            <a:avLst/>
          </a:prstGeom>
        </p:spPr>
        <p:txBody>
          <a:bodyPr/>
          <a:lstStyle>
            <a:lvl1pPr algn="ctr">
              <a:defRPr sz="1100">
                <a:solidFill>
                  <a:schemeClr val="tx1"/>
                </a:solidFill>
                <a:latin typeface="Segoe" panose="020B0502040504020203" pitchFamily="34" charset="0"/>
              </a:defRPr>
            </a:lvl1pPr>
          </a:lstStyle>
          <a:p>
            <a:endParaRPr lang="en-US" kern="0" dirty="0"/>
          </a:p>
        </p:txBody>
      </p:sp>
      <p:sp>
        <p:nvSpPr>
          <p:cNvPr id="10" name="Rectangle 9"/>
          <p:cNvSpPr/>
          <p:nvPr userDrawn="1"/>
        </p:nvSpPr>
        <p:spPr>
          <a:xfrm>
            <a:off x="2" y="5707748"/>
            <a:ext cx="9144001" cy="693053"/>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you">
    <p:spTree>
      <p:nvGrpSpPr>
        <p:cNvPr id="1" name=""/>
        <p:cNvGrpSpPr/>
        <p:nvPr/>
      </p:nvGrpSpPr>
      <p:grpSpPr>
        <a:xfrm>
          <a:off x="0" y="0"/>
          <a:ext cx="0" cy="0"/>
          <a:chOff x="0" y="0"/>
          <a:chExt cx="0" cy="0"/>
        </a:xfrm>
      </p:grpSpPr>
      <p:pic>
        <p:nvPicPr>
          <p:cNvPr id="11" name="Picture 3" descr="C:\Users\u14804\Desktop\New folder (2)\ppt.jpg"/>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a:stretch/>
        </p:blipFill>
        <p:spPr bwMode="auto">
          <a:xfrm>
            <a:off x="0" y="2"/>
            <a:ext cx="9144000" cy="638628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1"/>
          <p:cNvSpPr>
            <a:spLocks noChangeArrowheads="1"/>
          </p:cNvSpPr>
          <p:nvPr userDrawn="1"/>
        </p:nvSpPr>
        <p:spPr bwMode="auto">
          <a:xfrm>
            <a:off x="170331" y="3368166"/>
            <a:ext cx="22161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3200" b="1" baseline="0" dirty="0">
                <a:solidFill>
                  <a:schemeClr val="tx1"/>
                </a:solidFill>
                <a:latin typeface="+mn-lt"/>
              </a:rPr>
              <a:t>Thank You</a:t>
            </a:r>
          </a:p>
        </p:txBody>
      </p:sp>
      <p:sp>
        <p:nvSpPr>
          <p:cNvPr id="12" name="Rectangle 46"/>
          <p:cNvSpPr>
            <a:spLocks noChangeArrowheads="1"/>
          </p:cNvSpPr>
          <p:nvPr userDrawn="1"/>
        </p:nvSpPr>
        <p:spPr bwMode="auto">
          <a:xfrm>
            <a:off x="3114071" y="6429411"/>
            <a:ext cx="2915863" cy="169277"/>
          </a:xfrm>
          <a:prstGeom prst="rect">
            <a:avLst/>
          </a:prstGeom>
          <a:solidFill>
            <a:schemeClr val="bg1"/>
          </a:solidFill>
          <a:ln w="9525">
            <a:noFill/>
            <a:miter lim="800000"/>
            <a:headEnd/>
            <a:tailEnd/>
          </a:ln>
        </p:spPr>
        <p:txBody>
          <a:bodyPr wrap="none" lIns="0" tIns="0" rIns="0" bIns="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bg1">
                    <a:lumMod val="50000"/>
                  </a:schemeClr>
                </a:solidFill>
                <a:latin typeface="+mn-lt"/>
                <a:ea typeface="+mn-ea"/>
                <a:cs typeface="+mn-cs"/>
              </a:rPr>
              <a:t>20 Enterprise, 4th Floor, Aliso Viejo, CA 92656</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p:nvPr/>
        </p:nvSpPr>
        <p:spPr>
          <a:xfrm>
            <a:off x="0" y="6248401"/>
            <a:ext cx="6934200" cy="440623"/>
          </a:xfrm>
          <a:prstGeom prst="rect">
            <a:avLst/>
          </a:prstGeom>
          <a:solidFill>
            <a:srgbClr val="009C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descr="UST_Global_logo.ai"/>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6248402"/>
            <a:ext cx="1828800" cy="451087"/>
          </a:xfrm>
          <a:prstGeom prst="rect">
            <a:avLst/>
          </a:prstGeom>
        </p:spPr>
      </p:pic>
      <p:sp>
        <p:nvSpPr>
          <p:cNvPr id="5" name="Footer Placeholder 4"/>
          <p:cNvSpPr>
            <a:spLocks noGrp="1"/>
          </p:cNvSpPr>
          <p:nvPr>
            <p:ph type="ftr" sz="quarter" idx="11"/>
          </p:nvPr>
        </p:nvSpPr>
        <p:spPr>
          <a:xfrm>
            <a:off x="457200" y="6276976"/>
            <a:ext cx="2895600" cy="365125"/>
          </a:xfrm>
          <a:prstGeom prst="rect">
            <a:avLst/>
          </a:prstGeom>
        </p:spPr>
        <p:txBody>
          <a:bodyPr/>
          <a:lstStyle>
            <a:lvl1pPr>
              <a:defRPr>
                <a:solidFill>
                  <a:schemeClr val="bg1"/>
                </a:solidFill>
              </a:defRPr>
            </a:lvl1pPr>
          </a:lstStyle>
          <a:p>
            <a:endParaRPr lang="en-US"/>
          </a:p>
        </p:txBody>
      </p:sp>
      <p:sp>
        <p:nvSpPr>
          <p:cNvPr id="9" name="Slide Number Placeholder 3"/>
          <p:cNvSpPr>
            <a:spLocks noGrp="1"/>
          </p:cNvSpPr>
          <p:nvPr>
            <p:ph type="sldNum" sz="quarter" idx="12"/>
          </p:nvPr>
        </p:nvSpPr>
        <p:spPr>
          <a:xfrm>
            <a:off x="0" y="6276975"/>
            <a:ext cx="457200" cy="365125"/>
          </a:xfrm>
          <a:prstGeom prst="rect">
            <a:avLst/>
          </a:prstGeom>
        </p:spPr>
        <p:txBody>
          <a:bodyPr/>
          <a:lstStyle>
            <a:lvl1pPr>
              <a:defRPr>
                <a:solidFill>
                  <a:schemeClr val="bg1"/>
                </a:solidFill>
              </a:defRPr>
            </a:lvl1pPr>
          </a:lstStyle>
          <a:p>
            <a:fld id="{B5DDA84D-1781-40C4-818C-C2B37FA26A28}" type="slidenum">
              <a:rPr lang="en-US" smtClean="0"/>
              <a:pPr/>
              <a:t>‹#›</a:t>
            </a:fld>
            <a:endParaRPr lang="en-US"/>
          </a:p>
        </p:txBody>
      </p:sp>
    </p:spTree>
    <p:extLst>
      <p:ext uri="{BB962C8B-B14F-4D97-AF65-F5344CB8AC3E}">
        <p14:creationId xmlns:p14="http://schemas.microsoft.com/office/powerpoint/2010/main" val="286452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title</a:t>
            </a:r>
            <a:endParaRPr lang="en-US" dirty="0"/>
          </a:p>
        </p:txBody>
      </p:sp>
      <p:sp>
        <p:nvSpPr>
          <p:cNvPr id="8" name="Text Placeholder 6"/>
          <p:cNvSpPr>
            <a:spLocks noGrp="1"/>
          </p:cNvSpPr>
          <p:nvPr>
            <p:ph type="body" sz="quarter" idx="11" hasCustomPrompt="1"/>
          </p:nvPr>
        </p:nvSpPr>
        <p:spPr>
          <a:xfrm>
            <a:off x="304800" y="7290"/>
            <a:ext cx="2667000" cy="449911"/>
          </a:xfrm>
        </p:spPr>
        <p:txBody>
          <a:bodyPr anchor="ctr" anchorCtr="1"/>
          <a:lstStyle>
            <a:lvl1pPr algn="ctr">
              <a:defRPr sz="1800">
                <a:solidFill>
                  <a:schemeClr val="bg1"/>
                </a:solidFill>
                <a:latin typeface="Hand Of Sean" pitchFamily="2" charset="0"/>
              </a:defRPr>
            </a:lvl1pPr>
          </a:lstStyle>
          <a:p>
            <a:pPr lvl="0"/>
            <a:r>
              <a:rPr lang="en-US" dirty="0" smtClean="0"/>
              <a:t>Edit Heading</a:t>
            </a:r>
            <a:endParaRPr lang="en-US" dirty="0"/>
          </a:p>
        </p:txBody>
      </p:sp>
      <p:sp>
        <p:nvSpPr>
          <p:cNvPr id="5" name="Rectangle 96"/>
          <p:cNvSpPr>
            <a:spLocks noGrp="1" noChangeArrowheads="1"/>
          </p:cNvSpPr>
          <p:nvPr>
            <p:ph type="sldNum" sz="quarter" idx="4"/>
          </p:nvPr>
        </p:nvSpPr>
        <p:spPr bwMode="auto">
          <a:xfrm>
            <a:off x="27766" y="6604348"/>
            <a:ext cx="44196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smtClean="0"/>
              <a:pPr>
                <a:defRPr/>
              </a:pPr>
              <a:t>‹#›</a:t>
            </a:fld>
            <a:endParaRPr lang="en-US" dirty="0"/>
          </a:p>
        </p:txBody>
      </p:sp>
    </p:spTree>
    <p:extLst>
      <p:ext uri="{BB962C8B-B14F-4D97-AF65-F5344CB8AC3E}">
        <p14:creationId xmlns:p14="http://schemas.microsoft.com/office/powerpoint/2010/main" val="537263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only slide">
    <p:spTree>
      <p:nvGrpSpPr>
        <p:cNvPr id="1" name=""/>
        <p:cNvGrpSpPr/>
        <p:nvPr/>
      </p:nvGrpSpPr>
      <p:grpSpPr>
        <a:xfrm>
          <a:off x="0" y="0"/>
          <a:ext cx="0" cy="0"/>
          <a:chOff x="0" y="0"/>
          <a:chExt cx="0" cy="0"/>
        </a:xfrm>
      </p:grpSpPr>
      <p:sp>
        <p:nvSpPr>
          <p:cNvPr id="6" name="Text Placeholder 6"/>
          <p:cNvSpPr>
            <a:spLocks noGrp="1"/>
          </p:cNvSpPr>
          <p:nvPr>
            <p:ph type="body" sz="quarter" idx="13" hasCustomPrompt="1"/>
          </p:nvPr>
        </p:nvSpPr>
        <p:spPr>
          <a:xfrm>
            <a:off x="304800" y="0"/>
            <a:ext cx="2667000" cy="457199"/>
          </a:xfrm>
        </p:spPr>
        <p:txBody>
          <a:bodyPr anchor="ctr" anchorCtr="1"/>
          <a:lstStyle>
            <a:lvl1pPr algn="ctr">
              <a:buNone/>
              <a:defRPr sz="1800">
                <a:solidFill>
                  <a:schemeClr val="bg1"/>
                </a:solidFill>
                <a:latin typeface="Hand Of Sean" pitchFamily="2" charset="0"/>
              </a:defRPr>
            </a:lvl1pPr>
          </a:lstStyle>
          <a:p>
            <a:pPr lvl="0"/>
            <a:r>
              <a:rPr lang="en-US" dirty="0" smtClean="0"/>
              <a:t>Edit Heading</a:t>
            </a:r>
            <a:endParaRPr lang="en-US" dirty="0"/>
          </a:p>
        </p:txBody>
      </p:sp>
      <p:sp>
        <p:nvSpPr>
          <p:cNvPr id="4" name="Rectangle 96"/>
          <p:cNvSpPr>
            <a:spLocks noGrp="1" noChangeArrowheads="1"/>
          </p:cNvSpPr>
          <p:nvPr>
            <p:ph type="sldNum" sz="quarter" idx="4"/>
          </p:nvPr>
        </p:nvSpPr>
        <p:spPr bwMode="auto">
          <a:xfrm>
            <a:off x="152399" y="6596062"/>
            <a:ext cx="381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defTabSz="914400"/>
            <a:fld id="{62119FA8-E5A2-4DF3-95A6-8A1A29F058E5}" type="slidenum">
              <a:rPr lang="en-US">
                <a:solidFill>
                  <a:prstClr val="white"/>
                </a:solidFill>
              </a:rPr>
              <a:pPr defTabSz="914400"/>
              <a:t>‹#›</a:t>
            </a:fld>
            <a:endParaRPr lang="en-US" dirty="0">
              <a:solidFill>
                <a:prstClr val="white"/>
              </a:solidFill>
            </a:endParaRPr>
          </a:p>
        </p:txBody>
      </p:sp>
    </p:spTree>
    <p:extLst>
      <p:ext uri="{BB962C8B-B14F-4D97-AF65-F5344CB8AC3E}">
        <p14:creationId xmlns:p14="http://schemas.microsoft.com/office/powerpoint/2010/main" val="2248651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6"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8"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Tree>
    <p:extLst>
      <p:ext uri="{BB962C8B-B14F-4D97-AF65-F5344CB8AC3E}">
        <p14:creationId xmlns:p14="http://schemas.microsoft.com/office/powerpoint/2010/main" val="2811262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Slide">
    <p:spTree>
      <p:nvGrpSpPr>
        <p:cNvPr id="1" name=""/>
        <p:cNvGrpSpPr/>
        <p:nvPr/>
      </p:nvGrpSpPr>
      <p:grpSpPr>
        <a:xfrm>
          <a:off x="0" y="0"/>
          <a:ext cx="0" cy="0"/>
          <a:chOff x="0" y="0"/>
          <a:chExt cx="0" cy="0"/>
        </a:xfrm>
      </p:grpSpPr>
      <p:grpSp>
        <p:nvGrpSpPr>
          <p:cNvPr id="5" name="Group 4"/>
          <p:cNvGrpSpPr/>
          <p:nvPr userDrawn="1"/>
        </p:nvGrpSpPr>
        <p:grpSpPr>
          <a:xfrm>
            <a:off x="2" y="0"/>
            <a:ext cx="9144001" cy="6400800"/>
            <a:chOff x="0" y="0"/>
            <a:chExt cx="9144001" cy="6400800"/>
          </a:xfrm>
        </p:grpSpPr>
        <p:pic>
          <p:nvPicPr>
            <p:cNvPr id="8" name="Picture 4" descr="C:\Users\u26878\Downloads\shutterstock_14893192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0" y="0"/>
              <a:ext cx="9144000" cy="6400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0" y="5707747"/>
              <a:ext cx="9144001" cy="693053"/>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0" name="Rectangle 9"/>
          <p:cNvSpPr/>
          <p:nvPr userDrawn="1"/>
        </p:nvSpPr>
        <p:spPr>
          <a:xfrm>
            <a:off x="-1" y="3316519"/>
            <a:ext cx="9144001" cy="1531253"/>
          </a:xfrm>
          <a:prstGeom prst="rect">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Freeform 49"/>
          <p:cNvSpPr>
            <a:spLocks/>
          </p:cNvSpPr>
          <p:nvPr userDrawn="1"/>
        </p:nvSpPr>
        <p:spPr bwMode="auto">
          <a:xfrm>
            <a:off x="-12700" y="2286000"/>
            <a:ext cx="7175500" cy="259080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a:extLst/>
        </p:spPr>
        <p:txBody>
          <a:bodyPr/>
          <a:lstStyle/>
          <a:p>
            <a:endParaRPr lang="en-US"/>
          </a:p>
        </p:txBody>
      </p:sp>
      <p:sp>
        <p:nvSpPr>
          <p:cNvPr id="7" name="Text Placeholder 37"/>
          <p:cNvSpPr>
            <a:spLocks noGrp="1"/>
          </p:cNvSpPr>
          <p:nvPr>
            <p:ph type="body" sz="quarter" idx="10" hasCustomPrompt="1"/>
          </p:nvPr>
        </p:nvSpPr>
        <p:spPr>
          <a:xfrm>
            <a:off x="231320" y="3739244"/>
            <a:ext cx="8681358" cy="685800"/>
          </a:xfrm>
        </p:spPr>
        <p:txBody>
          <a:bodyPr anchor="ctr">
            <a:normAutofit/>
          </a:bodyPr>
          <a:lstStyle>
            <a:lvl1pPr marL="63500" indent="-63500" algn="l">
              <a:buNone/>
              <a:defRPr sz="3200" b="1" baseline="0">
                <a:latin typeface="+mn-lt"/>
              </a:defRPr>
            </a:lvl1pPr>
          </a:lstStyle>
          <a:p>
            <a:pPr lvl="0"/>
            <a:r>
              <a:rPr lang="en-US" dirty="0" smtClean="0"/>
              <a:t>Section Break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Break Slide">
    <p:spTree>
      <p:nvGrpSpPr>
        <p:cNvPr id="1" name=""/>
        <p:cNvGrpSpPr/>
        <p:nvPr/>
      </p:nvGrpSpPr>
      <p:grpSpPr>
        <a:xfrm>
          <a:off x="0" y="0"/>
          <a:ext cx="0" cy="0"/>
          <a:chOff x="0" y="0"/>
          <a:chExt cx="0" cy="0"/>
        </a:xfrm>
      </p:grpSpPr>
      <p:pic>
        <p:nvPicPr>
          <p:cNvPr id="11" name="Picture 3" descr="C:\Users\u14804\Desktop\New folder (2)\ppt.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1"/>
            <a:ext cx="9144000" cy="6386287"/>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49"/>
          <p:cNvSpPr>
            <a:spLocks/>
          </p:cNvSpPr>
          <p:nvPr userDrawn="1"/>
        </p:nvSpPr>
        <p:spPr bwMode="auto">
          <a:xfrm>
            <a:off x="-12700" y="2286000"/>
            <a:ext cx="7175500" cy="259080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a:extLst/>
        </p:spPr>
        <p:txBody>
          <a:bodyPr/>
          <a:lstStyle/>
          <a:p>
            <a:endParaRPr lang="en-US"/>
          </a:p>
        </p:txBody>
      </p:sp>
      <p:sp>
        <p:nvSpPr>
          <p:cNvPr id="7" name="Text Placeholder 37"/>
          <p:cNvSpPr>
            <a:spLocks noGrp="1"/>
          </p:cNvSpPr>
          <p:nvPr>
            <p:ph type="body" sz="quarter" idx="10" hasCustomPrompt="1"/>
          </p:nvPr>
        </p:nvSpPr>
        <p:spPr>
          <a:xfrm>
            <a:off x="119742" y="3581400"/>
            <a:ext cx="4953000" cy="685800"/>
          </a:xfrm>
        </p:spPr>
        <p:txBody>
          <a:bodyPr anchor="ctr">
            <a:normAutofit/>
          </a:bodyPr>
          <a:lstStyle>
            <a:lvl1pPr marL="63500" indent="-63500">
              <a:buNone/>
              <a:defRPr sz="3200" b="1" baseline="0">
                <a:latin typeface="+mn-lt"/>
              </a:defRPr>
            </a:lvl1pPr>
          </a:lstStyle>
          <a:p>
            <a:pPr lvl="0"/>
            <a:r>
              <a:rPr lang="en-US" dirty="0" smtClean="0"/>
              <a:t>Section Break Title</a:t>
            </a:r>
          </a:p>
        </p:txBody>
      </p:sp>
    </p:spTree>
    <p:extLst>
      <p:ext uri="{BB962C8B-B14F-4D97-AF65-F5344CB8AC3E}">
        <p14:creationId xmlns:p14="http://schemas.microsoft.com/office/powerpoint/2010/main" val="2952592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457200"/>
            <a:ext cx="8436864" cy="530352"/>
          </a:xfrm>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81000" y="1371600"/>
            <a:ext cx="8382000" cy="5029200"/>
          </a:xfrm>
        </p:spPr>
        <p:txBody>
          <a:bodyPr/>
          <a:lstStyle>
            <a:lvl3pPr>
              <a:defRPr/>
            </a:lvl3pPr>
            <a:lvl4pPr>
              <a:buFont typeface="Calibri" pitchFamily="34" charset="0"/>
              <a:buChar char="»"/>
              <a:defRPr/>
            </a:lvl4pPr>
            <a:lvl5pPr>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endParaRPr lang="en-US" dirty="0"/>
          </a:p>
        </p:txBody>
      </p:sp>
      <p:sp>
        <p:nvSpPr>
          <p:cNvPr id="7"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
        <p:nvSpPr>
          <p:cNvPr id="8" name="Rectangle 96"/>
          <p:cNvSpPr>
            <a:spLocks noGrp="1" noChangeArrowheads="1"/>
          </p:cNvSpPr>
          <p:nvPr>
            <p:ph type="sldNum" sz="quarter" idx="14"/>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j-lt"/>
                <a:cs typeface="Arial" panose="020B0604020202020204" pitchFamily="34" charset="0"/>
              </a:defRPr>
            </a:lvl1pPr>
          </a:lstStyle>
          <a:p>
            <a:pPr>
              <a:defRPr/>
            </a:pPr>
            <a:fld id="{A85E9118-4525-4620-91B5-75B9750E007A}"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5" name="TextBox 4"/>
          <p:cNvSpPr txBox="1"/>
          <p:nvPr userDrawn="1"/>
        </p:nvSpPr>
        <p:spPr>
          <a:xfrm>
            <a:off x="393700" y="1758950"/>
            <a:ext cx="8343900" cy="2031325"/>
          </a:xfrm>
          <a:prstGeom prst="rect">
            <a:avLst/>
          </a:prstGeom>
          <a:noFill/>
        </p:spPr>
        <p:txBody>
          <a:bodyPr wrap="square" rtlCol="0">
            <a:spAutoFit/>
          </a:bodyPr>
          <a:lstStyle/>
          <a:p>
            <a:pPr algn="just"/>
            <a:r>
              <a:rPr lang="en-US" sz="1400" dirty="0"/>
              <a:t>Copyright © 2015 by UST Global </a:t>
            </a:r>
            <a:r>
              <a:rPr lang="en-US" sz="1400" dirty="0" smtClean="0"/>
              <a:t>Inc. All </a:t>
            </a:r>
            <a:r>
              <a:rPr lang="en-US" sz="1400" dirty="0"/>
              <a:t>rights reserved</a:t>
            </a:r>
            <a:r>
              <a:rPr lang="en-US" sz="1400" dirty="0" smtClean="0"/>
              <a:t>. </a:t>
            </a:r>
            <a:r>
              <a:rPr lang="en-US" sz="1400"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a:t>
            </a:r>
            <a:r>
              <a:rPr lang="en-US" sz="1400" dirty="0" smtClean="0"/>
              <a:t>. </a:t>
            </a:r>
            <a:r>
              <a:rPr lang="en-US" sz="1400" dirty="0"/>
              <a:t>Further, all information contained herein is proprietary and confidential to UST Global </a:t>
            </a:r>
            <a:r>
              <a:rPr lang="en-US" sz="1400" dirty="0" err="1"/>
              <a:t>Inc</a:t>
            </a:r>
            <a:r>
              <a:rPr lang="en-US" sz="1400" dirty="0"/>
              <a:t> and may not be disclosed to any third party</a:t>
            </a:r>
            <a:r>
              <a:rPr lang="en-US" sz="1400" dirty="0" smtClean="0"/>
              <a:t>. </a:t>
            </a:r>
            <a:r>
              <a:rPr lang="en-US" sz="1400" dirty="0"/>
              <a:t>Exceptions to this notice are permitted only with the express, written permission of UST Global Inc</a:t>
            </a:r>
            <a:r>
              <a:rPr lang="en-US" sz="1400" dirty="0" smtClean="0"/>
              <a:t>.</a:t>
            </a:r>
          </a:p>
          <a:p>
            <a:pPr algn="just"/>
            <a:endParaRPr lang="en-US" sz="1400" dirty="0"/>
          </a:p>
          <a:p>
            <a:pPr algn="just"/>
            <a:r>
              <a:rPr lang="en-US" sz="1400" dirty="0"/>
              <a:t>UST Global® is a registered service mark of UST Global </a:t>
            </a:r>
            <a:r>
              <a:rPr lang="en-US" sz="1400" dirty="0" err="1" smtClean="0"/>
              <a:t>Inc</a:t>
            </a:r>
            <a:endParaRPr lang="en-US" sz="1400" dirty="0"/>
          </a:p>
        </p:txBody>
      </p:sp>
      <p:sp>
        <p:nvSpPr>
          <p:cNvPr id="7" name="TextBox 6"/>
          <p:cNvSpPr txBox="1"/>
          <p:nvPr userDrawn="1"/>
        </p:nvSpPr>
        <p:spPr>
          <a:xfrm>
            <a:off x="393702" y="4116389"/>
            <a:ext cx="8376331" cy="1384995"/>
          </a:xfrm>
          <a:prstGeom prst="rect">
            <a:avLst/>
          </a:prstGeom>
          <a:noFill/>
        </p:spPr>
        <p:txBody>
          <a:bodyPr wrap="square" rtlCol="0">
            <a:spAutoFit/>
          </a:bodyPr>
          <a:lstStyle/>
          <a:p>
            <a:r>
              <a:rPr lang="en-US" sz="1400" dirty="0" smtClean="0"/>
              <a:t>UST </a:t>
            </a:r>
            <a:r>
              <a:rPr lang="en-US" sz="1400" dirty="0"/>
              <a:t>Global</a:t>
            </a:r>
          </a:p>
          <a:p>
            <a:r>
              <a:rPr lang="en-US" sz="1400" dirty="0"/>
              <a:t>20 Enterprise</a:t>
            </a:r>
          </a:p>
          <a:p>
            <a:r>
              <a:rPr lang="en-US" sz="1400" dirty="0"/>
              <a:t>Aliso Viejo, CA 92656</a:t>
            </a:r>
          </a:p>
          <a:p>
            <a:r>
              <a:rPr lang="en-US" sz="1400" dirty="0"/>
              <a:t>Tel: 949.716.8757</a:t>
            </a:r>
          </a:p>
          <a:p>
            <a:r>
              <a:rPr lang="en-US" sz="1400" dirty="0"/>
              <a:t>Fax: 949.716.8396</a:t>
            </a:r>
          </a:p>
          <a:p>
            <a:r>
              <a:rPr lang="en-US" sz="1400" u="sng" dirty="0" smtClean="0">
                <a:hlinkClick r:id="rId2"/>
              </a:rPr>
              <a:t>www.ust-global.com</a:t>
            </a:r>
            <a:endParaRPr lang="en-US" sz="1400" dirty="0"/>
          </a:p>
        </p:txBody>
      </p:sp>
      <p:sp>
        <p:nvSpPr>
          <p:cNvPr id="10" name="Title 1"/>
          <p:cNvSpPr txBox="1">
            <a:spLocks/>
          </p:cNvSpPr>
          <p:nvPr userDrawn="1"/>
        </p:nvSpPr>
        <p:spPr>
          <a:xfrm>
            <a:off x="381000" y="499932"/>
            <a:ext cx="8436864" cy="5303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mtClean="0"/>
              <a:t>Copyright and Confidentiality Notice</a:t>
            </a:r>
            <a:endParaRPr lang="en-US" dirty="0"/>
          </a:p>
        </p:txBody>
      </p:sp>
      <p:sp>
        <p:nvSpPr>
          <p:cNvPr id="12" name="Text Placeholder 6"/>
          <p:cNvSpPr>
            <a:spLocks noGrp="1"/>
          </p:cNvSpPr>
          <p:nvPr>
            <p:ph type="body" sz="quarter" idx="15"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UST Global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5"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Break Slide">
    <p:spTree>
      <p:nvGrpSpPr>
        <p:cNvPr id="1" name=""/>
        <p:cNvGrpSpPr/>
        <p:nvPr/>
      </p:nvGrpSpPr>
      <p:grpSpPr>
        <a:xfrm>
          <a:off x="0" y="0"/>
          <a:ext cx="0" cy="0"/>
          <a:chOff x="0" y="0"/>
          <a:chExt cx="0" cy="0"/>
        </a:xfrm>
      </p:grpSpPr>
      <p:grpSp>
        <p:nvGrpSpPr>
          <p:cNvPr id="4" name="Group 3"/>
          <p:cNvGrpSpPr/>
          <p:nvPr userDrawn="1"/>
        </p:nvGrpSpPr>
        <p:grpSpPr>
          <a:xfrm>
            <a:off x="2" y="0"/>
            <a:ext cx="9144001" cy="6400800"/>
            <a:chOff x="0" y="0"/>
            <a:chExt cx="9144001" cy="6400800"/>
          </a:xfrm>
        </p:grpSpPr>
        <p:pic>
          <p:nvPicPr>
            <p:cNvPr id="5" name="Picture 4" descr="C:\Users\u26878\Downloads\shutterstock_14893192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0" y="0"/>
              <a:ext cx="9144000" cy="64008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5707747"/>
              <a:ext cx="9144001" cy="693053"/>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6" name="Freeform 49"/>
          <p:cNvSpPr>
            <a:spLocks/>
          </p:cNvSpPr>
          <p:nvPr userDrawn="1"/>
        </p:nvSpPr>
        <p:spPr bwMode="auto">
          <a:xfrm>
            <a:off x="-12700" y="2286000"/>
            <a:ext cx="7175500" cy="259080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a:extLst/>
        </p:spPr>
        <p:txBody>
          <a:bodyPr/>
          <a:lstStyle/>
          <a:p>
            <a:endParaRPr lang="en-US"/>
          </a:p>
        </p:txBody>
      </p:sp>
    </p:spTree>
    <p:extLst>
      <p:ext uri="{BB962C8B-B14F-4D97-AF65-F5344CB8AC3E}">
        <p14:creationId xmlns:p14="http://schemas.microsoft.com/office/powerpoint/2010/main" val="407353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400">
                <a:latin typeface="+mn-lt"/>
              </a:defRPr>
            </a:lvl1pPr>
          </a:lstStyle>
          <a:p>
            <a:r>
              <a:rPr lang="en-US" dirty="0" smtClean="0"/>
              <a:t>Click to add title</a:t>
            </a:r>
            <a:endParaRPr lang="en-US" dirty="0"/>
          </a:p>
        </p:txBody>
      </p:sp>
      <p:sp>
        <p:nvSpPr>
          <p:cNvPr id="3" name="Content Placeholder 2"/>
          <p:cNvSpPr>
            <a:spLocks noGrp="1"/>
          </p:cNvSpPr>
          <p:nvPr>
            <p:ph sz="half" idx="1" hasCustomPrompt="1"/>
          </p:nvPr>
        </p:nvSpPr>
        <p:spPr>
          <a:xfrm>
            <a:off x="457200" y="1341437"/>
            <a:ext cx="3813048" cy="4830763"/>
          </a:xfrm>
        </p:spPr>
        <p:txBody>
          <a:bodyPr/>
          <a:lstStyle>
            <a:lvl1pPr>
              <a:buFont typeface="Wingdings" pitchFamily="2" charset="2"/>
              <a:buChar char="§"/>
              <a:defRPr sz="2000">
                <a:latin typeface="+mn-lt"/>
              </a:defRPr>
            </a:lvl1pPr>
            <a:lvl2pPr>
              <a:defRPr sz="1800">
                <a:latin typeface="+mn-lt"/>
              </a:defRPr>
            </a:lvl2pPr>
            <a:lvl3pPr>
              <a:defRPr sz="1600">
                <a:latin typeface="+mn-lt"/>
              </a:defRPr>
            </a:lvl3pPr>
            <a:lvl4pPr>
              <a:defRPr sz="1400">
                <a:latin typeface="+mn-lt"/>
              </a:defRPr>
            </a:lvl4pPr>
            <a:lvl5pPr>
              <a:defRPr sz="1800"/>
            </a:lvl5pPr>
            <a:lvl6pPr>
              <a:defRPr sz="1800"/>
            </a:lvl6pPr>
            <a:lvl7pPr>
              <a:defRPr sz="1800"/>
            </a:lvl7pPr>
            <a:lvl8pPr>
              <a:defRPr sz="1800"/>
            </a:lvl8pPr>
            <a:lvl9pPr>
              <a:defRPr sz="18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4" name="Content Placeholder 3"/>
          <p:cNvSpPr>
            <a:spLocks noGrp="1"/>
          </p:cNvSpPr>
          <p:nvPr>
            <p:ph sz="half" idx="2" hasCustomPrompt="1"/>
          </p:nvPr>
        </p:nvSpPr>
        <p:spPr>
          <a:xfrm>
            <a:off x="4721352" y="1341437"/>
            <a:ext cx="3813048" cy="4830763"/>
          </a:xfrm>
        </p:spPr>
        <p:txBody>
          <a:bodyPr/>
          <a:lstStyle>
            <a:lvl1pPr>
              <a:buFont typeface="Wingdings" pitchFamily="2" charset="2"/>
              <a:buChar char="§"/>
              <a:defRPr sz="2000">
                <a:latin typeface="+mn-lt"/>
              </a:defRPr>
            </a:lvl1pPr>
            <a:lvl2pPr>
              <a:defRPr sz="1800">
                <a:latin typeface="+mn-lt"/>
              </a:defRPr>
            </a:lvl2pPr>
            <a:lvl3pPr>
              <a:defRPr sz="1600">
                <a:latin typeface="+mn-lt"/>
              </a:defRPr>
            </a:lvl3pPr>
            <a:lvl4pPr>
              <a:defRPr sz="1400">
                <a:latin typeface="+mn-lt"/>
              </a:defRPr>
            </a:lvl4pPr>
            <a:lvl5pPr>
              <a:defRPr sz="1800"/>
            </a:lvl5pPr>
            <a:lvl6pPr>
              <a:defRPr sz="1800"/>
            </a:lvl6pPr>
            <a:lvl7pPr>
              <a:defRPr sz="1800"/>
            </a:lvl7pPr>
            <a:lvl8pPr>
              <a:defRPr sz="1800"/>
            </a:lvl8pPr>
            <a:lvl9pPr>
              <a:defRPr sz="18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7" name="Rectangle 96"/>
          <p:cNvSpPr>
            <a:spLocks noGrp="1" noChangeArrowheads="1"/>
          </p:cNvSpPr>
          <p:nvPr>
            <p:ph type="sldNum" sz="quarter" idx="14"/>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10"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Text Placeholder 2"/>
          <p:cNvSpPr>
            <a:spLocks noGrp="1"/>
          </p:cNvSpPr>
          <p:nvPr>
            <p:ph type="body" idx="1" hasCustomPrompt="1"/>
          </p:nvPr>
        </p:nvSpPr>
        <p:spPr>
          <a:xfrm>
            <a:off x="457200" y="1352550"/>
            <a:ext cx="3813048" cy="6891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text</a:t>
            </a:r>
          </a:p>
        </p:txBody>
      </p:sp>
      <p:sp>
        <p:nvSpPr>
          <p:cNvPr id="4" name="Content Placeholder 3"/>
          <p:cNvSpPr>
            <a:spLocks noGrp="1"/>
          </p:cNvSpPr>
          <p:nvPr>
            <p:ph sz="half" idx="2" hasCustomPrompt="1"/>
          </p:nvPr>
        </p:nvSpPr>
        <p:spPr>
          <a:xfrm>
            <a:off x="457200" y="1992312"/>
            <a:ext cx="3813048" cy="4256088"/>
          </a:xfrm>
        </p:spPr>
        <p:txBody>
          <a:bodyPr/>
          <a:lstStyle>
            <a:lvl1pPr>
              <a:buFont typeface="Wingdings" pitchFamily="2" charset="2"/>
              <a:buChar cha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5" name="Text Placeholder 4"/>
          <p:cNvSpPr>
            <a:spLocks noGrp="1"/>
          </p:cNvSpPr>
          <p:nvPr>
            <p:ph type="body" sz="quarter" idx="3" hasCustomPrompt="1"/>
          </p:nvPr>
        </p:nvSpPr>
        <p:spPr>
          <a:xfrm>
            <a:off x="4645025" y="1352550"/>
            <a:ext cx="3813048" cy="6891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text</a:t>
            </a:r>
          </a:p>
        </p:txBody>
      </p:sp>
      <p:sp>
        <p:nvSpPr>
          <p:cNvPr id="6" name="Content Placeholder 5"/>
          <p:cNvSpPr>
            <a:spLocks noGrp="1"/>
          </p:cNvSpPr>
          <p:nvPr>
            <p:ph sz="quarter" idx="4" hasCustomPrompt="1"/>
          </p:nvPr>
        </p:nvSpPr>
        <p:spPr>
          <a:xfrm>
            <a:off x="4645025" y="1992312"/>
            <a:ext cx="3813048" cy="4256088"/>
          </a:xfrm>
        </p:spPr>
        <p:txBody>
          <a:bodyPr/>
          <a:lstStyle>
            <a:lvl1pPr>
              <a:buFont typeface="Wingdings" pitchFamily="2" charset="2"/>
              <a:buChar cha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10" name="Rectangle 96"/>
          <p:cNvSpPr>
            <a:spLocks noGrp="1" noChangeArrowheads="1"/>
          </p:cNvSpPr>
          <p:nvPr>
            <p:ph type="sldNum" sz="quarter" idx="14"/>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12"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457200"/>
            <a:ext cx="8436864" cy="530352"/>
          </a:xfrm>
          <a:prstGeom prst="rect">
            <a:avLst/>
          </a:prstGeom>
        </p:spPr>
        <p:txBody>
          <a:bodyPr vert="horz" lIns="91440" tIns="45720" rIns="91440" bIns="45720" rtlCol="0" anchor="ctr">
            <a:noAutofit/>
          </a:bodyPr>
          <a:lstStyle/>
          <a:p>
            <a:r>
              <a:rPr lang="en-US" dirty="0" smtClean="0"/>
              <a:t>Click to add title</a:t>
            </a:r>
            <a:endParaRPr lang="en-US" dirty="0"/>
          </a:p>
        </p:txBody>
      </p:sp>
      <p:sp>
        <p:nvSpPr>
          <p:cNvPr id="3" name="Text Placeholder 2"/>
          <p:cNvSpPr>
            <a:spLocks noGrp="1"/>
          </p:cNvSpPr>
          <p:nvPr>
            <p:ph type="body" idx="1"/>
          </p:nvPr>
        </p:nvSpPr>
        <p:spPr>
          <a:xfrm>
            <a:off x="381000" y="1371600"/>
            <a:ext cx="8458200" cy="50292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endParaRPr lang="en-US" dirty="0"/>
          </a:p>
          <a:p>
            <a:pPr lvl="3"/>
            <a:endParaRPr lang="en-US" dirty="0"/>
          </a:p>
          <a:p>
            <a:pPr lvl="5"/>
            <a:endParaRPr lang="en-US" dirty="0" smtClean="0"/>
          </a:p>
        </p:txBody>
      </p:sp>
      <p:sp>
        <p:nvSpPr>
          <p:cNvPr id="7" name="Round Same Side Corner Rectangle 6"/>
          <p:cNvSpPr/>
          <p:nvPr/>
        </p:nvSpPr>
        <p:spPr>
          <a:xfrm rot="10800000">
            <a:off x="304800" y="-3176"/>
            <a:ext cx="2667000" cy="380999"/>
          </a:xfrm>
          <a:prstGeom prst="round2SameRect">
            <a:avLst>
              <a:gd name="adj1" fmla="val 39623"/>
              <a:gd name="adj2" fmla="val 0"/>
            </a:avLst>
          </a:prstGeom>
          <a:solidFill>
            <a:srgbClr val="49A0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dirty="0" smtClean="0">
              <a:solidFill>
                <a:schemeClr val="tx1"/>
              </a:solidFill>
            </a:endParaRPr>
          </a:p>
        </p:txBody>
      </p:sp>
      <p:cxnSp>
        <p:nvCxnSpPr>
          <p:cNvPr id="5" name="Straight Connector 4"/>
          <p:cNvCxnSpPr/>
          <p:nvPr userDrawn="1"/>
        </p:nvCxnSpPr>
        <p:spPr>
          <a:xfrm flipV="1">
            <a:off x="0" y="-3179"/>
            <a:ext cx="9144000" cy="3179"/>
          </a:xfrm>
          <a:prstGeom prst="line">
            <a:avLst/>
          </a:prstGeom>
          <a:ln w="762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userDrawn="1"/>
        </p:nvPicPr>
        <p:blipFill>
          <a:blip r:embed="rId16" cstate="email">
            <a:extLst>
              <a:ext uri="{28A0092B-C50C-407E-A947-70E740481C1C}">
                <a14:useLocalDpi xmlns:a14="http://schemas.microsoft.com/office/drawing/2010/main" val="0"/>
              </a:ext>
            </a:extLst>
          </a:blip>
          <a:srcRect/>
          <a:stretch>
            <a:fillRect/>
          </a:stretch>
        </p:blipFill>
        <p:spPr bwMode="auto">
          <a:xfrm>
            <a:off x="7768424" y="6385560"/>
            <a:ext cx="1375577" cy="472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730015" y="6563974"/>
            <a:ext cx="6766596" cy="261610"/>
          </a:xfrm>
          <a:prstGeom prst="rect">
            <a:avLst/>
          </a:prstGeom>
          <a:noFill/>
        </p:spPr>
        <p:txBody>
          <a:bodyPr wrap="none" rtlCol="0">
            <a:spAutoFit/>
          </a:bodyPr>
          <a:lstStyle/>
          <a:p>
            <a:r>
              <a:rPr lang="en-US" sz="1100" dirty="0">
                <a:solidFill>
                  <a:prstClr val="white">
                    <a:lumMod val="50000"/>
                  </a:prstClr>
                </a:solidFill>
              </a:rPr>
              <a:t>Confidential and proprietary. Not to be disclosed to anyone but intended recipient. © 2015 UST Global </a:t>
            </a:r>
            <a:r>
              <a:rPr lang="en-US" sz="1100" dirty="0" err="1">
                <a:solidFill>
                  <a:prstClr val="white">
                    <a:lumMod val="50000"/>
                  </a:prstClr>
                </a:solidFill>
              </a:rPr>
              <a:t>Inc</a:t>
            </a:r>
            <a:endParaRPr lang="en-US" sz="1100" dirty="0">
              <a:solidFill>
                <a:prstClr val="white">
                  <a:lumMod val="50000"/>
                </a:prstClr>
              </a:solidFill>
            </a:endParaRPr>
          </a:p>
        </p:txBody>
      </p:sp>
      <p:sp>
        <p:nvSpPr>
          <p:cNvPr id="12" name="Rectangle 96"/>
          <p:cNvSpPr>
            <a:spLocks noGrp="1" noChangeArrowheads="1"/>
          </p:cNvSpPr>
          <p:nvPr>
            <p:ph type="sldNum" sz="quarter" idx="4"/>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50" r:id="rId4"/>
    <p:sldLayoutId id="2147483654" r:id="rId5"/>
    <p:sldLayoutId id="2147483651" r:id="rId6"/>
    <p:sldLayoutId id="2147483662" r:id="rId7"/>
    <p:sldLayoutId id="2147483652" r:id="rId8"/>
    <p:sldLayoutId id="2147483653" r:id="rId9"/>
    <p:sldLayoutId id="2147483661" r:id="rId10"/>
    <p:sldLayoutId id="2147483663" r:id="rId11"/>
    <p:sldLayoutId id="2147483665" r:id="rId12"/>
    <p:sldLayoutId id="2147483667" r:id="rId13"/>
    <p:sldLayoutId id="2147483669" r:id="rId14"/>
  </p:sldLayoutIdLst>
  <p:hf hdr="0" ftr="0" dt="0"/>
  <p:txStyles>
    <p:titleStyle>
      <a:lvl1pPr algn="ctr" defTabSz="914400" rtl="0" eaLnBrk="1" latinLnBrk="0" hangingPunct="1">
        <a:spcBef>
          <a:spcPct val="0"/>
        </a:spcBef>
        <a:buNone/>
        <a:defRPr sz="2400" b="1" kern="1200">
          <a:solidFill>
            <a:schemeClr val="tx1"/>
          </a:solidFill>
          <a:latin typeface="+mn-lt"/>
          <a:ea typeface="+mj-ea"/>
          <a:cs typeface="+mj-cs"/>
        </a:defRPr>
      </a:lvl1pPr>
    </p:titleStyle>
    <p:bodyStyle>
      <a:lvl1pPr marL="225425" indent="-225425" algn="l" defTabSz="914400" rtl="0" eaLnBrk="1" latinLnBrk="0" hangingPunct="1">
        <a:spcBef>
          <a:spcPct val="20000"/>
        </a:spcBef>
        <a:buFont typeface="Wingdings" pitchFamily="2" charset="2"/>
        <a:buChar char="§"/>
        <a:defRPr sz="2000" kern="1200">
          <a:solidFill>
            <a:schemeClr val="tx1"/>
          </a:solidFill>
          <a:latin typeface="+mn-lt"/>
          <a:ea typeface="+mn-ea"/>
          <a:cs typeface="Arial" panose="020B0604020202020204" pitchFamily="34" charset="0"/>
        </a:defRPr>
      </a:lvl1pPr>
      <a:lvl2pPr marL="463550" indent="-238125" algn="l" defTabSz="914400" rtl="0" eaLnBrk="1" latinLnBrk="0" hangingPunct="1">
        <a:spcBef>
          <a:spcPct val="20000"/>
        </a:spcBef>
        <a:buSzPct val="120000"/>
        <a:buFont typeface="Arial" pitchFamily="34" charset="0"/>
        <a:buChar char="•"/>
        <a:defRPr sz="1800" kern="1200">
          <a:solidFill>
            <a:schemeClr val="tx1"/>
          </a:solidFill>
          <a:latin typeface="+mn-lt"/>
          <a:ea typeface="+mn-ea"/>
          <a:cs typeface="Arial" panose="020B0604020202020204" pitchFamily="34" charset="0"/>
        </a:defRPr>
      </a:lvl2pPr>
      <a:lvl3pPr marL="688975" indent="-225425" algn="l" defTabSz="914400" rtl="0" eaLnBrk="1" latinLnBrk="0" hangingPunct="1">
        <a:spcBef>
          <a:spcPct val="20000"/>
        </a:spcBef>
        <a:buFont typeface="Calibri" pitchFamily="34" charset="0"/>
        <a:buChar char="−"/>
        <a:defRPr sz="1600" kern="1200">
          <a:solidFill>
            <a:schemeClr val="tx1"/>
          </a:solidFill>
          <a:latin typeface="+mn-lt"/>
          <a:ea typeface="+mn-ea"/>
          <a:cs typeface="Arial" panose="020B0604020202020204" pitchFamily="34" charset="0"/>
        </a:defRPr>
      </a:lvl3pPr>
      <a:lvl4pPr marL="976313" indent="-236538" algn="l" defTabSz="914400" rtl="0" eaLnBrk="1" latinLnBrk="0" hangingPunct="1">
        <a:spcBef>
          <a:spcPct val="20000"/>
        </a:spcBef>
        <a:buFont typeface="Calibri" pitchFamily="34" charset="0"/>
        <a:buChar char="»"/>
        <a:defRPr sz="1400" kern="1200">
          <a:solidFill>
            <a:schemeClr val="tx1"/>
          </a:solidFill>
          <a:latin typeface="+mn-lt"/>
          <a:ea typeface="+mn-ea"/>
          <a:cs typeface="Arial" panose="020B0604020202020204" pitchFamily="34" charset="0"/>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43552"/>
            <a:ext cx="8436864" cy="530352"/>
          </a:xfrm>
        </p:spPr>
        <p:txBody>
          <a:bodyPr/>
          <a:lstStyle/>
          <a:p>
            <a:r>
              <a:rPr lang="en-US" dirty="0" smtClean="0"/>
              <a:t>Scope of Proposal</a:t>
            </a:r>
            <a:endParaRPr lang="en-US" dirty="0"/>
          </a:p>
        </p:txBody>
      </p:sp>
      <p:sp>
        <p:nvSpPr>
          <p:cNvPr id="4" name="Text Placeholder 3"/>
          <p:cNvSpPr>
            <a:spLocks noGrp="1"/>
          </p:cNvSpPr>
          <p:nvPr>
            <p:ph type="body" sz="quarter" idx="13"/>
          </p:nvPr>
        </p:nvSpPr>
        <p:spPr/>
        <p:txBody>
          <a:bodyPr>
            <a:normAutofit/>
          </a:bodyPr>
          <a:lstStyle/>
          <a:p>
            <a:r>
              <a:rPr lang="en-US" dirty="0" smtClean="0"/>
              <a:t>Our Understanding</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1</a:t>
            </a:fld>
            <a:endParaRPr lang="en-US" dirty="0"/>
          </a:p>
        </p:txBody>
      </p:sp>
      <p:pic>
        <p:nvPicPr>
          <p:cNvPr id="1027" name="Picture 3" descr="C:\Users\U21751\AppData\Local\Microsoft\Windows\Temporary Internet Files\Content.Outlook\MJSMUJ4Y\Provider In Scope Applicatio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5899" y="887098"/>
            <a:ext cx="7227086" cy="5588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637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UST Global_Master template_July 12, 2012">
  <a:themeElements>
    <a:clrScheme name="UST Global Theme">
      <a:dk1>
        <a:sysClr val="windowText" lastClr="000000"/>
      </a:dk1>
      <a:lt1>
        <a:sysClr val="window" lastClr="FFFFFF"/>
      </a:lt1>
      <a:dk2>
        <a:srgbClr val="323232"/>
      </a:dk2>
      <a:lt2>
        <a:srgbClr val="FFFFFF"/>
      </a:lt2>
      <a:accent1>
        <a:srgbClr val="007EAE"/>
      </a:accent1>
      <a:accent2>
        <a:srgbClr val="49A0D8"/>
      </a:accent2>
      <a:accent3>
        <a:srgbClr val="76BAE0"/>
      </a:accent3>
      <a:accent4>
        <a:srgbClr val="F07F09"/>
      </a:accent4>
      <a:accent5>
        <a:srgbClr val="C32148"/>
      </a:accent5>
      <a:accent6>
        <a:srgbClr val="35B050"/>
      </a:accent6>
      <a:hlink>
        <a:srgbClr val="5DD3FF"/>
      </a:hlink>
      <a:folHlink>
        <a:srgbClr val="2A89BE"/>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905703631632A4392E5DE376A3ABA96" ma:contentTypeVersion="0" ma:contentTypeDescription="Create a new document." ma:contentTypeScope="" ma:versionID="bf6444003ebe4d6b5b75b8516863e55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110D9C-FEFD-4CCB-AF98-8766BF6B8CF3}">
  <ds:schemaRefs>
    <ds:schemaRef ds:uri="http://purl.org/dc/elements/1.1/"/>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334247A2-7BDC-4174-962A-0D0B4F922F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F08A9DC-4AB3-4D8D-AD7E-B11AB2CD3E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UST Global_Master template_July 12, 2012</Template>
  <TotalTime>1138</TotalTime>
  <Words>7</Words>
  <Application>Microsoft Office PowerPoint</Application>
  <PresentationFormat>On-screen Show (4:3)</PresentationFormat>
  <Paragraphs>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UST Global_Master template_July 12, 2012</vt:lpstr>
      <vt:lpstr>Scope of Proposal</vt:lpstr>
    </vt:vector>
  </TitlesOfParts>
  <Company>UST Global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Janardhanan (UST, IND)</dc:creator>
  <cp:lastModifiedBy>Joshi Nair (UST, USA)</cp:lastModifiedBy>
  <cp:revision>160</cp:revision>
  <dcterms:created xsi:type="dcterms:W3CDTF">2014-11-25T05:40:45Z</dcterms:created>
  <dcterms:modified xsi:type="dcterms:W3CDTF">2015-05-28T21:38:56Z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0x010100F905703631632A4392E5DE376A3ABA96</vt:lpwstr>
  </property>
</Properties>
</file>