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wdp" ContentType="image/vnd.ms-photo"/>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50"/>
  </p:notesMasterIdLst>
  <p:sldIdLst>
    <p:sldId id="361" r:id="rId5"/>
    <p:sldId id="448" r:id="rId6"/>
    <p:sldId id="442" r:id="rId7"/>
    <p:sldId id="440" r:id="rId8"/>
    <p:sldId id="383" r:id="rId9"/>
    <p:sldId id="432" r:id="rId10"/>
    <p:sldId id="385" r:id="rId11"/>
    <p:sldId id="386" r:id="rId12"/>
    <p:sldId id="433" r:id="rId13"/>
    <p:sldId id="338" r:id="rId14"/>
    <p:sldId id="339" r:id="rId15"/>
    <p:sldId id="345" r:id="rId16"/>
    <p:sldId id="346" r:id="rId17"/>
    <p:sldId id="347" r:id="rId18"/>
    <p:sldId id="349" r:id="rId19"/>
    <p:sldId id="354" r:id="rId20"/>
    <p:sldId id="351" r:id="rId21"/>
    <p:sldId id="443" r:id="rId22"/>
    <p:sldId id="437" r:id="rId23"/>
    <p:sldId id="413" r:id="rId24"/>
    <p:sldId id="435" r:id="rId25"/>
    <p:sldId id="444" r:id="rId26"/>
    <p:sldId id="355" r:id="rId27"/>
    <p:sldId id="392" r:id="rId28"/>
    <p:sldId id="356" r:id="rId29"/>
    <p:sldId id="358" r:id="rId30"/>
    <p:sldId id="411" r:id="rId31"/>
    <p:sldId id="412" r:id="rId32"/>
    <p:sldId id="447" r:id="rId33"/>
    <p:sldId id="445" r:id="rId34"/>
    <p:sldId id="397" r:id="rId35"/>
    <p:sldId id="398" r:id="rId36"/>
    <p:sldId id="399" r:id="rId37"/>
    <p:sldId id="400" r:id="rId38"/>
    <p:sldId id="402" r:id="rId39"/>
    <p:sldId id="414" r:id="rId40"/>
    <p:sldId id="431" r:id="rId41"/>
    <p:sldId id="429" r:id="rId42"/>
    <p:sldId id="423" r:id="rId43"/>
    <p:sldId id="427" r:id="rId44"/>
    <p:sldId id="436" r:id="rId45"/>
    <p:sldId id="430" r:id="rId46"/>
    <p:sldId id="446" r:id="rId47"/>
    <p:sldId id="280" r:id="rId48"/>
    <p:sldId id="260" r:id="rId4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427" autoAdjust="0"/>
    <p:restoredTop sz="93112" autoAdjust="0"/>
  </p:normalViewPr>
  <p:slideViewPr>
    <p:cSldViewPr snapToGrid="0">
      <p:cViewPr varScale="1">
        <p:scale>
          <a:sx n="76" d="100"/>
          <a:sy n="76" d="100"/>
        </p:scale>
        <p:origin x="1670" y="62"/>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1356"/>
    </p:cViewPr>
  </p:sorterViewPr>
  <p:notesViewPr>
    <p:cSldViewPr snapToGrid="0">
      <p:cViewPr varScale="1">
        <p:scale>
          <a:sx n="59" d="100"/>
          <a:sy n="59" d="100"/>
        </p:scale>
        <p:origin x="-2544"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8" Type="http://schemas.openxmlformats.org/officeDocument/2006/relationships/slide" Target="slides/slide4.xml"/><Relationship Id="rId5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4BD20CA-449A-49FF-91FD-FE591C19058E}" type="datetimeFigureOut">
              <a:rPr lang="en-US" smtClean="0"/>
              <a:pPr/>
              <a:t>3/29/2022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13E07A1-2926-49B1-9231-67F85B6D590A}" type="slidenum">
              <a:rPr lang="en-US" smtClean="0"/>
              <a:pPr/>
              <a:t>‹#›</a:t>
            </a:fld>
            <a:endParaRPr lang="en-US"/>
          </a:p>
        </p:txBody>
      </p:sp>
    </p:spTree>
    <p:extLst>
      <p:ext uri="{BB962C8B-B14F-4D97-AF65-F5344CB8AC3E}">
        <p14:creationId xmlns:p14="http://schemas.microsoft.com/office/powerpoint/2010/main" val="32741253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13E07A1-2926-49B1-9231-67F85B6D590A}" type="slidenum">
              <a:rPr lang="en-US" smtClean="0"/>
              <a:pPr/>
              <a:t>3</a:t>
            </a:fld>
            <a:endParaRPr lang="en-US"/>
          </a:p>
        </p:txBody>
      </p:sp>
    </p:spTree>
    <p:extLst>
      <p:ext uri="{BB962C8B-B14F-4D97-AF65-F5344CB8AC3E}">
        <p14:creationId xmlns:p14="http://schemas.microsoft.com/office/powerpoint/2010/main" val="18428781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13E07A1-2926-49B1-9231-67F85B6D590A}" type="slidenum">
              <a:rPr lang="en-US" smtClean="0"/>
              <a:pPr/>
              <a:t>29</a:t>
            </a:fld>
            <a:endParaRPr lang="en-US"/>
          </a:p>
        </p:txBody>
      </p:sp>
    </p:spTree>
    <p:extLst>
      <p:ext uri="{BB962C8B-B14F-4D97-AF65-F5344CB8AC3E}">
        <p14:creationId xmlns:p14="http://schemas.microsoft.com/office/powerpoint/2010/main" val="34022862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dirty="0"/>
          </a:p>
        </p:txBody>
      </p:sp>
      <p:sp>
        <p:nvSpPr>
          <p:cNvPr id="4096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38402134-9A45-48F1-995D-C7011E52AAAB}" type="slidenum">
              <a:rPr lang="en-US" smtClean="0"/>
              <a:pPr fontAlgn="base">
                <a:spcBef>
                  <a:spcPct val="0"/>
                </a:spcBef>
                <a:spcAft>
                  <a:spcPct val="0"/>
                </a:spcAft>
                <a:defRPr/>
              </a:pPr>
              <a:t>33</a:t>
            </a:fld>
            <a:endParaRPr lang="en-US" dirty="0"/>
          </a:p>
        </p:txBody>
      </p:sp>
    </p:spTree>
    <p:extLst>
      <p:ext uri="{BB962C8B-B14F-4D97-AF65-F5344CB8AC3E}">
        <p14:creationId xmlns:p14="http://schemas.microsoft.com/office/powerpoint/2010/main" val="36760742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B191BD4-AEDC-4134-89E4-C6B9FBE3A34C}" type="slidenum">
              <a:rPr lang="en-US" smtClean="0"/>
              <a:pPr/>
              <a:t>34</a:t>
            </a:fld>
            <a:endParaRPr lang="en-US" dirty="0"/>
          </a:p>
        </p:txBody>
      </p:sp>
    </p:spTree>
    <p:extLst>
      <p:ext uri="{BB962C8B-B14F-4D97-AF65-F5344CB8AC3E}">
        <p14:creationId xmlns:p14="http://schemas.microsoft.com/office/powerpoint/2010/main" val="32730860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13E07A1-2926-49B1-9231-67F85B6D590A}" type="slidenum">
              <a:rPr lang="en-US" smtClean="0"/>
              <a:pPr/>
              <a:t>36</a:t>
            </a:fld>
            <a:endParaRPr lang="en-US"/>
          </a:p>
        </p:txBody>
      </p:sp>
    </p:spTree>
    <p:extLst>
      <p:ext uri="{BB962C8B-B14F-4D97-AF65-F5344CB8AC3E}">
        <p14:creationId xmlns:p14="http://schemas.microsoft.com/office/powerpoint/2010/main" val="24514590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13E07A1-2926-49B1-9231-67F85B6D590A}" type="slidenum">
              <a:rPr lang="en-US" smtClean="0"/>
              <a:pPr/>
              <a:t>37</a:t>
            </a:fld>
            <a:endParaRPr lang="en-US" dirty="0"/>
          </a:p>
        </p:txBody>
      </p:sp>
    </p:spTree>
    <p:extLst>
      <p:ext uri="{BB962C8B-B14F-4D97-AF65-F5344CB8AC3E}">
        <p14:creationId xmlns:p14="http://schemas.microsoft.com/office/powerpoint/2010/main" val="30880076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F3BB78C-F22A-4EBA-8C0E-7A760E57F86B}" type="slidenum">
              <a:rPr lang="en-GB" smtClean="0"/>
              <a:pPr/>
              <a:t>38</a:t>
            </a:fld>
            <a:endParaRPr lang="en-GB" dirty="0"/>
          </a:p>
        </p:txBody>
      </p:sp>
    </p:spTree>
    <p:extLst>
      <p:ext uri="{BB962C8B-B14F-4D97-AF65-F5344CB8AC3E}">
        <p14:creationId xmlns:p14="http://schemas.microsoft.com/office/powerpoint/2010/main" val="31952211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F3BB78C-F22A-4EBA-8C0E-7A760E57F86B}" type="slidenum">
              <a:rPr lang="en-GB" smtClean="0"/>
              <a:pPr/>
              <a:t>39</a:t>
            </a:fld>
            <a:endParaRPr lang="en-GB" dirty="0"/>
          </a:p>
        </p:txBody>
      </p:sp>
    </p:spTree>
    <p:extLst>
      <p:ext uri="{BB962C8B-B14F-4D97-AF65-F5344CB8AC3E}">
        <p14:creationId xmlns:p14="http://schemas.microsoft.com/office/powerpoint/2010/main" val="423706396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F3BB78C-F22A-4EBA-8C0E-7A760E57F86B}" type="slidenum">
              <a:rPr lang="en-GB" smtClean="0"/>
              <a:pPr/>
              <a:t>40</a:t>
            </a:fld>
            <a:endParaRPr lang="en-GB" dirty="0"/>
          </a:p>
        </p:txBody>
      </p:sp>
    </p:spTree>
    <p:extLst>
      <p:ext uri="{BB962C8B-B14F-4D97-AF65-F5344CB8AC3E}">
        <p14:creationId xmlns:p14="http://schemas.microsoft.com/office/powerpoint/2010/main" val="288178489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13E07A1-2926-49B1-9231-67F85B6D590A}" type="slidenum">
              <a:rPr lang="en-US" smtClean="0"/>
              <a:pPr/>
              <a:t>42</a:t>
            </a:fld>
            <a:endParaRPr lang="en-US" dirty="0"/>
          </a:p>
        </p:txBody>
      </p:sp>
    </p:spTree>
    <p:extLst>
      <p:ext uri="{BB962C8B-B14F-4D97-AF65-F5344CB8AC3E}">
        <p14:creationId xmlns:p14="http://schemas.microsoft.com/office/powerpoint/2010/main" val="7110893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5842" name="Rectangle 6"/>
          <p:cNvSpPr>
            <a:spLocks noGrp="1" noChangeArrowheads="1"/>
          </p:cNvSpPr>
          <p:nvPr>
            <p:ph type="sldNum" sz="quarter"/>
          </p:nvPr>
        </p:nvSpPr>
        <p:spPr>
          <a:noFill/>
        </p:spPr>
        <p:txBody>
          <a:bodyPr/>
          <a:lstStyle/>
          <a:p>
            <a:fld id="{4FAD573E-FF37-4A6A-9677-749F8149B0E9}" type="slidenum">
              <a:rPr lang="en-IE" smtClean="0"/>
              <a:pPr/>
              <a:t>4</a:t>
            </a:fld>
            <a:endParaRPr lang="en-IE"/>
          </a:p>
        </p:txBody>
      </p:sp>
      <p:sp>
        <p:nvSpPr>
          <p:cNvPr id="35843" name="Rectangle 1"/>
          <p:cNvSpPr txBox="1">
            <a:spLocks noGrp="1" noRot="1" noChangeAspect="1" noChangeArrowheads="1"/>
          </p:cNvSpPr>
          <p:nvPr>
            <p:ph type="sldImg"/>
          </p:nvPr>
        </p:nvSpPr>
        <p:spPr>
          <a:xfrm>
            <a:off x="1141413" y="695325"/>
            <a:ext cx="4573587" cy="3429000"/>
          </a:xfrm>
          <a:solidFill>
            <a:srgbClr val="FFFFFF"/>
          </a:solidFill>
          <a:ln>
            <a:solidFill>
              <a:srgbClr val="000000"/>
            </a:solidFill>
            <a:miter lim="800000"/>
          </a:ln>
        </p:spPr>
      </p:sp>
      <p:sp>
        <p:nvSpPr>
          <p:cNvPr id="35844" name="Rectangle 2"/>
          <p:cNvSpPr txBox="1">
            <a:spLocks noGrp="1" noChangeArrowheads="1"/>
          </p:cNvSpPr>
          <p:nvPr>
            <p:ph type="body" idx="1"/>
          </p:nvPr>
        </p:nvSpPr>
        <p:spPr>
          <a:xfrm>
            <a:off x="686421" y="4342464"/>
            <a:ext cx="5485158" cy="4114487"/>
          </a:xfrm>
          <a:noFill/>
          <a:ln/>
        </p:spPr>
        <p:txBody>
          <a:bodyPr wrap="none" anchor="ctr"/>
          <a:lstStyle/>
          <a:p>
            <a:endParaRPr lang="en-US" dirty="0"/>
          </a:p>
        </p:txBody>
      </p:sp>
    </p:spTree>
    <p:extLst>
      <p:ext uri="{BB962C8B-B14F-4D97-AF65-F5344CB8AC3E}">
        <p14:creationId xmlns:p14="http://schemas.microsoft.com/office/powerpoint/2010/main" val="19779943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E13E07A1-2926-49B1-9231-67F85B6D590A}" type="slidenum">
              <a:rPr lang="en-US" smtClean="0"/>
              <a:pPr/>
              <a:t>5</a:t>
            </a:fld>
            <a:endParaRPr lang="en-US"/>
          </a:p>
        </p:txBody>
      </p:sp>
    </p:spTree>
    <p:extLst>
      <p:ext uri="{BB962C8B-B14F-4D97-AF65-F5344CB8AC3E}">
        <p14:creationId xmlns:p14="http://schemas.microsoft.com/office/powerpoint/2010/main" val="41112611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13E07A1-2926-49B1-9231-67F85B6D590A}" type="slidenum">
              <a:rPr lang="en-US" smtClean="0"/>
              <a:pPr/>
              <a:t>6</a:t>
            </a:fld>
            <a:endParaRPr lang="en-US"/>
          </a:p>
        </p:txBody>
      </p:sp>
    </p:spTree>
    <p:extLst>
      <p:ext uri="{BB962C8B-B14F-4D97-AF65-F5344CB8AC3E}">
        <p14:creationId xmlns:p14="http://schemas.microsoft.com/office/powerpoint/2010/main" val="13995724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13E07A1-2926-49B1-9231-67F85B6D590A}" type="slidenum">
              <a:rPr lang="en-US" smtClean="0"/>
              <a:pPr/>
              <a:t>11</a:t>
            </a:fld>
            <a:endParaRPr lang="en-US"/>
          </a:p>
        </p:txBody>
      </p:sp>
    </p:spTree>
    <p:extLst>
      <p:ext uri="{BB962C8B-B14F-4D97-AF65-F5344CB8AC3E}">
        <p14:creationId xmlns:p14="http://schemas.microsoft.com/office/powerpoint/2010/main" val="23841560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13E07A1-2926-49B1-9231-67F85B6D590A}" type="slidenum">
              <a:rPr lang="en-US" smtClean="0"/>
              <a:pPr/>
              <a:t>17</a:t>
            </a:fld>
            <a:endParaRPr lang="en-US"/>
          </a:p>
        </p:txBody>
      </p:sp>
    </p:spTree>
    <p:extLst>
      <p:ext uri="{BB962C8B-B14F-4D97-AF65-F5344CB8AC3E}">
        <p14:creationId xmlns:p14="http://schemas.microsoft.com/office/powerpoint/2010/main" val="34361278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 name="Rectangle 1"/>
          <p:cNvSpPr>
            <a:spLocks noGrp="1" noChangeArrowheads="1"/>
          </p:cNvSpPr>
          <p:nvPr>
            <p:ph type="hdr"/>
          </p:nvPr>
        </p:nvSpPr>
        <p:spPr>
          <a:ln/>
        </p:spPr>
        <p:txBody>
          <a:bodyPr/>
          <a:lstStyle/>
          <a:p>
            <a:r>
              <a:rPr lang="en-US" altLang="en-US"/>
              <a:t> </a:t>
            </a:r>
          </a:p>
        </p:txBody>
      </p:sp>
      <p:sp>
        <p:nvSpPr>
          <p:cNvPr id="7" name="Rectangle 2"/>
          <p:cNvSpPr>
            <a:spLocks noGrp="1" noChangeArrowheads="1"/>
          </p:cNvSpPr>
          <p:nvPr>
            <p:ph type="dt"/>
          </p:nvPr>
        </p:nvSpPr>
        <p:spPr>
          <a:ln/>
        </p:spPr>
        <p:txBody>
          <a:bodyPr/>
          <a:lstStyle/>
          <a:p>
            <a:r>
              <a:rPr lang="en-US" altLang="en-US"/>
              <a:t> </a:t>
            </a:r>
          </a:p>
        </p:txBody>
      </p:sp>
      <p:sp>
        <p:nvSpPr>
          <p:cNvPr id="8" name="Rectangle 3"/>
          <p:cNvSpPr>
            <a:spLocks noGrp="1" noChangeArrowheads="1"/>
          </p:cNvSpPr>
          <p:nvPr>
            <p:ph type="ftr"/>
          </p:nvPr>
        </p:nvSpPr>
        <p:spPr>
          <a:ln/>
        </p:spPr>
        <p:txBody>
          <a:bodyPr/>
          <a:lstStyle/>
          <a:p>
            <a:r>
              <a:rPr lang="en-US" altLang="en-US"/>
              <a:t> </a:t>
            </a:r>
          </a:p>
        </p:txBody>
      </p:sp>
      <p:sp>
        <p:nvSpPr>
          <p:cNvPr id="9" name="Rectangle 4"/>
          <p:cNvSpPr>
            <a:spLocks noGrp="1" noChangeArrowheads="1"/>
          </p:cNvSpPr>
          <p:nvPr>
            <p:ph type="sldNum"/>
          </p:nvPr>
        </p:nvSpPr>
        <p:spPr>
          <a:ln/>
        </p:spPr>
        <p:txBody>
          <a:bodyPr/>
          <a:lstStyle/>
          <a:p>
            <a:fld id="{CDF46802-94B4-44E9-BEC3-42B8F8392E84}" type="slidenum">
              <a:rPr lang="en-US" altLang="en-US"/>
              <a:pPr/>
              <a:t>20</a:t>
            </a:fld>
            <a:r>
              <a:rPr lang="en-US" altLang="en-US"/>
              <a:t> </a:t>
            </a:r>
          </a:p>
        </p:txBody>
      </p:sp>
      <p:sp>
        <p:nvSpPr>
          <p:cNvPr id="6145" name="Text Box 1"/>
          <p:cNvSpPr txBox="1">
            <a:spLocks noChangeArrowheads="1"/>
          </p:cNvSpPr>
          <p:nvPr/>
        </p:nvSpPr>
        <p:spPr bwMode="auto">
          <a:xfrm>
            <a:off x="3884240" y="8683626"/>
            <a:ext cx="2970959" cy="4574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1600">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3027" tIns="41352" rIns="83027" bIns="41352" anchor="b"/>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DejaVu Sans"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DejaVu Sans"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DejaVu Sans"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DejaVu Sans"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DejaVu Sans" charset="0"/>
                <a:cs typeface="DejaVu Sans" charset="0"/>
              </a:defRPr>
            </a:lvl5pPr>
            <a:lvl6pPr marL="2514600" indent="-228600" defTabSz="457200" fontAlgn="base" hangingPunct="0">
              <a:lnSpc>
                <a:spcPct val="93000"/>
              </a:lnSpc>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DejaVu Sans" charset="0"/>
                <a:cs typeface="DejaVu Sans" charset="0"/>
              </a:defRPr>
            </a:lvl6pPr>
            <a:lvl7pPr marL="2971800" indent="-228600" defTabSz="457200" fontAlgn="base" hangingPunct="0">
              <a:lnSpc>
                <a:spcPct val="93000"/>
              </a:lnSpc>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DejaVu Sans" charset="0"/>
                <a:cs typeface="DejaVu Sans" charset="0"/>
              </a:defRPr>
            </a:lvl7pPr>
            <a:lvl8pPr marL="3429000" indent="-228600" defTabSz="457200" fontAlgn="base" hangingPunct="0">
              <a:lnSpc>
                <a:spcPct val="93000"/>
              </a:lnSpc>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DejaVu Sans" charset="0"/>
                <a:cs typeface="DejaVu Sans" charset="0"/>
              </a:defRPr>
            </a:lvl8pPr>
            <a:lvl9pPr marL="3886200" indent="-228600" defTabSz="457200" fontAlgn="base" hangingPunct="0">
              <a:lnSpc>
                <a:spcPct val="93000"/>
              </a:lnSpc>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DejaVu Sans" charset="0"/>
                <a:cs typeface="DejaVu Sans" charset="0"/>
              </a:defRPr>
            </a:lvl9pPr>
          </a:lstStyle>
          <a:p>
            <a:pPr algn="r" hangingPunct="1">
              <a:lnSpc>
                <a:spcPct val="100000"/>
              </a:lnSpc>
            </a:pPr>
            <a:fld id="{4DE744FA-CEEE-4006-A2CC-AF42F0AD8438}" type="slidenum">
              <a:rPr lang="en-GB" altLang="en-US" sz="1100">
                <a:ea typeface="SimSun" charset="-122"/>
              </a:rPr>
              <a:pPr algn="r" hangingPunct="1">
                <a:lnSpc>
                  <a:spcPct val="100000"/>
                </a:lnSpc>
              </a:pPr>
              <a:t>20</a:t>
            </a:fld>
            <a:endParaRPr lang="en-GB" altLang="en-US" sz="1100">
              <a:ea typeface="SimSun" charset="-122"/>
            </a:endParaRPr>
          </a:p>
        </p:txBody>
      </p:sp>
      <p:sp>
        <p:nvSpPr>
          <p:cNvPr id="6146" name="Text Box 2"/>
          <p:cNvSpPr txBox="1">
            <a:spLocks noChangeArrowheads="1"/>
          </p:cNvSpPr>
          <p:nvPr/>
        </p:nvSpPr>
        <p:spPr bwMode="auto">
          <a:xfrm>
            <a:off x="1" y="0"/>
            <a:ext cx="2801" cy="2727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1600">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3027" tIns="41352" rIns="83027" bIns="41352" anchor="b"/>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DejaVu Sans"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DejaVu Sans"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DejaVu Sans"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DejaVu Sans"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DejaVu Sans" charset="0"/>
                <a:cs typeface="DejaVu Sans" charset="0"/>
              </a:defRPr>
            </a:lvl5pPr>
            <a:lvl6pPr marL="2514600" indent="-228600" defTabSz="457200" fontAlgn="base" hangingPunct="0">
              <a:lnSpc>
                <a:spcPct val="93000"/>
              </a:lnSpc>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DejaVu Sans" charset="0"/>
                <a:cs typeface="DejaVu Sans" charset="0"/>
              </a:defRPr>
            </a:lvl6pPr>
            <a:lvl7pPr marL="2971800" indent="-228600" defTabSz="457200" fontAlgn="base" hangingPunct="0">
              <a:lnSpc>
                <a:spcPct val="93000"/>
              </a:lnSpc>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DejaVu Sans" charset="0"/>
                <a:cs typeface="DejaVu Sans" charset="0"/>
              </a:defRPr>
            </a:lvl7pPr>
            <a:lvl8pPr marL="3429000" indent="-228600" defTabSz="457200" fontAlgn="base" hangingPunct="0">
              <a:lnSpc>
                <a:spcPct val="93000"/>
              </a:lnSpc>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DejaVu Sans" charset="0"/>
                <a:cs typeface="DejaVu Sans" charset="0"/>
              </a:defRPr>
            </a:lvl8pPr>
            <a:lvl9pPr marL="3886200" indent="-228600" defTabSz="457200" fontAlgn="base" hangingPunct="0">
              <a:lnSpc>
                <a:spcPct val="93000"/>
              </a:lnSpc>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DejaVu Sans" charset="0"/>
                <a:cs typeface="DejaVu Sans" charset="0"/>
              </a:defRPr>
            </a:lvl9pPr>
          </a:lstStyle>
          <a:p>
            <a:pPr algn="r" hangingPunct="1">
              <a:lnSpc>
                <a:spcPct val="100000"/>
              </a:lnSpc>
            </a:pPr>
            <a:fld id="{ACC1513D-55C6-496F-B69A-8FA7544588A6}" type="slidenum">
              <a:rPr lang="en-GB" altLang="en-US" sz="1100">
                <a:latin typeface="Times New Roman" pitchFamily="16" charset="0"/>
                <a:ea typeface="SimSun" charset="-122"/>
              </a:rPr>
              <a:pPr algn="r" hangingPunct="1">
                <a:lnSpc>
                  <a:spcPct val="100000"/>
                </a:lnSpc>
              </a:pPr>
              <a:t>20</a:t>
            </a:fld>
            <a:endParaRPr lang="en-GB" altLang="en-US" sz="1100">
              <a:latin typeface="Times New Roman" pitchFamily="16" charset="0"/>
              <a:ea typeface="SimSun" charset="-122"/>
            </a:endParaRPr>
          </a:p>
        </p:txBody>
      </p:sp>
      <p:sp>
        <p:nvSpPr>
          <p:cNvPr id="6147" name="Rectangle 3"/>
          <p:cNvSpPr txBox="1">
            <a:spLocks noGrp="1" noRot="1" noChangeAspect="1" noChangeArrowheads="1"/>
          </p:cNvSpPr>
          <p:nvPr>
            <p:ph type="sldImg"/>
          </p:nvPr>
        </p:nvSpPr>
        <p:spPr bwMode="auto">
          <a:xfrm>
            <a:off x="990600" y="303213"/>
            <a:ext cx="4875213" cy="36576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148" name="Text Box 4"/>
          <p:cNvSpPr txBox="1">
            <a:spLocks noGrp="1" noChangeArrowheads="1"/>
          </p:cNvSpPr>
          <p:nvPr>
            <p:ph type="body" idx="1"/>
          </p:nvPr>
        </p:nvSpPr>
        <p:spPr bwMode="auto">
          <a:xfrm>
            <a:off x="683559" y="4342535"/>
            <a:ext cx="5486681" cy="2102715"/>
          </a:xfrm>
          <a:prstGeom prst="rect">
            <a:avLst/>
          </a:prstGeom>
          <a:noFill/>
          <a:ln w="9360">
            <a:solidFill>
              <a:srgbClr val="000000"/>
            </a:solidFill>
            <a:round/>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3027" tIns="41352" rIns="83027" bIns="41352"/>
          <a:lstStyle/>
          <a:p>
            <a:pPr>
              <a:lnSpc>
                <a:spcPct val="93000"/>
              </a:lnSpc>
              <a:spcBef>
                <a:spcPts val="404"/>
              </a:spcBef>
              <a:tabLst>
                <a:tab pos="0" algn="l"/>
                <a:tab pos="410291" algn="l"/>
                <a:tab pos="820583" algn="l"/>
                <a:tab pos="1230874" algn="l"/>
                <a:tab pos="1641165" algn="l"/>
                <a:tab pos="2051456" algn="l"/>
                <a:tab pos="2461748" algn="l"/>
                <a:tab pos="2872039" algn="l"/>
                <a:tab pos="3282330" algn="l"/>
                <a:tab pos="3692622" algn="l"/>
                <a:tab pos="4102913" algn="l"/>
                <a:tab pos="4513204" algn="l"/>
                <a:tab pos="4923495" algn="l"/>
                <a:tab pos="5333787" algn="l"/>
                <a:tab pos="5744078" algn="l"/>
                <a:tab pos="6154369" algn="l"/>
                <a:tab pos="6564660" algn="l"/>
                <a:tab pos="6974952" algn="l"/>
                <a:tab pos="7385243" algn="l"/>
                <a:tab pos="7795534" algn="l"/>
                <a:tab pos="8205826" algn="l"/>
              </a:tabLst>
            </a:pPr>
            <a:r>
              <a:rPr lang="en-GB" altLang="en-US">
                <a:solidFill>
                  <a:srgbClr val="F06323"/>
                </a:solidFill>
                <a:cs typeface="Times New Roman" pitchFamily="16" charset="0"/>
              </a:rPr>
              <a:t>When someone asks what you do for work, you're unlikely to respond, " I send and receive emails for a living."  Unfortunately, it sometimes feels like that.  Your Inbox represents a valuable flow of information.  While you're in it, you are more valuable.  The problem is that sending and receiving emails doesn't amount to a unit of work, in most cases.  We have to leave the valuable information flow in order to "get work done".  When we do this, we are "out of the loop" for a period of time.  Further, we run the risk of becoming distracted, prolonging our absence from the information flow.  Notes keeps you "in the flow"  by bringing the information to you.  We do this by including IM/presence awareness, Lotus Quickr personal content library integration, the Lotus Symphony Editors, sidebar plug-ins, RSS feeds, composite applications and widgets invoked from Live Text.</a:t>
            </a:r>
          </a:p>
        </p:txBody>
      </p:sp>
    </p:spTree>
    <p:extLst>
      <p:ext uri="{BB962C8B-B14F-4D97-AF65-F5344CB8AC3E}">
        <p14:creationId xmlns:p14="http://schemas.microsoft.com/office/powerpoint/2010/main" val="20595147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 name="Rectangle 7"/>
          <p:cNvSpPr>
            <a:spLocks noGrp="1" noChangeArrowheads="1"/>
          </p:cNvSpPr>
          <p:nvPr>
            <p:ph type="sldNum"/>
          </p:nvPr>
        </p:nvSpPr>
        <p:spPr>
          <a:ln/>
        </p:spPr>
        <p:txBody>
          <a:bodyPr/>
          <a:lstStyle/>
          <a:p>
            <a:fld id="{3915A3C9-F10E-4363-921C-2D842878BC6F}" type="slidenum">
              <a:rPr lang="en-US" altLang="en-US"/>
              <a:pPr/>
              <a:t>27</a:t>
            </a:fld>
            <a:endParaRPr lang="en-US" altLang="en-US"/>
          </a:p>
        </p:txBody>
      </p:sp>
      <p:sp>
        <p:nvSpPr>
          <p:cNvPr id="5121" name="Rectangle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122" name="Text Box 2"/>
          <p:cNvSpPr txBox="1">
            <a:spLocks noGrp="1" noChangeArrowheads="1"/>
          </p:cNvSpPr>
          <p:nvPr>
            <p:ph type="body" idx="1"/>
          </p:nvPr>
        </p:nvSpPr>
        <p:spPr bwMode="auto">
          <a:xfrm>
            <a:off x="686360" y="4342535"/>
            <a:ext cx="5486681" cy="4114511"/>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spcBef>
                <a:spcPct val="0"/>
              </a:spcBef>
              <a:tabLst>
                <a:tab pos="0" algn="l"/>
                <a:tab pos="820583" algn="l"/>
                <a:tab pos="1641165" algn="l"/>
                <a:tab pos="2461748" algn="l"/>
                <a:tab pos="3282330" algn="l"/>
                <a:tab pos="4102913" algn="l"/>
                <a:tab pos="4923495" algn="l"/>
                <a:tab pos="5744078" algn="l"/>
                <a:tab pos="6564660" algn="l"/>
                <a:tab pos="7385243" algn="l"/>
                <a:tab pos="8205826" algn="l"/>
                <a:tab pos="9026408" algn="l"/>
              </a:tabLst>
            </a:pPr>
            <a:r>
              <a:rPr lang="en-US" altLang="en-US" b="1" u="sng">
                <a:latin typeface="Calibri" pitchFamily="32" charset="0"/>
                <a:ea typeface="文泉驛等寬正黑" charset="0"/>
                <a:cs typeface="文泉驛等寬正黑" charset="0"/>
              </a:rPr>
              <a:t>Unparalleled Flexibility and Power</a:t>
            </a:r>
            <a:r>
              <a:rPr lang="en-US" altLang="en-US">
                <a:latin typeface="Calibri" pitchFamily="32" charset="0"/>
                <a:ea typeface="文泉驛等寬正黑" charset="0"/>
                <a:cs typeface="文泉驛等寬正黑" charset="0"/>
              </a:rPr>
              <a:t> </a:t>
            </a:r>
          </a:p>
          <a:p>
            <a:pPr>
              <a:spcBef>
                <a:spcPct val="0"/>
              </a:spcBef>
              <a:tabLst>
                <a:tab pos="0" algn="l"/>
                <a:tab pos="820583" algn="l"/>
                <a:tab pos="1641165" algn="l"/>
                <a:tab pos="2461748" algn="l"/>
                <a:tab pos="3282330" algn="l"/>
                <a:tab pos="4102913" algn="l"/>
                <a:tab pos="4923495" algn="l"/>
                <a:tab pos="5744078" algn="l"/>
                <a:tab pos="6564660" algn="l"/>
                <a:tab pos="7385243" algn="l"/>
                <a:tab pos="8205826" algn="l"/>
                <a:tab pos="9026408" algn="l"/>
              </a:tabLst>
            </a:pPr>
            <a:endParaRPr lang="en-US" altLang="en-US">
              <a:latin typeface="Calibri" pitchFamily="32" charset="0"/>
              <a:ea typeface="文泉驛等寬正黑" charset="0"/>
              <a:cs typeface="文泉驛等寬正黑" charset="0"/>
            </a:endParaRPr>
          </a:p>
          <a:p>
            <a:pPr>
              <a:spcBef>
                <a:spcPct val="0"/>
              </a:spcBef>
              <a:buFont typeface="Calibri" pitchFamily="32" charset="0"/>
              <a:buChar char="•"/>
              <a:tabLst>
                <a:tab pos="0" algn="l"/>
                <a:tab pos="820583" algn="l"/>
                <a:tab pos="1641165" algn="l"/>
                <a:tab pos="2461748" algn="l"/>
                <a:tab pos="3282330" algn="l"/>
                <a:tab pos="4102913" algn="l"/>
                <a:tab pos="4923495" algn="l"/>
                <a:tab pos="5744078" algn="l"/>
                <a:tab pos="6564660" algn="l"/>
                <a:tab pos="7385243" algn="l"/>
                <a:tab pos="8205826" algn="l"/>
                <a:tab pos="9026408" algn="l"/>
              </a:tabLst>
            </a:pPr>
            <a:r>
              <a:rPr lang="en-US" altLang="en-US">
                <a:latin typeface="Calibri" pitchFamily="32" charset="0"/>
                <a:ea typeface="文泉驛等寬正黑" charset="0"/>
                <a:cs typeface="文泉驛等寬正黑" charset="0"/>
              </a:rPr>
              <a:t>Any physical server in any datacenter can be turned into any service</a:t>
            </a:r>
          </a:p>
          <a:p>
            <a:pPr>
              <a:spcBef>
                <a:spcPct val="0"/>
              </a:spcBef>
              <a:buFont typeface="Calibri" pitchFamily="32" charset="0"/>
              <a:buChar char="•"/>
              <a:tabLst>
                <a:tab pos="0" algn="l"/>
                <a:tab pos="820583" algn="l"/>
                <a:tab pos="1641165" algn="l"/>
                <a:tab pos="2461748" algn="l"/>
                <a:tab pos="3282330" algn="l"/>
                <a:tab pos="4102913" algn="l"/>
                <a:tab pos="4923495" algn="l"/>
                <a:tab pos="5744078" algn="l"/>
                <a:tab pos="6564660" algn="l"/>
                <a:tab pos="7385243" algn="l"/>
                <a:tab pos="8205826" algn="l"/>
                <a:tab pos="9026408" algn="l"/>
              </a:tabLst>
            </a:pPr>
            <a:r>
              <a:rPr lang="en-US" altLang="en-US">
                <a:latin typeface="Calibri" pitchFamily="32" charset="0"/>
                <a:ea typeface="文泉驛等寬正黑" charset="0"/>
                <a:cs typeface="文泉驛等寬正黑" charset="0"/>
              </a:rPr>
              <a:t>No silos of assets or services across the service platform</a:t>
            </a:r>
          </a:p>
          <a:p>
            <a:pPr>
              <a:spcBef>
                <a:spcPct val="0"/>
              </a:spcBef>
              <a:buFont typeface="Calibri" pitchFamily="32" charset="0"/>
              <a:buChar char="•"/>
              <a:tabLst>
                <a:tab pos="0" algn="l"/>
                <a:tab pos="820583" algn="l"/>
                <a:tab pos="1641165" algn="l"/>
                <a:tab pos="2461748" algn="l"/>
                <a:tab pos="3282330" algn="l"/>
                <a:tab pos="4102913" algn="l"/>
                <a:tab pos="4923495" algn="l"/>
                <a:tab pos="5744078" algn="l"/>
                <a:tab pos="6564660" algn="l"/>
                <a:tab pos="7385243" algn="l"/>
                <a:tab pos="8205826" algn="l"/>
                <a:tab pos="9026408" algn="l"/>
              </a:tabLst>
            </a:pPr>
            <a:r>
              <a:rPr lang="en-US" altLang="en-US">
                <a:latin typeface="Calibri" pitchFamily="32" charset="0"/>
                <a:ea typeface="文泉驛等寬正黑" charset="0"/>
                <a:cs typeface="文泉驛等寬正黑" charset="0"/>
              </a:rPr>
              <a:t>All services are available in all datacenters – true ubiquitous platform</a:t>
            </a:r>
          </a:p>
          <a:p>
            <a:pPr>
              <a:spcBef>
                <a:spcPct val="0"/>
              </a:spcBef>
              <a:tabLst>
                <a:tab pos="0" algn="l"/>
                <a:tab pos="820583" algn="l"/>
                <a:tab pos="1641165" algn="l"/>
                <a:tab pos="2461748" algn="l"/>
                <a:tab pos="3282330" algn="l"/>
                <a:tab pos="4102913" algn="l"/>
                <a:tab pos="4923495" algn="l"/>
                <a:tab pos="5744078" algn="l"/>
                <a:tab pos="6564660" algn="l"/>
                <a:tab pos="7385243" algn="l"/>
                <a:tab pos="8205826" algn="l"/>
                <a:tab pos="9026408" algn="l"/>
              </a:tabLst>
            </a:pPr>
            <a:endParaRPr lang="en-US" altLang="en-US">
              <a:latin typeface="Calibri" pitchFamily="32" charset="0"/>
              <a:ea typeface="文泉驛等寬正黑" charset="0"/>
              <a:cs typeface="文泉驛等寬正黑" charset="0"/>
            </a:endParaRPr>
          </a:p>
        </p:txBody>
      </p:sp>
      <p:sp>
        <p:nvSpPr>
          <p:cNvPr id="5123" name="Text Box 3"/>
          <p:cNvSpPr txBox="1">
            <a:spLocks noChangeArrowheads="1"/>
          </p:cNvSpPr>
          <p:nvPr/>
        </p:nvSpPr>
        <p:spPr bwMode="auto">
          <a:xfrm>
            <a:off x="3884240" y="8685068"/>
            <a:ext cx="2972360" cy="45748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0766" tIns="41998" rIns="80766" bIns="41998" anchor="b"/>
          <a:lstStyle>
            <a:lvl1pPr>
              <a:tabLst>
                <a:tab pos="723900" algn="l"/>
                <a:tab pos="1447800" algn="l"/>
                <a:tab pos="2171700" algn="l"/>
                <a:tab pos="2895600" algn="l"/>
              </a:tabLst>
              <a:defRPr>
                <a:solidFill>
                  <a:srgbClr val="000000"/>
                </a:solidFill>
                <a:latin typeface="Arial" charset="0"/>
                <a:ea typeface="文泉驛等寬正黑" charset="0"/>
                <a:cs typeface="文泉驛等寬正黑" charset="0"/>
              </a:defRPr>
            </a:lvl1pPr>
            <a:lvl2pPr>
              <a:tabLst>
                <a:tab pos="723900" algn="l"/>
                <a:tab pos="1447800" algn="l"/>
                <a:tab pos="2171700" algn="l"/>
                <a:tab pos="2895600" algn="l"/>
              </a:tabLst>
              <a:defRPr>
                <a:solidFill>
                  <a:srgbClr val="000000"/>
                </a:solidFill>
                <a:latin typeface="Arial" charset="0"/>
                <a:ea typeface="文泉驛等寬正黑" charset="0"/>
                <a:cs typeface="文泉驛等寬正黑" charset="0"/>
              </a:defRPr>
            </a:lvl2pPr>
            <a:lvl3pPr>
              <a:tabLst>
                <a:tab pos="723900" algn="l"/>
                <a:tab pos="1447800" algn="l"/>
                <a:tab pos="2171700" algn="l"/>
                <a:tab pos="2895600" algn="l"/>
              </a:tabLst>
              <a:defRPr>
                <a:solidFill>
                  <a:srgbClr val="000000"/>
                </a:solidFill>
                <a:latin typeface="Arial" charset="0"/>
                <a:ea typeface="文泉驛等寬正黑" charset="0"/>
                <a:cs typeface="文泉驛等寬正黑" charset="0"/>
              </a:defRPr>
            </a:lvl3pPr>
            <a:lvl4pPr>
              <a:tabLst>
                <a:tab pos="723900" algn="l"/>
                <a:tab pos="1447800" algn="l"/>
                <a:tab pos="2171700" algn="l"/>
                <a:tab pos="2895600" algn="l"/>
              </a:tabLst>
              <a:defRPr>
                <a:solidFill>
                  <a:srgbClr val="000000"/>
                </a:solidFill>
                <a:latin typeface="Arial" charset="0"/>
                <a:ea typeface="文泉驛等寬正黑" charset="0"/>
                <a:cs typeface="文泉驛等寬正黑" charset="0"/>
              </a:defRPr>
            </a:lvl4pPr>
            <a:lvl5pPr>
              <a:tabLst>
                <a:tab pos="723900" algn="l"/>
                <a:tab pos="1447800" algn="l"/>
                <a:tab pos="2171700" algn="l"/>
                <a:tab pos="2895600" algn="l"/>
              </a:tabLst>
              <a:defRPr>
                <a:solidFill>
                  <a:srgbClr val="000000"/>
                </a:solidFill>
                <a:latin typeface="Arial" charset="0"/>
                <a:ea typeface="文泉驛等寬正黑" charset="0"/>
                <a:cs typeface="文泉驛等寬正黑" charset="0"/>
              </a:defRPr>
            </a:lvl5pPr>
            <a:lvl6pPr marL="25146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rgbClr val="000000"/>
                </a:solidFill>
                <a:latin typeface="Arial" charset="0"/>
                <a:ea typeface="文泉驛等寬正黑" charset="0"/>
                <a:cs typeface="文泉驛等寬正黑" charset="0"/>
              </a:defRPr>
            </a:lvl6pPr>
            <a:lvl7pPr marL="29718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rgbClr val="000000"/>
                </a:solidFill>
                <a:latin typeface="Arial" charset="0"/>
                <a:ea typeface="文泉驛等寬正黑" charset="0"/>
                <a:cs typeface="文泉驛等寬正黑" charset="0"/>
              </a:defRPr>
            </a:lvl7pPr>
            <a:lvl8pPr marL="34290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rgbClr val="000000"/>
                </a:solidFill>
                <a:latin typeface="Arial" charset="0"/>
                <a:ea typeface="文泉驛等寬正黑" charset="0"/>
                <a:cs typeface="文泉驛等寬正黑" charset="0"/>
              </a:defRPr>
            </a:lvl8pPr>
            <a:lvl9pPr marL="38862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rgbClr val="000000"/>
                </a:solidFill>
                <a:latin typeface="Arial" charset="0"/>
                <a:ea typeface="文泉驛等寬正黑" charset="0"/>
                <a:cs typeface="文泉驛等寬正黑" charset="0"/>
              </a:defRPr>
            </a:lvl9pPr>
          </a:lstStyle>
          <a:p>
            <a:pPr algn="r" hangingPunct="1">
              <a:lnSpc>
                <a:spcPct val="100000"/>
              </a:lnSpc>
              <a:buClrTx/>
              <a:buFontTx/>
              <a:buNone/>
            </a:pPr>
            <a:fld id="{F39D0E0C-868D-4FA2-98E1-A479142F4018}" type="slidenum">
              <a:rPr lang="en-US" altLang="en-US" sz="1100">
                <a:ea typeface="MS PGothic" pitchFamily="32" charset="-128"/>
              </a:rPr>
              <a:pPr algn="r" hangingPunct="1">
                <a:lnSpc>
                  <a:spcPct val="100000"/>
                </a:lnSpc>
                <a:buClrTx/>
                <a:buFontTx/>
                <a:buNone/>
              </a:pPr>
              <a:t>27</a:t>
            </a:fld>
            <a:endParaRPr lang="en-US" altLang="en-US" sz="1100">
              <a:ea typeface="MS PGothic" pitchFamily="32" charset="-128"/>
            </a:endParaRPr>
          </a:p>
        </p:txBody>
      </p:sp>
    </p:spTree>
    <p:extLst>
      <p:ext uri="{BB962C8B-B14F-4D97-AF65-F5344CB8AC3E}">
        <p14:creationId xmlns:p14="http://schemas.microsoft.com/office/powerpoint/2010/main" val="25695058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p:cNvSpPr>
            <a:spLocks noGrp="1" noChangeArrowheads="1"/>
          </p:cNvSpPr>
          <p:nvPr>
            <p:ph type="sldNum"/>
          </p:nvPr>
        </p:nvSpPr>
        <p:spPr>
          <a:ln/>
        </p:spPr>
        <p:txBody>
          <a:bodyPr/>
          <a:lstStyle/>
          <a:p>
            <a:fld id="{125877A8-598B-4A64-B435-C1CD6206F7C4}" type="slidenum">
              <a:rPr lang="en-US" altLang="en-US"/>
              <a:pPr/>
              <a:t>28</a:t>
            </a:fld>
            <a:endParaRPr lang="en-US" altLang="en-US"/>
          </a:p>
        </p:txBody>
      </p:sp>
      <p:sp>
        <p:nvSpPr>
          <p:cNvPr id="5121" name="Rectangle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122" name="Rectangle 2"/>
          <p:cNvSpPr txBox="1">
            <a:spLocks noGrp="1" noChangeArrowheads="1"/>
          </p:cNvSpPr>
          <p:nvPr>
            <p:ph type="body" idx="1"/>
          </p:nvPr>
        </p:nvSpPr>
        <p:spPr bwMode="auto">
          <a:xfrm>
            <a:off x="686360" y="4342535"/>
            <a:ext cx="5486681" cy="4114511"/>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24970513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16" name="Picture 3"/>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0" y="-12971"/>
            <a:ext cx="9144000" cy="5726430"/>
          </a:xfrm>
          <a:prstGeom prst="rect">
            <a:avLst/>
          </a:prstGeom>
          <a:noFill/>
          <a:extLst>
            <a:ext uri="{909E8E84-426E-40DD-AFC4-6F175D3DCCD1}">
              <a14:hiddenFill xmlns:a14="http://schemas.microsoft.com/office/drawing/2010/main">
                <a:solidFill>
                  <a:srgbClr val="FFFFFF"/>
                </a:solidFill>
              </a14:hiddenFill>
            </a:ext>
          </a:extLst>
        </p:spPr>
      </p:pic>
      <p:sp>
        <p:nvSpPr>
          <p:cNvPr id="12" name="Freeform 38"/>
          <p:cNvSpPr>
            <a:spLocks/>
          </p:cNvSpPr>
          <p:nvPr userDrawn="1"/>
        </p:nvSpPr>
        <p:spPr bwMode="auto">
          <a:xfrm>
            <a:off x="163284" y="399168"/>
            <a:ext cx="2959100" cy="611188"/>
          </a:xfrm>
          <a:custGeom>
            <a:avLst/>
            <a:gdLst>
              <a:gd name="T0" fmla="*/ 0 w 1041"/>
              <a:gd name="T1" fmla="*/ 162036 h 215"/>
              <a:gd name="T2" fmla="*/ 159183 w 1041"/>
              <a:gd name="T3" fmla="*/ 0 h 215"/>
              <a:gd name="T4" fmla="*/ 2799917 w 1041"/>
              <a:gd name="T5" fmla="*/ 56855 h 215"/>
              <a:gd name="T6" fmla="*/ 2959100 w 1041"/>
              <a:gd name="T7" fmla="*/ 216048 h 215"/>
              <a:gd name="T8" fmla="*/ 2959100 w 1041"/>
              <a:gd name="T9" fmla="*/ 446309 h 215"/>
              <a:gd name="T10" fmla="*/ 2799917 w 1041"/>
              <a:gd name="T11" fmla="*/ 605503 h 215"/>
              <a:gd name="T12" fmla="*/ 159183 w 1041"/>
              <a:gd name="T13" fmla="*/ 611188 h 215"/>
              <a:gd name="T14" fmla="*/ 0 w 1041"/>
              <a:gd name="T15" fmla="*/ 449152 h 215"/>
              <a:gd name="T16" fmla="*/ 0 w 1041"/>
              <a:gd name="T17" fmla="*/ 162036 h 21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41" h="215">
                <a:moveTo>
                  <a:pt x="0" y="57"/>
                </a:moveTo>
                <a:cubicBezTo>
                  <a:pt x="0" y="26"/>
                  <a:pt x="25" y="0"/>
                  <a:pt x="56" y="0"/>
                </a:cubicBezTo>
                <a:cubicBezTo>
                  <a:pt x="985" y="20"/>
                  <a:pt x="985" y="20"/>
                  <a:pt x="985" y="20"/>
                </a:cubicBezTo>
                <a:cubicBezTo>
                  <a:pt x="1015" y="20"/>
                  <a:pt x="1041" y="45"/>
                  <a:pt x="1041" y="76"/>
                </a:cubicBezTo>
                <a:cubicBezTo>
                  <a:pt x="1041" y="157"/>
                  <a:pt x="1041" y="157"/>
                  <a:pt x="1041" y="157"/>
                </a:cubicBezTo>
                <a:cubicBezTo>
                  <a:pt x="1041" y="188"/>
                  <a:pt x="1015" y="213"/>
                  <a:pt x="985" y="213"/>
                </a:cubicBezTo>
                <a:cubicBezTo>
                  <a:pt x="56" y="215"/>
                  <a:pt x="56" y="215"/>
                  <a:pt x="56" y="215"/>
                </a:cubicBezTo>
                <a:cubicBezTo>
                  <a:pt x="25" y="215"/>
                  <a:pt x="0" y="189"/>
                  <a:pt x="0" y="158"/>
                </a:cubicBezTo>
                <a:lnTo>
                  <a:pt x="0" y="57"/>
                </a:lnTo>
                <a:close/>
              </a:path>
            </a:pathLst>
          </a:custGeom>
          <a:solidFill>
            <a:srgbClr val="0070C0"/>
          </a:solidFill>
          <a:ln>
            <a:noFill/>
          </a:ln>
        </p:spPr>
        <p:txBody>
          <a:bodyPr/>
          <a:lstStyle/>
          <a:p>
            <a:endParaRPr lang="en-US" dirty="0">
              <a:latin typeface="Segoe" panose="020B0502040504020203" pitchFamily="34" charset="0"/>
            </a:endParaRPr>
          </a:p>
        </p:txBody>
      </p:sp>
      <p:sp>
        <p:nvSpPr>
          <p:cNvPr id="13" name="Text Placeholder 25"/>
          <p:cNvSpPr>
            <a:spLocks noGrp="1"/>
          </p:cNvSpPr>
          <p:nvPr>
            <p:ph type="body" sz="quarter" idx="14" hasCustomPrompt="1"/>
          </p:nvPr>
        </p:nvSpPr>
        <p:spPr>
          <a:xfrm>
            <a:off x="224970" y="473780"/>
            <a:ext cx="2819400" cy="534988"/>
          </a:xfrm>
        </p:spPr>
        <p:txBody>
          <a:bodyPr anchor="ctr">
            <a:normAutofit/>
          </a:bodyPr>
          <a:lstStyle>
            <a:lvl1pPr algn="ctr">
              <a:buNone/>
              <a:defRPr sz="1800" b="0" baseline="0">
                <a:solidFill>
                  <a:schemeClr val="bg1"/>
                </a:solidFill>
                <a:latin typeface="Hand Of Sean" pitchFamily="2" charset="0"/>
              </a:defRPr>
            </a:lvl1pPr>
          </a:lstStyle>
          <a:p>
            <a:pPr lvl="0"/>
            <a:r>
              <a:rPr lang="en-US" dirty="0"/>
              <a:t>Vertical/ Business Unit</a:t>
            </a:r>
          </a:p>
        </p:txBody>
      </p:sp>
      <p:sp>
        <p:nvSpPr>
          <p:cNvPr id="17" name="Text Placeholder 25"/>
          <p:cNvSpPr>
            <a:spLocks noGrp="1"/>
          </p:cNvSpPr>
          <p:nvPr>
            <p:ph type="body" sz="quarter" idx="11" hasCustomPrompt="1"/>
          </p:nvPr>
        </p:nvSpPr>
        <p:spPr>
          <a:xfrm>
            <a:off x="163284" y="3374574"/>
            <a:ext cx="4952999" cy="533400"/>
          </a:xfrm>
        </p:spPr>
        <p:txBody>
          <a:bodyPr>
            <a:noAutofit/>
          </a:bodyPr>
          <a:lstStyle>
            <a:lvl1pPr marL="0" indent="0">
              <a:buNone/>
              <a:defRPr sz="3200" b="1" baseline="0">
                <a:solidFill>
                  <a:schemeClr val="tx1"/>
                </a:solidFill>
                <a:latin typeface="Segoe" panose="020B0502040504020203" pitchFamily="34" charset="0"/>
              </a:defRPr>
            </a:lvl1pPr>
          </a:lstStyle>
          <a:p>
            <a:pPr lvl="0"/>
            <a:r>
              <a:rPr lang="en-US" dirty="0"/>
              <a:t>Presentation Title</a:t>
            </a:r>
          </a:p>
        </p:txBody>
      </p:sp>
      <p:sp>
        <p:nvSpPr>
          <p:cNvPr id="19" name="Picture Placeholder 28"/>
          <p:cNvSpPr>
            <a:spLocks noGrp="1"/>
          </p:cNvSpPr>
          <p:nvPr>
            <p:ph type="pic" sz="quarter" idx="13" hasCustomPrompt="1"/>
          </p:nvPr>
        </p:nvSpPr>
        <p:spPr>
          <a:xfrm>
            <a:off x="163284" y="1622002"/>
            <a:ext cx="1295400" cy="1295400"/>
          </a:xfrm>
          <a:ln>
            <a:noFill/>
          </a:ln>
        </p:spPr>
        <p:txBody>
          <a:bodyPr>
            <a:normAutofit/>
          </a:bodyPr>
          <a:lstStyle>
            <a:lvl1pPr>
              <a:buNone/>
              <a:defRPr sz="1600"/>
            </a:lvl1pPr>
          </a:lstStyle>
          <a:p>
            <a:r>
              <a:rPr lang="en-US" dirty="0"/>
              <a:t>Client Logo</a:t>
            </a:r>
          </a:p>
        </p:txBody>
      </p:sp>
      <p:sp>
        <p:nvSpPr>
          <p:cNvPr id="23" name="Text Placeholder 37"/>
          <p:cNvSpPr>
            <a:spLocks noGrp="1"/>
          </p:cNvSpPr>
          <p:nvPr>
            <p:ph type="body" sz="quarter" idx="15" hasCustomPrompt="1"/>
          </p:nvPr>
        </p:nvSpPr>
        <p:spPr>
          <a:xfrm>
            <a:off x="163284" y="4318002"/>
            <a:ext cx="4953000" cy="612648"/>
          </a:xfrm>
        </p:spPr>
        <p:txBody>
          <a:bodyPr/>
          <a:lstStyle>
            <a:lvl1pPr marL="0" indent="0">
              <a:buNone/>
              <a:defRPr sz="1400" b="0" baseline="0">
                <a:solidFill>
                  <a:srgbClr val="49A0D8"/>
                </a:solidFill>
                <a:latin typeface="+mn-lt"/>
                <a:cs typeface="Arial" panose="020B0604020202020204" pitchFamily="34" charset="0"/>
              </a:defRPr>
            </a:lvl1pPr>
          </a:lstStyle>
          <a:p>
            <a:pPr lvl="0"/>
            <a:r>
              <a:rPr lang="en-US" dirty="0"/>
              <a:t>Description about the presentation and/or version number and date of release</a:t>
            </a:r>
          </a:p>
        </p:txBody>
      </p:sp>
      <p:sp>
        <p:nvSpPr>
          <p:cNvPr id="25" name="Date Placeholder 5"/>
          <p:cNvSpPr>
            <a:spLocks noGrp="1"/>
          </p:cNvSpPr>
          <p:nvPr userDrawn="1">
            <p:ph type="dt" sz="half" idx="10"/>
          </p:nvPr>
        </p:nvSpPr>
        <p:spPr>
          <a:xfrm>
            <a:off x="7353300" y="381000"/>
            <a:ext cx="1638300" cy="228600"/>
          </a:xfrm>
          <a:prstGeom prst="rect">
            <a:avLst/>
          </a:prstGeom>
        </p:spPr>
        <p:txBody>
          <a:bodyPr/>
          <a:lstStyle>
            <a:lvl1pPr algn="ctr">
              <a:defRPr sz="1100">
                <a:solidFill>
                  <a:schemeClr val="tx1"/>
                </a:solidFill>
                <a:latin typeface="Segoe" panose="020B0502040504020203" pitchFamily="34" charset="0"/>
              </a:defRPr>
            </a:lvl1pPr>
          </a:lstStyle>
          <a:p>
            <a:endParaRPr lang="en-US" kern="0"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defRPr b="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lide Number Placeholder 3"/>
          <p:cNvSpPr>
            <a:spLocks noGrp="1"/>
          </p:cNvSpPr>
          <p:nvPr userDrawn="1">
            <p:ph type="sldNum" sz="quarter" idx="4"/>
          </p:nvPr>
        </p:nvSpPr>
        <p:spPr>
          <a:xfrm>
            <a:off x="0" y="6600825"/>
            <a:ext cx="762000" cy="257175"/>
          </a:xfrm>
          <a:prstGeom prst="rect">
            <a:avLst/>
          </a:prstGeom>
          <a:noFill/>
        </p:spPr>
        <p:txBody>
          <a:bodyPr/>
          <a:lstStyle/>
          <a:p>
            <a:pPr algn="l" rtl="0">
              <a:defRPr/>
            </a:pPr>
            <a:r>
              <a:rPr lang="en-US" sz="1200" kern="1200" dirty="0">
                <a:solidFill>
                  <a:schemeClr val="tx1"/>
                </a:solidFill>
                <a:latin typeface="Calibri"/>
                <a:ea typeface="+mn-ea"/>
                <a:cs typeface="+mn-cs"/>
              </a:rPr>
              <a:t>Slide </a:t>
            </a:r>
            <a:fld id="{FD67F0CF-FECD-4906-9AB2-96F2A81F5B34}" type="slidenum">
              <a:rPr lang="en-US" sz="1200" kern="1200">
                <a:solidFill>
                  <a:schemeClr val="tx1"/>
                </a:solidFill>
                <a:latin typeface="Calibri"/>
                <a:ea typeface="+mn-ea"/>
                <a:cs typeface="+mn-cs"/>
              </a:rPr>
              <a:pPr algn="l" rtl="0">
                <a:defRPr/>
              </a:pPr>
              <a:t>‹#›</a:t>
            </a:fld>
            <a:endParaRPr lang="en-US" sz="1200" kern="1200" dirty="0">
              <a:solidFill>
                <a:schemeClr val="tx1"/>
              </a:solidFill>
              <a:latin typeface="Calibri"/>
              <a:ea typeface="+mn-ea"/>
              <a:cs typeface="+mn-cs"/>
            </a:endParaRPr>
          </a:p>
        </p:txBody>
      </p:sp>
      <p:sp>
        <p:nvSpPr>
          <p:cNvPr id="8" name="Footer Placeholder 4"/>
          <p:cNvSpPr>
            <a:spLocks noGrp="1"/>
          </p:cNvSpPr>
          <p:nvPr userDrawn="1">
            <p:ph type="ftr" sz="quarter" idx="3"/>
          </p:nvPr>
        </p:nvSpPr>
        <p:spPr>
          <a:xfrm>
            <a:off x="3124200" y="6594833"/>
            <a:ext cx="2895600" cy="365125"/>
          </a:xfrm>
          <a:prstGeom prst="rect">
            <a:avLst/>
          </a:prstGeom>
        </p:spPr>
        <p:txBody>
          <a:bodyPr/>
          <a:lstStyle>
            <a:lvl1pPr>
              <a:defRPr b="0"/>
            </a:lvl1pPr>
          </a:lstStyle>
          <a:p>
            <a:pPr algn="ctr">
              <a:defRPr/>
            </a:pPr>
            <a:r>
              <a:rPr lang="en-US" sz="1200" dirty="0">
                <a:solidFill>
                  <a:prstClr val="black"/>
                </a:solidFill>
              </a:rPr>
              <a:t>Confidential and Proprietary</a:t>
            </a:r>
          </a:p>
        </p:txBody>
      </p:sp>
    </p:spTree>
    <p:extLst>
      <p:ext uri="{BB962C8B-B14F-4D97-AF65-F5344CB8AC3E}">
        <p14:creationId xmlns:p14="http://schemas.microsoft.com/office/powerpoint/2010/main" val="19063988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4287123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and Vertical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add title</a:t>
            </a:r>
          </a:p>
        </p:txBody>
      </p:sp>
      <p:sp>
        <p:nvSpPr>
          <p:cNvPr id="3" name="Vertical Text Placeholder 2"/>
          <p:cNvSpPr>
            <a:spLocks noGrp="1"/>
          </p:cNvSpPr>
          <p:nvPr>
            <p:ph type="body" orient="vert" idx="1" hasCustomPrompt="1"/>
          </p:nvPr>
        </p:nvSpPr>
        <p:spPr>
          <a:xfrm>
            <a:off x="457200" y="1371600"/>
            <a:ext cx="8055864" cy="5029200"/>
          </a:xfrm>
        </p:spPr>
        <p:txBody>
          <a:bodyPr vert="eaVert"/>
          <a:lstStyle>
            <a:lvl1pPr>
              <a:buFont typeface="Wingdings" pitchFamily="2" charset="2"/>
              <a:buChar char="§"/>
              <a:defRPr/>
            </a:lvl1pPr>
          </a:lstStyle>
          <a:p>
            <a:pPr lvl="0"/>
            <a:r>
              <a:rPr lang="en-US" dirty="0"/>
              <a:t>First Level</a:t>
            </a:r>
          </a:p>
          <a:p>
            <a:pPr lvl="1"/>
            <a:r>
              <a:rPr lang="en-US" dirty="0"/>
              <a:t>Second level</a:t>
            </a:r>
          </a:p>
          <a:p>
            <a:pPr lvl="2"/>
            <a:r>
              <a:rPr lang="en-US" dirty="0"/>
              <a:t>Third level</a:t>
            </a:r>
          </a:p>
          <a:p>
            <a:pPr lvl="3"/>
            <a:r>
              <a:rPr lang="en-US" dirty="0"/>
              <a:t>Fourth Level</a:t>
            </a:r>
          </a:p>
          <a:p>
            <a:pPr lvl="0"/>
            <a:endParaRPr lang="en-US" dirty="0"/>
          </a:p>
        </p:txBody>
      </p:sp>
      <p:sp>
        <p:nvSpPr>
          <p:cNvPr id="8" name="Text Placeholder 6"/>
          <p:cNvSpPr>
            <a:spLocks noGrp="1"/>
          </p:cNvSpPr>
          <p:nvPr>
            <p:ph type="body" sz="quarter" idx="13" hasCustomPrompt="1"/>
          </p:nvPr>
        </p:nvSpPr>
        <p:spPr>
          <a:xfrm>
            <a:off x="304800" y="0"/>
            <a:ext cx="2667000" cy="457199"/>
          </a:xfrm>
        </p:spPr>
        <p:txBody>
          <a:bodyPr anchor="ctr" anchorCtr="1"/>
          <a:lstStyle>
            <a:lvl1pPr algn="ctr">
              <a:buNone/>
              <a:defRPr sz="1800" i="1">
                <a:solidFill>
                  <a:schemeClr val="bg1"/>
                </a:solidFill>
                <a:latin typeface="Georgia" pitchFamily="18" charset="0"/>
              </a:defRPr>
            </a:lvl1pPr>
          </a:lstStyle>
          <a:p>
            <a:pPr lvl="0"/>
            <a:r>
              <a:rPr lang="en-US" dirty="0"/>
              <a:t>Edit Heading</a:t>
            </a:r>
          </a:p>
        </p:txBody>
      </p:sp>
      <p:sp>
        <p:nvSpPr>
          <p:cNvPr id="6" name="Rectangle 96"/>
          <p:cNvSpPr>
            <a:spLocks noGrp="1" noChangeArrowheads="1"/>
          </p:cNvSpPr>
          <p:nvPr>
            <p:ph type="sldNum" sz="quarter" idx="4"/>
          </p:nvPr>
        </p:nvSpPr>
        <p:spPr bwMode="auto">
          <a:xfrm>
            <a:off x="152399" y="6596062"/>
            <a:ext cx="381001" cy="261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000" b="1" smtClean="0">
                <a:solidFill>
                  <a:schemeClr val="bg1"/>
                </a:solidFill>
                <a:latin typeface="+mn-lt"/>
              </a:defRPr>
            </a:lvl1pPr>
          </a:lstStyle>
          <a:p>
            <a:pPr>
              <a:defRPr/>
            </a:pPr>
            <a:fld id="{A85E9118-4525-4620-91B5-75B9750E007A}" type="slidenum">
              <a:rPr lang="en-US" smtClean="0"/>
              <a:pPr>
                <a:defRPr/>
              </a:pPr>
              <a:t>‹#›</a:t>
            </a:fld>
            <a:endParaRPr lang="en-US" dirty="0"/>
          </a:p>
        </p:txBody>
      </p:sp>
    </p:spTree>
    <p:extLst>
      <p:ext uri="{BB962C8B-B14F-4D97-AF65-F5344CB8AC3E}">
        <p14:creationId xmlns:p14="http://schemas.microsoft.com/office/powerpoint/2010/main" val="20408760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Break Slide">
    <p:spTree>
      <p:nvGrpSpPr>
        <p:cNvPr id="1" name=""/>
        <p:cNvGrpSpPr/>
        <p:nvPr/>
      </p:nvGrpSpPr>
      <p:grpSpPr>
        <a:xfrm>
          <a:off x="0" y="0"/>
          <a:ext cx="0" cy="0"/>
          <a:chOff x="0" y="0"/>
          <a:chExt cx="0" cy="0"/>
        </a:xfrm>
      </p:grpSpPr>
      <p:pic>
        <p:nvPicPr>
          <p:cNvPr id="11" name="Picture 3"/>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0" y="-25672"/>
            <a:ext cx="9144000" cy="5726430"/>
          </a:xfrm>
          <a:prstGeom prst="rect">
            <a:avLst/>
          </a:prstGeom>
          <a:noFill/>
          <a:extLst>
            <a:ext uri="{909E8E84-426E-40DD-AFC4-6F175D3DCCD1}">
              <a14:hiddenFill xmlns:a14="http://schemas.microsoft.com/office/drawing/2010/main">
                <a:solidFill>
                  <a:srgbClr val="FFFFFF"/>
                </a:solidFill>
              </a14:hiddenFill>
            </a:ext>
          </a:extLst>
        </p:spPr>
      </p:pic>
      <p:sp>
        <p:nvSpPr>
          <p:cNvPr id="6" name="Freeform 49"/>
          <p:cNvSpPr>
            <a:spLocks/>
          </p:cNvSpPr>
          <p:nvPr userDrawn="1"/>
        </p:nvSpPr>
        <p:spPr bwMode="auto">
          <a:xfrm>
            <a:off x="-12700" y="2286000"/>
            <a:ext cx="7175500" cy="2590800"/>
          </a:xfrm>
          <a:custGeom>
            <a:avLst/>
            <a:gdLst>
              <a:gd name="T0" fmla="*/ 9525 w 5340"/>
              <a:gd name="T1" fmla="*/ 196245 h 2162"/>
              <a:gd name="T2" fmla="*/ 8197851 w 5340"/>
              <a:gd name="T3" fmla="*/ 0 h 2162"/>
              <a:gd name="T4" fmla="*/ 8477251 w 5340"/>
              <a:gd name="T5" fmla="*/ 370004 h 2162"/>
              <a:gd name="T6" fmla="*/ 8477251 w 5340"/>
              <a:gd name="T7" fmla="*/ 4049596 h 2162"/>
              <a:gd name="T8" fmla="*/ 8197851 w 5340"/>
              <a:gd name="T9" fmla="*/ 4419600 h 2162"/>
              <a:gd name="T10" fmla="*/ 9525 w 5340"/>
              <a:gd name="T11" fmla="*/ 4276505 h 2162"/>
              <a:gd name="T12" fmla="*/ 9525 w 5340"/>
              <a:gd name="T13" fmla="*/ 196245 h 216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340" h="2162">
                <a:moveTo>
                  <a:pt x="6" y="96"/>
                </a:moveTo>
                <a:cubicBezTo>
                  <a:pt x="5100" y="6"/>
                  <a:pt x="5164" y="0"/>
                  <a:pt x="5164" y="0"/>
                </a:cubicBezTo>
                <a:cubicBezTo>
                  <a:pt x="5297" y="0"/>
                  <a:pt x="5340" y="45"/>
                  <a:pt x="5340" y="181"/>
                </a:cubicBezTo>
                <a:cubicBezTo>
                  <a:pt x="5340" y="1981"/>
                  <a:pt x="5340" y="1981"/>
                  <a:pt x="5340" y="1981"/>
                </a:cubicBezTo>
                <a:cubicBezTo>
                  <a:pt x="5340" y="2117"/>
                  <a:pt x="5297" y="2162"/>
                  <a:pt x="5164" y="2162"/>
                </a:cubicBezTo>
                <a:cubicBezTo>
                  <a:pt x="70" y="2101"/>
                  <a:pt x="94" y="2094"/>
                  <a:pt x="6" y="2092"/>
                </a:cubicBezTo>
                <a:cubicBezTo>
                  <a:pt x="6" y="818"/>
                  <a:pt x="0" y="942"/>
                  <a:pt x="6" y="96"/>
                </a:cubicBezTo>
                <a:close/>
              </a:path>
            </a:pathLst>
          </a:custGeom>
          <a:noFill/>
          <a:ln>
            <a:noFill/>
          </a:ln>
        </p:spPr>
        <p:txBody>
          <a:bodyPr/>
          <a:lstStyle/>
          <a:p>
            <a:endParaRPr lang="en-US"/>
          </a:p>
        </p:txBody>
      </p:sp>
      <p:sp>
        <p:nvSpPr>
          <p:cNvPr id="7" name="Text Placeholder 37"/>
          <p:cNvSpPr>
            <a:spLocks noGrp="1"/>
          </p:cNvSpPr>
          <p:nvPr>
            <p:ph type="body" sz="quarter" idx="10" hasCustomPrompt="1"/>
          </p:nvPr>
        </p:nvSpPr>
        <p:spPr>
          <a:xfrm>
            <a:off x="4031342" y="1943100"/>
            <a:ext cx="4953000" cy="685800"/>
          </a:xfrm>
        </p:spPr>
        <p:txBody>
          <a:bodyPr anchor="ctr">
            <a:normAutofit/>
          </a:bodyPr>
          <a:lstStyle>
            <a:lvl1pPr marL="63500" indent="-63500">
              <a:buNone/>
              <a:defRPr sz="2800" b="1" baseline="0">
                <a:solidFill>
                  <a:schemeClr val="bg1"/>
                </a:solidFill>
                <a:latin typeface="Segoe" panose="020B0502040504020203" pitchFamily="34" charset="0"/>
              </a:defRPr>
            </a:lvl1pPr>
          </a:lstStyle>
          <a:p>
            <a:pPr lvl="0"/>
            <a:r>
              <a:rPr lang="en-US" dirty="0"/>
              <a:t>Section Break Title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1000" y="457200"/>
            <a:ext cx="8436864" cy="530352"/>
          </a:xfrm>
        </p:spPr>
        <p:txBody>
          <a:bodyPr/>
          <a:lstStyle>
            <a:lvl1pPr>
              <a:defRPr/>
            </a:lvl1pPr>
          </a:lstStyle>
          <a:p>
            <a:r>
              <a:rPr lang="en-US" dirty="0"/>
              <a:t>Click to add title</a:t>
            </a:r>
          </a:p>
        </p:txBody>
      </p:sp>
      <p:sp>
        <p:nvSpPr>
          <p:cNvPr id="3" name="Content Placeholder 2"/>
          <p:cNvSpPr>
            <a:spLocks noGrp="1"/>
          </p:cNvSpPr>
          <p:nvPr>
            <p:ph idx="1" hasCustomPrompt="1"/>
          </p:nvPr>
        </p:nvSpPr>
        <p:spPr>
          <a:xfrm>
            <a:off x="381000" y="1371600"/>
            <a:ext cx="8382000" cy="5029200"/>
          </a:xfrm>
        </p:spPr>
        <p:txBody>
          <a:bodyPr/>
          <a:lstStyle>
            <a:lvl3pPr>
              <a:defRPr/>
            </a:lvl3pPr>
            <a:lvl4pPr>
              <a:buFont typeface="Calibri" pitchFamily="34" charset="0"/>
              <a:buChar char="»"/>
              <a:defRPr/>
            </a:lvl4pPr>
            <a:lvl5pPr>
              <a:defRPr/>
            </a:lvl5pPr>
          </a:lstStyle>
          <a:p>
            <a:pPr lvl="0"/>
            <a:r>
              <a:rPr lang="en-US" dirty="0"/>
              <a:t>First Level</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3" hasCustomPrompt="1"/>
          </p:nvPr>
        </p:nvSpPr>
        <p:spPr>
          <a:xfrm>
            <a:off x="304800" y="1"/>
            <a:ext cx="2667000" cy="381000"/>
          </a:xfrm>
        </p:spPr>
        <p:txBody>
          <a:bodyPr anchor="ctr" anchorCtr="1">
            <a:normAutofit/>
          </a:bodyPr>
          <a:lstStyle>
            <a:lvl1pPr algn="ctr">
              <a:buNone/>
              <a:defRPr sz="1600">
                <a:solidFill>
                  <a:schemeClr val="bg1"/>
                </a:solidFill>
                <a:latin typeface="Segoe" panose="020B0502040504020203" pitchFamily="34" charset="0"/>
              </a:defRPr>
            </a:lvl1pPr>
          </a:lstStyle>
          <a:p>
            <a:pPr lvl="0"/>
            <a:r>
              <a:rPr lang="en-US" dirty="0"/>
              <a:t>Edit Heading</a:t>
            </a:r>
          </a:p>
        </p:txBody>
      </p:sp>
      <p:sp>
        <p:nvSpPr>
          <p:cNvPr id="8" name="Rectangle 96"/>
          <p:cNvSpPr>
            <a:spLocks noGrp="1" noChangeArrowheads="1"/>
          </p:cNvSpPr>
          <p:nvPr>
            <p:ph type="sldNum" sz="quarter" idx="14"/>
          </p:nvPr>
        </p:nvSpPr>
        <p:spPr bwMode="auto">
          <a:xfrm>
            <a:off x="79487" y="6590620"/>
            <a:ext cx="345282" cy="185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lgn="ctr">
              <a:defRPr sz="1100" b="0" smtClean="0">
                <a:solidFill>
                  <a:schemeClr val="bg1">
                    <a:lumMod val="50000"/>
                  </a:schemeClr>
                </a:solidFill>
                <a:latin typeface="Segoe" panose="020B0502040504020203" pitchFamily="34" charset="0"/>
                <a:cs typeface="Arial" panose="020B0604020202020204" pitchFamily="34" charset="0"/>
              </a:defRPr>
            </a:lvl1pPr>
          </a:lstStyle>
          <a:p>
            <a:pPr>
              <a:defRPr/>
            </a:pPr>
            <a:fld id="{A85E9118-4525-4620-91B5-75B9750E007A}" type="slidenum">
              <a:rPr lang="en-US" smtClean="0"/>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add title</a:t>
            </a:r>
          </a:p>
        </p:txBody>
      </p:sp>
      <p:sp>
        <p:nvSpPr>
          <p:cNvPr id="7" name="Text Placeholder 6"/>
          <p:cNvSpPr>
            <a:spLocks noGrp="1"/>
          </p:cNvSpPr>
          <p:nvPr>
            <p:ph type="body" sz="quarter" idx="13" hasCustomPrompt="1"/>
          </p:nvPr>
        </p:nvSpPr>
        <p:spPr>
          <a:xfrm>
            <a:off x="304800" y="1"/>
            <a:ext cx="2667000" cy="381000"/>
          </a:xfrm>
        </p:spPr>
        <p:txBody>
          <a:bodyPr vert="horz" lIns="91440" tIns="45720" rIns="91440" bIns="45720" rtlCol="0" anchor="ctr" anchorCtr="1">
            <a:normAutofit/>
          </a:bodyPr>
          <a:lstStyle>
            <a:lvl1pPr>
              <a:defRPr lang="en-US" sz="1600" dirty="0">
                <a:solidFill>
                  <a:schemeClr val="bg1"/>
                </a:solidFill>
                <a:latin typeface="Segoe" panose="020B0502040504020203" pitchFamily="34" charset="0"/>
              </a:defRPr>
            </a:lvl1pPr>
          </a:lstStyle>
          <a:p>
            <a:pPr lvl="0" algn="ctr">
              <a:buNone/>
            </a:pPr>
            <a:r>
              <a:rPr lang="en-US" dirty="0"/>
              <a:t>Edit Heading</a:t>
            </a:r>
          </a:p>
        </p:txBody>
      </p:sp>
      <p:sp>
        <p:nvSpPr>
          <p:cNvPr id="6" name="Rectangle 96"/>
          <p:cNvSpPr>
            <a:spLocks noGrp="1" noChangeArrowheads="1"/>
          </p:cNvSpPr>
          <p:nvPr>
            <p:ph type="sldNum" sz="quarter" idx="14"/>
          </p:nvPr>
        </p:nvSpPr>
        <p:spPr bwMode="auto">
          <a:xfrm>
            <a:off x="79487" y="6590620"/>
            <a:ext cx="345282" cy="185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lgn="ctr">
              <a:defRPr sz="1100" b="0" smtClean="0">
                <a:solidFill>
                  <a:schemeClr val="bg1">
                    <a:lumMod val="50000"/>
                  </a:schemeClr>
                </a:solidFill>
                <a:latin typeface="Segoe" panose="020B0502040504020203" pitchFamily="34" charset="0"/>
                <a:cs typeface="Arial" panose="020B0604020202020204" pitchFamily="34" charset="0"/>
              </a:defRPr>
            </a:lvl1pPr>
          </a:lstStyle>
          <a:p>
            <a:pPr>
              <a:defRPr/>
            </a:pPr>
            <a:fld id="{A85E9118-4525-4620-91B5-75B9750E007A}" type="slidenum">
              <a:rPr lang="en-US" smtClean="0"/>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8" name="Text Placeholder 6"/>
          <p:cNvSpPr>
            <a:spLocks noGrp="1"/>
          </p:cNvSpPr>
          <p:nvPr>
            <p:ph type="body" sz="quarter" idx="13" hasCustomPrompt="1"/>
          </p:nvPr>
        </p:nvSpPr>
        <p:spPr>
          <a:xfrm>
            <a:off x="304800" y="1"/>
            <a:ext cx="2667000" cy="381000"/>
          </a:xfrm>
        </p:spPr>
        <p:txBody>
          <a:bodyPr vert="horz" lIns="91440" tIns="45720" rIns="91440" bIns="45720" rtlCol="0" anchor="ctr" anchorCtr="1">
            <a:normAutofit/>
          </a:bodyPr>
          <a:lstStyle>
            <a:lvl1pPr>
              <a:defRPr lang="en-US" sz="1600" dirty="0">
                <a:solidFill>
                  <a:schemeClr val="bg1"/>
                </a:solidFill>
                <a:latin typeface="Segoe" panose="020B0502040504020203" pitchFamily="34" charset="0"/>
              </a:defRPr>
            </a:lvl1pPr>
          </a:lstStyle>
          <a:p>
            <a:pPr lvl="0" algn="ctr">
              <a:buNone/>
            </a:pPr>
            <a:r>
              <a:rPr lang="en-US" dirty="0"/>
              <a:t>Edit Heading</a:t>
            </a:r>
          </a:p>
        </p:txBody>
      </p:sp>
      <p:sp>
        <p:nvSpPr>
          <p:cNvPr id="6" name="Rectangle 96"/>
          <p:cNvSpPr>
            <a:spLocks noGrp="1" noChangeArrowheads="1"/>
          </p:cNvSpPr>
          <p:nvPr>
            <p:ph type="sldNum" sz="quarter" idx="14"/>
          </p:nvPr>
        </p:nvSpPr>
        <p:spPr bwMode="auto">
          <a:xfrm>
            <a:off x="79487" y="6590620"/>
            <a:ext cx="345282" cy="185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lgn="ctr">
              <a:defRPr sz="1100" b="0" smtClean="0">
                <a:solidFill>
                  <a:schemeClr val="bg1">
                    <a:lumMod val="50000"/>
                  </a:schemeClr>
                </a:solidFill>
                <a:latin typeface="Segoe" panose="020B0502040504020203" pitchFamily="34" charset="0"/>
                <a:cs typeface="Arial" panose="020B0604020202020204" pitchFamily="34" charset="0"/>
              </a:defRPr>
            </a:lvl1pPr>
          </a:lstStyle>
          <a:p>
            <a:pPr>
              <a:defRPr/>
            </a:pPr>
            <a:fld id="{A85E9118-4525-4620-91B5-75B9750E007A}" type="slidenum">
              <a:rPr lang="en-US" smtClean="0"/>
              <a:pPr>
                <a:defRPr/>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Section Break Slide">
    <p:spTree>
      <p:nvGrpSpPr>
        <p:cNvPr id="1" name=""/>
        <p:cNvGrpSpPr/>
        <p:nvPr/>
      </p:nvGrpSpPr>
      <p:grpSpPr>
        <a:xfrm>
          <a:off x="0" y="0"/>
          <a:ext cx="0" cy="0"/>
          <a:chOff x="0" y="0"/>
          <a:chExt cx="0" cy="0"/>
        </a:xfrm>
      </p:grpSpPr>
      <p:pic>
        <p:nvPicPr>
          <p:cNvPr id="11" name="Picture 3"/>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0" y="-38372"/>
            <a:ext cx="9144000" cy="5726430"/>
          </a:xfrm>
          <a:prstGeom prst="rect">
            <a:avLst/>
          </a:prstGeom>
          <a:noFill/>
          <a:extLst>
            <a:ext uri="{909E8E84-426E-40DD-AFC4-6F175D3DCCD1}">
              <a14:hiddenFill xmlns:a14="http://schemas.microsoft.com/office/drawing/2010/main">
                <a:solidFill>
                  <a:srgbClr val="FFFFFF"/>
                </a:solidFill>
              </a14:hiddenFill>
            </a:ext>
          </a:extLst>
        </p:spPr>
      </p:pic>
      <p:sp>
        <p:nvSpPr>
          <p:cNvPr id="6" name="Freeform 49"/>
          <p:cNvSpPr>
            <a:spLocks/>
          </p:cNvSpPr>
          <p:nvPr userDrawn="1"/>
        </p:nvSpPr>
        <p:spPr bwMode="auto">
          <a:xfrm>
            <a:off x="-12700" y="2286000"/>
            <a:ext cx="7175500" cy="2590800"/>
          </a:xfrm>
          <a:custGeom>
            <a:avLst/>
            <a:gdLst>
              <a:gd name="T0" fmla="*/ 9525 w 5340"/>
              <a:gd name="T1" fmla="*/ 196245 h 2162"/>
              <a:gd name="T2" fmla="*/ 8197851 w 5340"/>
              <a:gd name="T3" fmla="*/ 0 h 2162"/>
              <a:gd name="T4" fmla="*/ 8477251 w 5340"/>
              <a:gd name="T5" fmla="*/ 370004 h 2162"/>
              <a:gd name="T6" fmla="*/ 8477251 w 5340"/>
              <a:gd name="T7" fmla="*/ 4049596 h 2162"/>
              <a:gd name="T8" fmla="*/ 8197851 w 5340"/>
              <a:gd name="T9" fmla="*/ 4419600 h 2162"/>
              <a:gd name="T10" fmla="*/ 9525 w 5340"/>
              <a:gd name="T11" fmla="*/ 4276505 h 2162"/>
              <a:gd name="T12" fmla="*/ 9525 w 5340"/>
              <a:gd name="T13" fmla="*/ 196245 h 216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340" h="2162">
                <a:moveTo>
                  <a:pt x="6" y="96"/>
                </a:moveTo>
                <a:cubicBezTo>
                  <a:pt x="5100" y="6"/>
                  <a:pt x="5164" y="0"/>
                  <a:pt x="5164" y="0"/>
                </a:cubicBezTo>
                <a:cubicBezTo>
                  <a:pt x="5297" y="0"/>
                  <a:pt x="5340" y="45"/>
                  <a:pt x="5340" y="181"/>
                </a:cubicBezTo>
                <a:cubicBezTo>
                  <a:pt x="5340" y="1981"/>
                  <a:pt x="5340" y="1981"/>
                  <a:pt x="5340" y="1981"/>
                </a:cubicBezTo>
                <a:cubicBezTo>
                  <a:pt x="5340" y="2117"/>
                  <a:pt x="5297" y="2162"/>
                  <a:pt x="5164" y="2162"/>
                </a:cubicBezTo>
                <a:cubicBezTo>
                  <a:pt x="70" y="2101"/>
                  <a:pt x="94" y="2094"/>
                  <a:pt x="6" y="2092"/>
                </a:cubicBezTo>
                <a:cubicBezTo>
                  <a:pt x="6" y="818"/>
                  <a:pt x="0" y="942"/>
                  <a:pt x="6" y="96"/>
                </a:cubicBezTo>
                <a:close/>
              </a:path>
            </a:pathLst>
          </a:custGeom>
          <a:noFill/>
          <a:ln>
            <a:noFill/>
          </a:ln>
        </p:spPr>
        <p:txBody>
          <a:bodyPr/>
          <a:lstStyle/>
          <a:p>
            <a:endParaRPr lang="en-US"/>
          </a:p>
        </p:txBody>
      </p:sp>
    </p:spTree>
    <p:extLst>
      <p:ext uri="{BB962C8B-B14F-4D97-AF65-F5344CB8AC3E}">
        <p14:creationId xmlns:p14="http://schemas.microsoft.com/office/powerpoint/2010/main" val="40735379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sz="2400">
                <a:latin typeface="+mn-lt"/>
              </a:defRPr>
            </a:lvl1pPr>
          </a:lstStyle>
          <a:p>
            <a:r>
              <a:rPr lang="en-US" dirty="0"/>
              <a:t>Click to add title</a:t>
            </a:r>
          </a:p>
        </p:txBody>
      </p:sp>
      <p:sp>
        <p:nvSpPr>
          <p:cNvPr id="3" name="Content Placeholder 2"/>
          <p:cNvSpPr>
            <a:spLocks noGrp="1"/>
          </p:cNvSpPr>
          <p:nvPr>
            <p:ph sz="half" idx="1" hasCustomPrompt="1"/>
          </p:nvPr>
        </p:nvSpPr>
        <p:spPr>
          <a:xfrm>
            <a:off x="457200" y="1341437"/>
            <a:ext cx="3813048" cy="4830763"/>
          </a:xfrm>
        </p:spPr>
        <p:txBody>
          <a:bodyPr/>
          <a:lstStyle>
            <a:lvl1pPr>
              <a:buFont typeface="Wingdings" pitchFamily="2" charset="2"/>
              <a:buChar char="§"/>
              <a:defRPr sz="2000">
                <a:latin typeface="+mn-lt"/>
              </a:defRPr>
            </a:lvl1pPr>
            <a:lvl2pPr>
              <a:defRPr sz="1800">
                <a:latin typeface="+mn-lt"/>
              </a:defRPr>
            </a:lvl2pPr>
            <a:lvl3pPr>
              <a:defRPr sz="1600">
                <a:latin typeface="+mn-lt"/>
              </a:defRPr>
            </a:lvl3pPr>
            <a:lvl4pPr>
              <a:defRPr sz="1400">
                <a:latin typeface="+mn-lt"/>
              </a:defRPr>
            </a:lvl4pPr>
            <a:lvl5pPr>
              <a:defRPr sz="1800"/>
            </a:lvl5pPr>
            <a:lvl6pPr>
              <a:defRPr sz="1800"/>
            </a:lvl6pPr>
            <a:lvl7pPr>
              <a:defRPr sz="1800"/>
            </a:lvl7pPr>
            <a:lvl8pPr>
              <a:defRPr sz="1800"/>
            </a:lvl8pPr>
            <a:lvl9pPr>
              <a:defRPr sz="1800"/>
            </a:lvl9pPr>
          </a:lstStyle>
          <a:p>
            <a:pPr lvl="0"/>
            <a:r>
              <a:rPr lang="en-US" dirty="0"/>
              <a:t>First Level</a:t>
            </a:r>
          </a:p>
          <a:p>
            <a:pPr lvl="1"/>
            <a:r>
              <a:rPr lang="en-US" dirty="0"/>
              <a:t>Second level</a:t>
            </a:r>
          </a:p>
          <a:p>
            <a:pPr lvl="2"/>
            <a:r>
              <a:rPr lang="en-US" dirty="0"/>
              <a:t>Third level</a:t>
            </a:r>
          </a:p>
          <a:p>
            <a:pPr lvl="3"/>
            <a:r>
              <a:rPr lang="en-US" dirty="0"/>
              <a:t>Fourth Level</a:t>
            </a:r>
          </a:p>
          <a:p>
            <a:pPr lvl="0"/>
            <a:endParaRPr lang="en-US" dirty="0"/>
          </a:p>
        </p:txBody>
      </p:sp>
      <p:sp>
        <p:nvSpPr>
          <p:cNvPr id="4" name="Content Placeholder 3"/>
          <p:cNvSpPr>
            <a:spLocks noGrp="1"/>
          </p:cNvSpPr>
          <p:nvPr>
            <p:ph sz="half" idx="2" hasCustomPrompt="1"/>
          </p:nvPr>
        </p:nvSpPr>
        <p:spPr>
          <a:xfrm>
            <a:off x="4721352" y="1341437"/>
            <a:ext cx="3813048" cy="4830763"/>
          </a:xfrm>
        </p:spPr>
        <p:txBody>
          <a:bodyPr/>
          <a:lstStyle>
            <a:lvl1pPr>
              <a:buFont typeface="Wingdings" pitchFamily="2" charset="2"/>
              <a:buChar char="§"/>
              <a:defRPr sz="2000">
                <a:latin typeface="+mn-lt"/>
              </a:defRPr>
            </a:lvl1pPr>
            <a:lvl2pPr>
              <a:defRPr sz="1800">
                <a:latin typeface="+mn-lt"/>
              </a:defRPr>
            </a:lvl2pPr>
            <a:lvl3pPr>
              <a:defRPr sz="1600">
                <a:latin typeface="+mn-lt"/>
              </a:defRPr>
            </a:lvl3pPr>
            <a:lvl4pPr>
              <a:defRPr sz="1400">
                <a:latin typeface="+mn-lt"/>
              </a:defRPr>
            </a:lvl4pPr>
            <a:lvl5pPr>
              <a:defRPr sz="1800"/>
            </a:lvl5pPr>
            <a:lvl6pPr>
              <a:defRPr sz="1800"/>
            </a:lvl6pPr>
            <a:lvl7pPr>
              <a:defRPr sz="1800"/>
            </a:lvl7pPr>
            <a:lvl8pPr>
              <a:defRPr sz="1800"/>
            </a:lvl8pPr>
            <a:lvl9pPr>
              <a:defRPr sz="1800"/>
            </a:lvl9pPr>
          </a:lstStyle>
          <a:p>
            <a:pPr lvl="0"/>
            <a:r>
              <a:rPr lang="en-US" dirty="0"/>
              <a:t>First Level</a:t>
            </a:r>
          </a:p>
          <a:p>
            <a:pPr lvl="1"/>
            <a:r>
              <a:rPr lang="en-US" dirty="0"/>
              <a:t>Second level</a:t>
            </a:r>
          </a:p>
          <a:p>
            <a:pPr lvl="2"/>
            <a:r>
              <a:rPr lang="en-US" dirty="0"/>
              <a:t>Third level</a:t>
            </a:r>
          </a:p>
          <a:p>
            <a:pPr lvl="3"/>
            <a:r>
              <a:rPr lang="en-US" dirty="0"/>
              <a:t>Fourth Level</a:t>
            </a:r>
          </a:p>
          <a:p>
            <a:pPr lvl="0"/>
            <a:endParaRPr lang="en-US" dirty="0"/>
          </a:p>
        </p:txBody>
      </p:sp>
      <p:sp>
        <p:nvSpPr>
          <p:cNvPr id="9" name="Text Placeholder 6"/>
          <p:cNvSpPr>
            <a:spLocks noGrp="1"/>
          </p:cNvSpPr>
          <p:nvPr>
            <p:ph type="body" sz="quarter" idx="13" hasCustomPrompt="1"/>
          </p:nvPr>
        </p:nvSpPr>
        <p:spPr>
          <a:xfrm>
            <a:off x="304800" y="1"/>
            <a:ext cx="2667000" cy="381000"/>
          </a:xfrm>
        </p:spPr>
        <p:txBody>
          <a:bodyPr vert="horz" lIns="91440" tIns="45720" rIns="91440" bIns="45720" rtlCol="0" anchor="ctr" anchorCtr="1">
            <a:normAutofit/>
          </a:bodyPr>
          <a:lstStyle>
            <a:lvl1pPr>
              <a:defRPr lang="en-US" sz="1600" dirty="0">
                <a:solidFill>
                  <a:schemeClr val="bg1"/>
                </a:solidFill>
                <a:latin typeface="Segoe" panose="020B0502040504020203" pitchFamily="34" charset="0"/>
              </a:defRPr>
            </a:lvl1pPr>
          </a:lstStyle>
          <a:p>
            <a:pPr lvl="0" algn="ctr">
              <a:buNone/>
            </a:pPr>
            <a:r>
              <a:rPr lang="en-US" dirty="0"/>
              <a:t>Edit Heading</a:t>
            </a:r>
          </a:p>
        </p:txBody>
      </p:sp>
      <p:sp>
        <p:nvSpPr>
          <p:cNvPr id="7" name="Rectangle 96"/>
          <p:cNvSpPr>
            <a:spLocks noGrp="1" noChangeArrowheads="1"/>
          </p:cNvSpPr>
          <p:nvPr>
            <p:ph type="sldNum" sz="quarter" idx="14"/>
          </p:nvPr>
        </p:nvSpPr>
        <p:spPr bwMode="auto">
          <a:xfrm>
            <a:off x="79487" y="6590620"/>
            <a:ext cx="345282" cy="185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lgn="ctr">
              <a:defRPr sz="1100" b="0" smtClean="0">
                <a:solidFill>
                  <a:schemeClr val="bg1">
                    <a:lumMod val="50000"/>
                  </a:schemeClr>
                </a:solidFill>
                <a:latin typeface="Segoe" panose="020B0502040504020203" pitchFamily="34" charset="0"/>
                <a:cs typeface="Arial" panose="020B0604020202020204" pitchFamily="34" charset="0"/>
              </a:defRPr>
            </a:lvl1pPr>
          </a:lstStyle>
          <a:p>
            <a:pPr>
              <a:defRPr/>
            </a:pPr>
            <a:fld id="{A85E9118-4525-4620-91B5-75B9750E007A}" type="slidenum">
              <a:rPr lang="en-US" smtClean="0"/>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add title</a:t>
            </a:r>
          </a:p>
        </p:txBody>
      </p:sp>
      <p:sp>
        <p:nvSpPr>
          <p:cNvPr id="3" name="Text Placeholder 2"/>
          <p:cNvSpPr>
            <a:spLocks noGrp="1"/>
          </p:cNvSpPr>
          <p:nvPr>
            <p:ph type="body" idx="1" hasCustomPrompt="1"/>
          </p:nvPr>
        </p:nvSpPr>
        <p:spPr>
          <a:xfrm>
            <a:off x="457200" y="1352549"/>
            <a:ext cx="3813048" cy="68911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4" name="Content Placeholder 3"/>
          <p:cNvSpPr>
            <a:spLocks noGrp="1"/>
          </p:cNvSpPr>
          <p:nvPr>
            <p:ph sz="half" idx="2" hasCustomPrompt="1"/>
          </p:nvPr>
        </p:nvSpPr>
        <p:spPr>
          <a:xfrm>
            <a:off x="457200" y="1992312"/>
            <a:ext cx="3813048" cy="4256088"/>
          </a:xfrm>
        </p:spPr>
        <p:txBody>
          <a:bodyPr/>
          <a:lstStyle>
            <a:lvl1pPr>
              <a:buFont typeface="Wingdings" pitchFamily="2" charset="2"/>
              <a:buChar char="§"/>
              <a:defRPr sz="2000"/>
            </a:lvl1pPr>
            <a:lvl2pPr>
              <a:defRPr sz="1800"/>
            </a:lvl2pPr>
            <a:lvl3pPr>
              <a:defRPr sz="1600"/>
            </a:lvl3pPr>
            <a:lvl4pPr>
              <a:defRPr sz="1400"/>
            </a:lvl4pPr>
            <a:lvl5pPr>
              <a:defRPr sz="1600"/>
            </a:lvl5pPr>
            <a:lvl6pPr>
              <a:defRPr sz="1600"/>
            </a:lvl6pPr>
            <a:lvl7pPr>
              <a:defRPr sz="1600"/>
            </a:lvl7pPr>
            <a:lvl8pPr>
              <a:defRPr sz="1600"/>
            </a:lvl8pPr>
            <a:lvl9pPr>
              <a:defRPr sz="1600"/>
            </a:lvl9pPr>
          </a:lstStyle>
          <a:p>
            <a:pPr lvl="0"/>
            <a:r>
              <a:rPr lang="en-US" dirty="0"/>
              <a:t>First Level</a:t>
            </a:r>
          </a:p>
          <a:p>
            <a:pPr lvl="1"/>
            <a:r>
              <a:rPr lang="en-US" dirty="0"/>
              <a:t>Second level</a:t>
            </a:r>
          </a:p>
          <a:p>
            <a:pPr lvl="2"/>
            <a:r>
              <a:rPr lang="en-US" dirty="0"/>
              <a:t>Third level</a:t>
            </a:r>
          </a:p>
          <a:p>
            <a:pPr lvl="3"/>
            <a:r>
              <a:rPr lang="en-US" dirty="0"/>
              <a:t>Fourth Level</a:t>
            </a:r>
          </a:p>
          <a:p>
            <a:pPr lvl="0"/>
            <a:endParaRPr lang="en-US" dirty="0"/>
          </a:p>
        </p:txBody>
      </p:sp>
      <p:sp>
        <p:nvSpPr>
          <p:cNvPr id="5" name="Text Placeholder 4"/>
          <p:cNvSpPr>
            <a:spLocks noGrp="1"/>
          </p:cNvSpPr>
          <p:nvPr>
            <p:ph type="body" sz="quarter" idx="3" hasCustomPrompt="1"/>
          </p:nvPr>
        </p:nvSpPr>
        <p:spPr>
          <a:xfrm>
            <a:off x="4645025" y="1352549"/>
            <a:ext cx="3813048" cy="68911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6" name="Content Placeholder 5"/>
          <p:cNvSpPr>
            <a:spLocks noGrp="1"/>
          </p:cNvSpPr>
          <p:nvPr>
            <p:ph sz="quarter" idx="4" hasCustomPrompt="1"/>
          </p:nvPr>
        </p:nvSpPr>
        <p:spPr>
          <a:xfrm>
            <a:off x="4645025" y="1992312"/>
            <a:ext cx="3813048" cy="4256088"/>
          </a:xfrm>
        </p:spPr>
        <p:txBody>
          <a:bodyPr/>
          <a:lstStyle>
            <a:lvl1pPr>
              <a:buFont typeface="Wingdings" pitchFamily="2" charset="2"/>
              <a:buChar char="§"/>
              <a:defRPr sz="2000"/>
            </a:lvl1pPr>
            <a:lvl2pPr>
              <a:defRPr sz="1800"/>
            </a:lvl2pPr>
            <a:lvl3pPr>
              <a:defRPr sz="1600"/>
            </a:lvl3pPr>
            <a:lvl4pPr>
              <a:defRPr sz="1400"/>
            </a:lvl4pPr>
            <a:lvl5pPr>
              <a:defRPr sz="1600"/>
            </a:lvl5pPr>
            <a:lvl6pPr>
              <a:defRPr sz="1600"/>
            </a:lvl6pPr>
            <a:lvl7pPr>
              <a:defRPr sz="1600"/>
            </a:lvl7pPr>
            <a:lvl8pPr>
              <a:defRPr sz="1600"/>
            </a:lvl8pPr>
            <a:lvl9pPr>
              <a:defRPr sz="1600"/>
            </a:lvl9pPr>
          </a:lstStyle>
          <a:p>
            <a:pPr lvl="0"/>
            <a:r>
              <a:rPr lang="en-US" dirty="0"/>
              <a:t>First Level</a:t>
            </a:r>
          </a:p>
          <a:p>
            <a:pPr lvl="1"/>
            <a:r>
              <a:rPr lang="en-US" dirty="0"/>
              <a:t>Second level</a:t>
            </a:r>
          </a:p>
          <a:p>
            <a:pPr lvl="2"/>
            <a:r>
              <a:rPr lang="en-US" dirty="0"/>
              <a:t>Third level</a:t>
            </a:r>
          </a:p>
          <a:p>
            <a:pPr lvl="3"/>
            <a:r>
              <a:rPr lang="en-US" dirty="0"/>
              <a:t>Fourth Level</a:t>
            </a:r>
          </a:p>
          <a:p>
            <a:pPr lvl="0"/>
            <a:endParaRPr lang="en-US" dirty="0"/>
          </a:p>
        </p:txBody>
      </p:sp>
      <p:sp>
        <p:nvSpPr>
          <p:cNvPr id="10" name="Rectangle 96"/>
          <p:cNvSpPr>
            <a:spLocks noGrp="1" noChangeArrowheads="1"/>
          </p:cNvSpPr>
          <p:nvPr>
            <p:ph type="sldNum" sz="quarter" idx="14"/>
          </p:nvPr>
        </p:nvSpPr>
        <p:spPr bwMode="auto">
          <a:xfrm>
            <a:off x="79487" y="6590620"/>
            <a:ext cx="345282" cy="185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lgn="ctr">
              <a:defRPr sz="1100" b="0" smtClean="0">
                <a:solidFill>
                  <a:schemeClr val="bg1">
                    <a:lumMod val="50000"/>
                  </a:schemeClr>
                </a:solidFill>
                <a:latin typeface="Segoe" panose="020B0502040504020203" pitchFamily="34" charset="0"/>
                <a:cs typeface="Arial" panose="020B0604020202020204" pitchFamily="34" charset="0"/>
              </a:defRPr>
            </a:lvl1pPr>
          </a:lstStyle>
          <a:p>
            <a:pPr>
              <a:defRPr/>
            </a:pPr>
            <a:fld id="{A85E9118-4525-4620-91B5-75B9750E007A}" type="slidenum">
              <a:rPr lang="en-US" smtClean="0"/>
              <a:pPr>
                <a:defRPr/>
              </a:pPr>
              <a:t>‹#›</a:t>
            </a:fld>
            <a:endParaRPr lang="en-US" dirty="0"/>
          </a:p>
        </p:txBody>
      </p:sp>
      <p:sp>
        <p:nvSpPr>
          <p:cNvPr id="9" name="Text Placeholder 6"/>
          <p:cNvSpPr>
            <a:spLocks noGrp="1"/>
          </p:cNvSpPr>
          <p:nvPr>
            <p:ph type="body" sz="quarter" idx="13" hasCustomPrompt="1"/>
          </p:nvPr>
        </p:nvSpPr>
        <p:spPr>
          <a:xfrm>
            <a:off x="304800" y="1"/>
            <a:ext cx="2667000" cy="381000"/>
          </a:xfrm>
        </p:spPr>
        <p:txBody>
          <a:bodyPr vert="horz" lIns="91440" tIns="45720" rIns="91440" bIns="45720" rtlCol="0" anchor="ctr" anchorCtr="1">
            <a:normAutofit/>
          </a:bodyPr>
          <a:lstStyle>
            <a:lvl1pPr>
              <a:defRPr lang="en-US" sz="1600" dirty="0">
                <a:solidFill>
                  <a:schemeClr val="bg1"/>
                </a:solidFill>
                <a:latin typeface="Segoe" panose="020B0502040504020203" pitchFamily="34" charset="0"/>
              </a:defRPr>
            </a:lvl1pPr>
          </a:lstStyle>
          <a:p>
            <a:pPr lvl="0" algn="ctr">
              <a:buNone/>
            </a:pPr>
            <a:r>
              <a:rPr lang="en-US" dirty="0"/>
              <a:t>Edit Heading</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ankyou">
    <p:spTree>
      <p:nvGrpSpPr>
        <p:cNvPr id="1" name=""/>
        <p:cNvGrpSpPr/>
        <p:nvPr/>
      </p:nvGrpSpPr>
      <p:grpSpPr>
        <a:xfrm>
          <a:off x="0" y="0"/>
          <a:ext cx="0" cy="0"/>
          <a:chOff x="0" y="0"/>
          <a:chExt cx="0" cy="0"/>
        </a:xfrm>
      </p:grpSpPr>
      <p:pic>
        <p:nvPicPr>
          <p:cNvPr id="11" name="Picture 3"/>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0" y="-12971"/>
            <a:ext cx="9144000" cy="5726430"/>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46"/>
          <p:cNvSpPr>
            <a:spLocks noChangeArrowheads="1"/>
          </p:cNvSpPr>
          <p:nvPr userDrawn="1"/>
        </p:nvSpPr>
        <p:spPr bwMode="auto">
          <a:xfrm>
            <a:off x="2746440" y="6583447"/>
            <a:ext cx="3419206" cy="169277"/>
          </a:xfrm>
          <a:prstGeom prst="rect">
            <a:avLst/>
          </a:prstGeom>
          <a:solidFill>
            <a:schemeClr val="bg1"/>
          </a:solidFill>
          <a:ln w="9525">
            <a:noFill/>
            <a:miter lim="800000"/>
            <a:headEnd/>
            <a:tailEnd/>
          </a:ln>
        </p:spPr>
        <p:txBody>
          <a:bodyPr wrap="none" lIns="0" tIns="0" rIns="0" bIns="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kern="1200" dirty="0">
                <a:solidFill>
                  <a:schemeClr val="bg1">
                    <a:lumMod val="50000"/>
                  </a:schemeClr>
                </a:solidFill>
                <a:latin typeface="Segoe" pitchFamily="34" charset="0"/>
                <a:ea typeface="+mn-ea"/>
                <a:cs typeface="+mn-cs"/>
              </a:rPr>
              <a:t>                20 Enterprise, 4th Floor, Aliso Viejo, CA 92656</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457200"/>
            <a:ext cx="8436864" cy="530352"/>
          </a:xfrm>
          <a:prstGeom prst="rect">
            <a:avLst/>
          </a:prstGeom>
        </p:spPr>
        <p:txBody>
          <a:bodyPr vert="horz" lIns="91440" tIns="45720" rIns="91440" bIns="45720" rtlCol="0" anchor="ctr">
            <a:noAutofit/>
          </a:bodyPr>
          <a:lstStyle/>
          <a:p>
            <a:r>
              <a:rPr lang="en-US" dirty="0"/>
              <a:t>Click to add title</a:t>
            </a:r>
          </a:p>
        </p:txBody>
      </p:sp>
      <p:sp>
        <p:nvSpPr>
          <p:cNvPr id="3" name="Text Placeholder 2"/>
          <p:cNvSpPr>
            <a:spLocks noGrp="1"/>
          </p:cNvSpPr>
          <p:nvPr>
            <p:ph type="body" idx="1"/>
          </p:nvPr>
        </p:nvSpPr>
        <p:spPr>
          <a:xfrm>
            <a:off x="381000" y="1371600"/>
            <a:ext cx="8458200" cy="5029200"/>
          </a:xfrm>
          <a:prstGeom prst="rect">
            <a:avLst/>
          </a:prstGeom>
        </p:spPr>
        <p:txBody>
          <a:bodyPr vert="horz" lIns="91440" tIns="45720" rIns="91440" bIns="45720" rtlCol="0">
            <a:normAutofit/>
          </a:bodyPr>
          <a:lstStyle/>
          <a:p>
            <a:pPr lvl="0"/>
            <a:r>
              <a:rPr lang="en-US" dirty="0"/>
              <a:t>First Level</a:t>
            </a:r>
          </a:p>
          <a:p>
            <a:pPr lvl="1"/>
            <a:r>
              <a:rPr lang="en-US" dirty="0"/>
              <a:t>Second level</a:t>
            </a:r>
          </a:p>
          <a:p>
            <a:pPr lvl="2"/>
            <a:r>
              <a:rPr lang="en-US" dirty="0"/>
              <a:t>Third level</a:t>
            </a:r>
          </a:p>
          <a:p>
            <a:pPr lvl="3"/>
            <a:r>
              <a:rPr lang="en-US" dirty="0"/>
              <a:t>Fourth Level</a:t>
            </a:r>
          </a:p>
          <a:p>
            <a:pPr lvl="3"/>
            <a:endParaRPr lang="en-US" dirty="0"/>
          </a:p>
          <a:p>
            <a:pPr lvl="5"/>
            <a:endParaRPr lang="en-US" dirty="0"/>
          </a:p>
        </p:txBody>
      </p:sp>
      <p:sp>
        <p:nvSpPr>
          <p:cNvPr id="7" name="Round Same Side Corner Rectangle 6"/>
          <p:cNvSpPr/>
          <p:nvPr/>
        </p:nvSpPr>
        <p:spPr>
          <a:xfrm rot="10800000">
            <a:off x="304800" y="-3177"/>
            <a:ext cx="2667000" cy="380999"/>
          </a:xfrm>
          <a:prstGeom prst="round2SameRect">
            <a:avLst>
              <a:gd name="adj1" fmla="val 39623"/>
              <a:gd name="adj2" fmla="val 0"/>
            </a:avLst>
          </a:prstGeom>
          <a:solidFill>
            <a:srgbClr val="49A0D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lvl="0"/>
            <a:endParaRPr lang="en-US" dirty="0">
              <a:solidFill>
                <a:schemeClr val="tx1"/>
              </a:solidFill>
            </a:endParaRPr>
          </a:p>
        </p:txBody>
      </p:sp>
      <p:cxnSp>
        <p:nvCxnSpPr>
          <p:cNvPr id="5" name="Straight Connector 4"/>
          <p:cNvCxnSpPr/>
          <p:nvPr userDrawn="1"/>
        </p:nvCxnSpPr>
        <p:spPr>
          <a:xfrm flipV="1">
            <a:off x="0" y="-3178"/>
            <a:ext cx="9144000" cy="3178"/>
          </a:xfrm>
          <a:prstGeom prst="line">
            <a:avLst/>
          </a:prstGeom>
          <a:ln w="7620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pic>
        <p:nvPicPr>
          <p:cNvPr id="8" name="Picture 2"/>
          <p:cNvPicPr>
            <a:picLocks noChangeAspect="1" noChangeArrowheads="1"/>
          </p:cNvPicPr>
          <p:nvPr userDrawn="1"/>
        </p:nvPicPr>
        <p:blipFill>
          <a:blip r:embed="rId14" cstate="email">
            <a:extLst>
              <a:ext uri="{28A0092B-C50C-407E-A947-70E740481C1C}">
                <a14:useLocalDpi xmlns:a14="http://schemas.microsoft.com/office/drawing/2010/main"/>
              </a:ext>
            </a:extLst>
          </a:blip>
          <a:srcRect/>
          <a:stretch>
            <a:fillRect/>
          </a:stretch>
        </p:blipFill>
        <p:spPr bwMode="auto">
          <a:xfrm>
            <a:off x="7768422" y="6385560"/>
            <a:ext cx="1375577" cy="4724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TextBox 10"/>
          <p:cNvSpPr txBox="1"/>
          <p:nvPr userDrawn="1"/>
        </p:nvSpPr>
        <p:spPr>
          <a:xfrm>
            <a:off x="3524111" y="6527461"/>
            <a:ext cx="2149948" cy="261610"/>
          </a:xfrm>
          <a:prstGeom prst="rect">
            <a:avLst/>
          </a:prstGeom>
          <a:noFill/>
        </p:spPr>
        <p:txBody>
          <a:bodyPr wrap="none" rtlCol="0">
            <a:spAutoFit/>
          </a:bodyPr>
          <a:lstStyle/>
          <a:p>
            <a:r>
              <a:rPr lang="en-US" sz="1100" dirty="0">
                <a:solidFill>
                  <a:schemeClr val="bg1">
                    <a:lumMod val="50000"/>
                  </a:schemeClr>
                </a:solidFill>
                <a:latin typeface="Segoe" panose="020B0502040504020203" pitchFamily="34" charset="0"/>
              </a:rPr>
              <a:t>2015 © UST</a:t>
            </a:r>
            <a:r>
              <a:rPr lang="en-US" sz="1100" baseline="0" dirty="0">
                <a:solidFill>
                  <a:schemeClr val="bg1">
                    <a:lumMod val="50000"/>
                  </a:schemeClr>
                </a:solidFill>
                <a:latin typeface="Segoe" panose="020B0502040504020203" pitchFamily="34" charset="0"/>
              </a:rPr>
              <a:t> Global Confidential</a:t>
            </a:r>
            <a:endParaRPr lang="en-US" sz="1100" dirty="0">
              <a:solidFill>
                <a:schemeClr val="bg1">
                  <a:lumMod val="50000"/>
                </a:schemeClr>
              </a:solidFill>
              <a:latin typeface="Segoe" panose="020B0502040504020203" pitchFamily="34" charset="0"/>
            </a:endParaRPr>
          </a:p>
        </p:txBody>
      </p:sp>
      <p:pic>
        <p:nvPicPr>
          <p:cNvPr id="4" name="Picture 3"/>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487926" y="6430931"/>
            <a:ext cx="766917" cy="36576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60" r:id="rId2"/>
    <p:sldLayoutId id="2147483650" r:id="rId3"/>
    <p:sldLayoutId id="2147483654" r:id="rId4"/>
    <p:sldLayoutId id="2147483651" r:id="rId5"/>
    <p:sldLayoutId id="2147483662" r:id="rId6"/>
    <p:sldLayoutId id="2147483652" r:id="rId7"/>
    <p:sldLayoutId id="2147483653" r:id="rId8"/>
    <p:sldLayoutId id="2147483661" r:id="rId9"/>
    <p:sldLayoutId id="2147483663" r:id="rId10"/>
    <p:sldLayoutId id="2147483666" r:id="rId11"/>
    <p:sldLayoutId id="2147483667" r:id="rId12"/>
  </p:sldLayoutIdLst>
  <p:hf hdr="0" ftr="0" dt="0"/>
  <p:txStyles>
    <p:titleStyle>
      <a:lvl1pPr algn="ctr" defTabSz="914400" rtl="0" eaLnBrk="1" latinLnBrk="0" hangingPunct="1">
        <a:spcBef>
          <a:spcPct val="0"/>
        </a:spcBef>
        <a:buNone/>
        <a:defRPr sz="2400" b="1" kern="1200">
          <a:solidFill>
            <a:schemeClr val="tx1"/>
          </a:solidFill>
          <a:latin typeface="+mn-lt"/>
          <a:ea typeface="+mj-ea"/>
          <a:cs typeface="+mj-cs"/>
        </a:defRPr>
      </a:lvl1pPr>
    </p:titleStyle>
    <p:bodyStyle>
      <a:lvl1pPr marL="225425" indent="-225425" algn="l" defTabSz="914400" rtl="0" eaLnBrk="1" latinLnBrk="0" hangingPunct="1">
        <a:spcBef>
          <a:spcPct val="20000"/>
        </a:spcBef>
        <a:buFont typeface="Wingdings" pitchFamily="2" charset="2"/>
        <a:buChar char="§"/>
        <a:defRPr sz="2000" kern="1200">
          <a:solidFill>
            <a:schemeClr val="tx1"/>
          </a:solidFill>
          <a:latin typeface="+mn-lt"/>
          <a:ea typeface="+mn-ea"/>
          <a:cs typeface="Arial" panose="020B0604020202020204" pitchFamily="34" charset="0"/>
        </a:defRPr>
      </a:lvl1pPr>
      <a:lvl2pPr marL="463550" indent="-238125" algn="l" defTabSz="914400" rtl="0" eaLnBrk="1" latinLnBrk="0" hangingPunct="1">
        <a:spcBef>
          <a:spcPct val="20000"/>
        </a:spcBef>
        <a:buSzPct val="120000"/>
        <a:buFont typeface="Arial" pitchFamily="34" charset="0"/>
        <a:buChar char="•"/>
        <a:defRPr sz="1800" kern="1200">
          <a:solidFill>
            <a:schemeClr val="tx1"/>
          </a:solidFill>
          <a:latin typeface="+mn-lt"/>
          <a:ea typeface="+mn-ea"/>
          <a:cs typeface="Arial" panose="020B0604020202020204" pitchFamily="34" charset="0"/>
        </a:defRPr>
      </a:lvl2pPr>
      <a:lvl3pPr marL="688975" indent="-225425" algn="l" defTabSz="914400" rtl="0" eaLnBrk="1" latinLnBrk="0" hangingPunct="1">
        <a:spcBef>
          <a:spcPct val="20000"/>
        </a:spcBef>
        <a:buFont typeface="Calibri" pitchFamily="34" charset="0"/>
        <a:buChar char="−"/>
        <a:defRPr sz="1600" kern="1200">
          <a:solidFill>
            <a:schemeClr val="tx1"/>
          </a:solidFill>
          <a:latin typeface="+mn-lt"/>
          <a:ea typeface="+mn-ea"/>
          <a:cs typeface="Arial" panose="020B0604020202020204" pitchFamily="34" charset="0"/>
        </a:defRPr>
      </a:lvl3pPr>
      <a:lvl4pPr marL="976313" indent="-236538" algn="l" defTabSz="914400" rtl="0" eaLnBrk="1" latinLnBrk="0" hangingPunct="1">
        <a:spcBef>
          <a:spcPct val="20000"/>
        </a:spcBef>
        <a:buFont typeface="Calibri" pitchFamily="34" charset="0"/>
        <a:buChar char="»"/>
        <a:defRPr sz="1400" kern="1200">
          <a:solidFill>
            <a:schemeClr val="tx1"/>
          </a:solidFill>
          <a:latin typeface="+mn-lt"/>
          <a:ea typeface="+mn-ea"/>
          <a:cs typeface="Arial" panose="020B0604020202020204" pitchFamily="34" charset="0"/>
        </a:defRPr>
      </a:lvl4pPr>
      <a:lvl5pPr marL="976313" indent="-236538" algn="l" defTabSz="914400" rtl="0" eaLnBrk="1" latinLnBrk="0" hangingPunct="1">
        <a:spcBef>
          <a:spcPct val="20000"/>
        </a:spcBef>
        <a:buFont typeface="Arial" pitchFamily="34" charset="0"/>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None/>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8" Type="http://schemas.openxmlformats.org/officeDocument/2006/relationships/image" Target="../media/image24.png"/><Relationship Id="rId13" Type="http://schemas.openxmlformats.org/officeDocument/2006/relationships/image" Target="../media/image29.png"/><Relationship Id="rId18" Type="http://schemas.openxmlformats.org/officeDocument/2006/relationships/image" Target="../media/image34.png"/><Relationship Id="rId26" Type="http://schemas.openxmlformats.org/officeDocument/2006/relationships/image" Target="../media/image41.png"/><Relationship Id="rId3" Type="http://schemas.openxmlformats.org/officeDocument/2006/relationships/image" Target="../media/image19.jpeg"/><Relationship Id="rId21" Type="http://schemas.openxmlformats.org/officeDocument/2006/relationships/hyperlink" Target="http://images.google.com/imgres?imgurl=http://www.weekendittraining.co.uk/images/db2logo.gif&amp;imgrefurl=http://www.weekendittraining.co.uk/sql-training.asp&amp;h=173&amp;w=264&amp;sz=3&amp;hl=en&amp;start=7&amp;um=1&amp;tbnid=9dJ3ibbCS99-RM:&amp;tbnh=73&amp;tbnw=112&amp;prev=/images?q=db2+logo&amp;gbv=2&amp;svnum=10&amp;um=1&amp;hl=en" TargetMode="External"/><Relationship Id="rId7" Type="http://schemas.openxmlformats.org/officeDocument/2006/relationships/image" Target="../media/image23.png"/><Relationship Id="rId12" Type="http://schemas.openxmlformats.org/officeDocument/2006/relationships/image" Target="../media/image28.png"/><Relationship Id="rId17" Type="http://schemas.openxmlformats.org/officeDocument/2006/relationships/image" Target="../media/image33.png"/><Relationship Id="rId25" Type="http://schemas.openxmlformats.org/officeDocument/2006/relationships/image" Target="../media/image40.png"/><Relationship Id="rId2" Type="http://schemas.openxmlformats.org/officeDocument/2006/relationships/notesSlide" Target="../notesSlides/notesSlide7.xml"/><Relationship Id="rId16" Type="http://schemas.openxmlformats.org/officeDocument/2006/relationships/image" Target="../media/image32.png"/><Relationship Id="rId20" Type="http://schemas.openxmlformats.org/officeDocument/2006/relationships/image" Target="../media/image36.png"/><Relationship Id="rId29" Type="http://schemas.openxmlformats.org/officeDocument/2006/relationships/image" Target="../media/image44.png"/><Relationship Id="rId1" Type="http://schemas.openxmlformats.org/officeDocument/2006/relationships/slideLayout" Target="../slideLayouts/slideLayout11.xml"/><Relationship Id="rId6" Type="http://schemas.openxmlformats.org/officeDocument/2006/relationships/image" Target="../media/image22.png"/><Relationship Id="rId11" Type="http://schemas.openxmlformats.org/officeDocument/2006/relationships/image" Target="../media/image27.png"/><Relationship Id="rId24" Type="http://schemas.openxmlformats.org/officeDocument/2006/relationships/image" Target="../media/image39.png"/><Relationship Id="rId32" Type="http://schemas.openxmlformats.org/officeDocument/2006/relationships/image" Target="../media/image47.png"/><Relationship Id="rId5" Type="http://schemas.openxmlformats.org/officeDocument/2006/relationships/image" Target="../media/image21.png"/><Relationship Id="rId15" Type="http://schemas.openxmlformats.org/officeDocument/2006/relationships/image" Target="../media/image31.png"/><Relationship Id="rId23" Type="http://schemas.openxmlformats.org/officeDocument/2006/relationships/image" Target="../media/image38.png"/><Relationship Id="rId28" Type="http://schemas.openxmlformats.org/officeDocument/2006/relationships/image" Target="../media/image43.jpeg"/><Relationship Id="rId10" Type="http://schemas.openxmlformats.org/officeDocument/2006/relationships/image" Target="../media/image26.png"/><Relationship Id="rId19" Type="http://schemas.openxmlformats.org/officeDocument/2006/relationships/image" Target="../media/image35.png"/><Relationship Id="rId31" Type="http://schemas.openxmlformats.org/officeDocument/2006/relationships/image" Target="../media/image46.png"/><Relationship Id="rId4" Type="http://schemas.openxmlformats.org/officeDocument/2006/relationships/image" Target="../media/image20.png"/><Relationship Id="rId9" Type="http://schemas.openxmlformats.org/officeDocument/2006/relationships/image" Target="../media/image25.jpeg"/><Relationship Id="rId14" Type="http://schemas.openxmlformats.org/officeDocument/2006/relationships/image" Target="../media/image30.png"/><Relationship Id="rId22" Type="http://schemas.openxmlformats.org/officeDocument/2006/relationships/image" Target="../media/image37.jpeg"/><Relationship Id="rId27" Type="http://schemas.openxmlformats.org/officeDocument/2006/relationships/image" Target="../media/image42.jpeg"/><Relationship Id="rId30" Type="http://schemas.openxmlformats.org/officeDocument/2006/relationships/image" Target="../media/image45.png"/></Relationships>
</file>

<file path=ppt/slides/_rels/slide21.xml.rels><?xml version="1.0" encoding="UTF-8" standalone="yes"?>
<Relationships xmlns="http://schemas.openxmlformats.org/package/2006/relationships"><Relationship Id="rId8" Type="http://schemas.openxmlformats.org/officeDocument/2006/relationships/image" Target="../media/image53.png"/><Relationship Id="rId3" Type="http://schemas.openxmlformats.org/officeDocument/2006/relationships/image" Target="../media/image49.png"/><Relationship Id="rId7" Type="http://schemas.openxmlformats.org/officeDocument/2006/relationships/image" Target="../media/image52.jpeg"/><Relationship Id="rId2" Type="http://schemas.openxmlformats.org/officeDocument/2006/relationships/image" Target="../media/image48.png"/><Relationship Id="rId1" Type="http://schemas.openxmlformats.org/officeDocument/2006/relationships/slideLayout" Target="../slideLayouts/slideLayout3.xml"/><Relationship Id="rId6" Type="http://schemas.openxmlformats.org/officeDocument/2006/relationships/image" Target="../media/image51.png"/><Relationship Id="rId5" Type="http://schemas.openxmlformats.org/officeDocument/2006/relationships/image" Target="../media/image50.png"/><Relationship Id="rId4" Type="http://schemas.microsoft.com/office/2007/relationships/hdphoto" Target="../media/hdphoto1.wdp"/><Relationship Id="rId9" Type="http://schemas.openxmlformats.org/officeDocument/2006/relationships/image" Target="../media/image54.png"/></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57.emf"/><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58.emf"/><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35.xml.rels><?xml version="1.0" encoding="UTF-8" standalone="yes"?>
<Relationships xmlns="http://schemas.openxmlformats.org/package/2006/relationships"><Relationship Id="rId2" Type="http://schemas.openxmlformats.org/officeDocument/2006/relationships/image" Target="../media/image59.emf"/><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3" Type="http://schemas.openxmlformats.org/officeDocument/2006/relationships/hyperlink" Target="http://www.iconarchive.com/show/i-icons-by-treetog/Documents-icon.html" TargetMode="External"/><Relationship Id="rId7" Type="http://schemas.openxmlformats.org/officeDocument/2006/relationships/image" Target="../media/image63.png"/><Relationship Id="rId2" Type="http://schemas.openxmlformats.org/officeDocument/2006/relationships/notesSlide" Target="../notesSlides/notesSlide16.xml"/><Relationship Id="rId1" Type="http://schemas.openxmlformats.org/officeDocument/2006/relationships/slideLayout" Target="../slideLayouts/slideLayout12.xml"/><Relationship Id="rId6" Type="http://schemas.openxmlformats.org/officeDocument/2006/relationships/image" Target="../media/image62.png"/><Relationship Id="rId5" Type="http://schemas.openxmlformats.org/officeDocument/2006/relationships/image" Target="../media/image61.png"/><Relationship Id="rId4" Type="http://schemas.openxmlformats.org/officeDocument/2006/relationships/image" Target="../media/image60.png"/></Relationships>
</file>

<file path=ppt/slides/_rels/slide4.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11.xml"/><Relationship Id="rId6" Type="http://schemas.openxmlformats.org/officeDocument/2006/relationships/image" Target="../media/image8.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s>
</file>

<file path=ppt/slides/_rels/slide40.xml.rels><?xml version="1.0" encoding="UTF-8" standalone="yes"?>
<Relationships xmlns="http://schemas.openxmlformats.org/package/2006/relationships"><Relationship Id="rId3" Type="http://schemas.openxmlformats.org/officeDocument/2006/relationships/image" Target="../media/image64.wmf"/><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8" Type="http://schemas.openxmlformats.org/officeDocument/2006/relationships/image" Target="../media/image70.png"/><Relationship Id="rId3" Type="http://schemas.openxmlformats.org/officeDocument/2006/relationships/image" Target="../media/image65.png"/><Relationship Id="rId7" Type="http://schemas.openxmlformats.org/officeDocument/2006/relationships/image" Target="../media/image69.png"/><Relationship Id="rId2" Type="http://schemas.openxmlformats.org/officeDocument/2006/relationships/notesSlide" Target="../notesSlides/notesSlide18.xml"/><Relationship Id="rId1" Type="http://schemas.openxmlformats.org/officeDocument/2006/relationships/slideLayout" Target="../slideLayouts/slideLayout3.xml"/><Relationship Id="rId6" Type="http://schemas.openxmlformats.org/officeDocument/2006/relationships/image" Target="../media/image68.png"/><Relationship Id="rId5" Type="http://schemas.openxmlformats.org/officeDocument/2006/relationships/image" Target="../media/image67.png"/><Relationship Id="rId4" Type="http://schemas.openxmlformats.org/officeDocument/2006/relationships/image" Target="../media/image66.png"/></Relationships>
</file>

<file path=ppt/slides/_rels/slide4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14.emf"/></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normAutofit fontScale="70000" lnSpcReduction="20000"/>
          </a:bodyPr>
          <a:lstStyle/>
          <a:p>
            <a:r>
              <a:rPr lang="en-US" dirty="0">
                <a:solidFill>
                  <a:schemeClr val="bg1"/>
                </a:solidFill>
              </a:rPr>
              <a:t>American Red Cross:</a:t>
            </a:r>
          </a:p>
          <a:p>
            <a:r>
              <a:rPr lang="en-US" i="1" dirty="0">
                <a:solidFill>
                  <a:schemeClr val="bg1"/>
                </a:solidFill>
              </a:rPr>
              <a:t>Event Management System Solution</a:t>
            </a:r>
          </a:p>
        </p:txBody>
      </p:sp>
      <p:sp>
        <p:nvSpPr>
          <p:cNvPr id="4" name="Text Placeholder 3"/>
          <p:cNvSpPr>
            <a:spLocks noGrp="1"/>
          </p:cNvSpPr>
          <p:nvPr>
            <p:ph type="body" sz="quarter" idx="4294967295"/>
          </p:nvPr>
        </p:nvSpPr>
        <p:spPr>
          <a:xfrm>
            <a:off x="4023360" y="2537968"/>
            <a:ext cx="4953000" cy="612775"/>
          </a:xfrm>
        </p:spPr>
        <p:txBody>
          <a:bodyPr>
            <a:normAutofit/>
          </a:bodyPr>
          <a:lstStyle/>
          <a:p>
            <a:pPr marL="0" indent="0">
              <a:buNone/>
            </a:pPr>
            <a:r>
              <a:rPr lang="en-US" sz="2000" b="1" dirty="0">
                <a:solidFill>
                  <a:schemeClr val="bg1"/>
                </a:solidFill>
              </a:rPr>
              <a:t>Date: January 28</a:t>
            </a:r>
            <a:r>
              <a:rPr lang="en-US" sz="2000" b="1" baseline="30000" dirty="0">
                <a:solidFill>
                  <a:schemeClr val="bg1"/>
                </a:solidFill>
              </a:rPr>
              <a:t>th</a:t>
            </a:r>
            <a:r>
              <a:rPr lang="en-US" sz="2000" b="1" dirty="0">
                <a:solidFill>
                  <a:schemeClr val="bg1"/>
                </a:solidFill>
              </a:rPr>
              <a:t>, 2015</a:t>
            </a:r>
          </a:p>
        </p:txBody>
      </p:sp>
    </p:spTree>
    <p:extLst>
      <p:ext uri="{BB962C8B-B14F-4D97-AF65-F5344CB8AC3E}">
        <p14:creationId xmlns:p14="http://schemas.microsoft.com/office/powerpoint/2010/main" val="33132560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10896"/>
            <a:ext cx="8436864" cy="530352"/>
          </a:xfrm>
        </p:spPr>
        <p:txBody>
          <a:bodyPr/>
          <a:lstStyle/>
          <a:p>
            <a:r>
              <a:rPr lang="en-US" dirty="0"/>
              <a:t>Infrastructure Architecture</a:t>
            </a:r>
          </a:p>
        </p:txBody>
      </p:sp>
      <p:sp>
        <p:nvSpPr>
          <p:cNvPr id="4" name="Text Placeholder 3"/>
          <p:cNvSpPr>
            <a:spLocks noGrp="1"/>
          </p:cNvSpPr>
          <p:nvPr>
            <p:ph type="body" sz="quarter" idx="13"/>
          </p:nvPr>
        </p:nvSpPr>
        <p:spPr/>
        <p:txBody>
          <a:bodyPr/>
          <a:lstStyle/>
          <a:p>
            <a:r>
              <a:rPr lang="en-US" dirty="0"/>
              <a:t>Platform Architecture</a:t>
            </a:r>
          </a:p>
        </p:txBody>
      </p:sp>
      <p:sp>
        <p:nvSpPr>
          <p:cNvPr id="5" name="Slide Number Placeholder 4"/>
          <p:cNvSpPr>
            <a:spLocks noGrp="1"/>
          </p:cNvSpPr>
          <p:nvPr>
            <p:ph type="sldNum" sz="quarter" idx="14"/>
          </p:nvPr>
        </p:nvSpPr>
        <p:spPr/>
        <p:txBody>
          <a:bodyPr/>
          <a:lstStyle/>
          <a:p>
            <a:pPr>
              <a:defRPr/>
            </a:pPr>
            <a:fld id="{A85E9118-4525-4620-91B5-75B9750E007A}" type="slidenum">
              <a:rPr lang="en-US" smtClean="0"/>
              <a:pPr>
                <a:defRPr/>
              </a:pPr>
              <a:t>10</a:t>
            </a:fld>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06483"/>
            <a:ext cx="9144000" cy="5415722"/>
          </a:xfrm>
          <a:prstGeom prst="rect">
            <a:avLst/>
          </a:prstGeom>
        </p:spPr>
      </p:pic>
    </p:spTree>
    <p:extLst>
      <p:ext uri="{BB962C8B-B14F-4D97-AF65-F5344CB8AC3E}">
        <p14:creationId xmlns:p14="http://schemas.microsoft.com/office/powerpoint/2010/main" val="24176500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42672"/>
            <a:ext cx="8436864" cy="530352"/>
          </a:xfrm>
        </p:spPr>
        <p:txBody>
          <a:bodyPr/>
          <a:lstStyle/>
          <a:p>
            <a:r>
              <a:rPr lang="en-US" dirty="0"/>
              <a:t>        Deployment Architecture</a:t>
            </a:r>
          </a:p>
        </p:txBody>
      </p:sp>
      <p:sp>
        <p:nvSpPr>
          <p:cNvPr id="4" name="Text Placeholder 3"/>
          <p:cNvSpPr>
            <a:spLocks noGrp="1"/>
          </p:cNvSpPr>
          <p:nvPr>
            <p:ph type="body" sz="quarter" idx="13"/>
          </p:nvPr>
        </p:nvSpPr>
        <p:spPr/>
        <p:txBody>
          <a:bodyPr/>
          <a:lstStyle/>
          <a:p>
            <a:r>
              <a:rPr lang="en-US" dirty="0"/>
              <a:t>Platform Architecture</a:t>
            </a:r>
          </a:p>
        </p:txBody>
      </p:sp>
      <p:sp>
        <p:nvSpPr>
          <p:cNvPr id="5" name="Slide Number Placeholder 4"/>
          <p:cNvSpPr>
            <a:spLocks noGrp="1"/>
          </p:cNvSpPr>
          <p:nvPr>
            <p:ph type="sldNum" sz="quarter" idx="14"/>
          </p:nvPr>
        </p:nvSpPr>
        <p:spPr/>
        <p:txBody>
          <a:bodyPr/>
          <a:lstStyle/>
          <a:p>
            <a:pPr>
              <a:defRPr/>
            </a:pPr>
            <a:fld id="{A85E9118-4525-4620-91B5-75B9750E007A}" type="slidenum">
              <a:rPr lang="en-US" smtClean="0"/>
              <a:pPr>
                <a:defRPr/>
              </a:pPr>
              <a:t>11</a:t>
            </a:fld>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13966"/>
            <a:ext cx="9144000" cy="5830067"/>
          </a:xfrm>
          <a:prstGeom prst="rect">
            <a:avLst/>
          </a:prstGeom>
        </p:spPr>
      </p:pic>
    </p:spTree>
    <p:extLst>
      <p:ext uri="{BB962C8B-B14F-4D97-AF65-F5344CB8AC3E}">
        <p14:creationId xmlns:p14="http://schemas.microsoft.com/office/powerpoint/2010/main" val="37473498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Performance</a:t>
            </a:r>
          </a:p>
        </p:txBody>
      </p:sp>
      <p:sp>
        <p:nvSpPr>
          <p:cNvPr id="3" name="Content Placeholder 2"/>
          <p:cNvSpPr>
            <a:spLocks noGrp="1"/>
          </p:cNvSpPr>
          <p:nvPr>
            <p:ph idx="1"/>
          </p:nvPr>
        </p:nvSpPr>
        <p:spPr>
          <a:xfrm>
            <a:off x="381000" y="1277471"/>
            <a:ext cx="8382000" cy="5029200"/>
          </a:xfrm>
        </p:spPr>
        <p:txBody>
          <a:bodyPr>
            <a:normAutofit fontScale="92500"/>
          </a:bodyPr>
          <a:lstStyle/>
          <a:p>
            <a:r>
              <a:rPr lang="en-US" dirty="0"/>
              <a:t>Performance focused architecture to ensure specified performance SLAs are met or exceeded</a:t>
            </a:r>
          </a:p>
          <a:p>
            <a:r>
              <a:rPr lang="en-US" dirty="0"/>
              <a:t>Perpetual performance monitoring - the cloud infrastructure will monitor the system performance. At the earliest degradation sign, it will automatically add additional hardware, based on configuration settings, to meet the performance objectives </a:t>
            </a:r>
          </a:p>
          <a:p>
            <a:r>
              <a:rPr lang="en-US" sz="2200" dirty="0"/>
              <a:t>Average response time for critical business functions will be 2 seconds</a:t>
            </a:r>
          </a:p>
          <a:p>
            <a:r>
              <a:rPr lang="en-US" sz="2200" dirty="0"/>
              <a:t>95% of critical business functions involving dynamic content will be completed within 5 seconds</a:t>
            </a:r>
          </a:p>
          <a:p>
            <a:r>
              <a:rPr lang="en-US" sz="2200" dirty="0"/>
              <a:t>All responses will be completed within 10 seconds or less</a:t>
            </a:r>
          </a:p>
          <a:p>
            <a:r>
              <a:rPr lang="en-US" sz="2200" dirty="0"/>
              <a:t>Standard/canned reports will be completed within 15 seconds or less</a:t>
            </a:r>
          </a:p>
          <a:p>
            <a:r>
              <a:rPr lang="en-US" sz="2200" dirty="0"/>
              <a:t>During peak usage time, the performance will not degrade from its normal performance</a:t>
            </a:r>
          </a:p>
          <a:p>
            <a:r>
              <a:rPr lang="en-US" sz="2200" dirty="0"/>
              <a:t>Episodic operations performance will not decrease below 1.5 of the normal performance</a:t>
            </a:r>
          </a:p>
          <a:p>
            <a:pPr marL="225425" lvl="1" indent="0">
              <a:buNone/>
            </a:pPr>
            <a:endParaRPr lang="en-US" sz="2000" dirty="0"/>
          </a:p>
          <a:p>
            <a:endParaRPr lang="en-US" dirty="0"/>
          </a:p>
          <a:p>
            <a:endParaRPr lang="en-US" dirty="0"/>
          </a:p>
        </p:txBody>
      </p:sp>
      <p:sp>
        <p:nvSpPr>
          <p:cNvPr id="4" name="Text Placeholder 3"/>
          <p:cNvSpPr>
            <a:spLocks noGrp="1"/>
          </p:cNvSpPr>
          <p:nvPr>
            <p:ph type="body" sz="quarter" idx="13"/>
          </p:nvPr>
        </p:nvSpPr>
        <p:spPr/>
        <p:txBody>
          <a:bodyPr/>
          <a:lstStyle/>
          <a:p>
            <a:r>
              <a:rPr lang="en-US" dirty="0"/>
              <a:t>Platform Architecture</a:t>
            </a:r>
          </a:p>
        </p:txBody>
      </p:sp>
      <p:sp>
        <p:nvSpPr>
          <p:cNvPr id="5" name="Slide Number Placeholder 4"/>
          <p:cNvSpPr>
            <a:spLocks noGrp="1"/>
          </p:cNvSpPr>
          <p:nvPr>
            <p:ph type="sldNum" sz="quarter" idx="14"/>
          </p:nvPr>
        </p:nvSpPr>
        <p:spPr/>
        <p:txBody>
          <a:bodyPr/>
          <a:lstStyle/>
          <a:p>
            <a:pPr>
              <a:defRPr/>
            </a:pPr>
            <a:fld id="{A85E9118-4525-4620-91B5-75B9750E007A}" type="slidenum">
              <a:rPr lang="en-US" smtClean="0"/>
              <a:pPr>
                <a:defRPr/>
              </a:pPr>
              <a:t>12</a:t>
            </a:fld>
            <a:endParaRPr lang="en-US" dirty="0"/>
          </a:p>
        </p:txBody>
      </p:sp>
    </p:spTree>
    <p:extLst>
      <p:ext uri="{BB962C8B-B14F-4D97-AF65-F5344CB8AC3E}">
        <p14:creationId xmlns:p14="http://schemas.microsoft.com/office/powerpoint/2010/main" val="25262431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Scalability</a:t>
            </a:r>
          </a:p>
        </p:txBody>
      </p:sp>
      <p:sp>
        <p:nvSpPr>
          <p:cNvPr id="3" name="Content Placeholder 2"/>
          <p:cNvSpPr>
            <a:spLocks noGrp="1"/>
          </p:cNvSpPr>
          <p:nvPr>
            <p:ph idx="1"/>
          </p:nvPr>
        </p:nvSpPr>
        <p:spPr/>
        <p:txBody>
          <a:bodyPr>
            <a:normAutofit/>
          </a:bodyPr>
          <a:lstStyle/>
          <a:p>
            <a:r>
              <a:rPr lang="en-US" dirty="0"/>
              <a:t>Our solution architecture is designed to adequately support the user load requirements of this RFP</a:t>
            </a:r>
          </a:p>
          <a:p>
            <a:r>
              <a:rPr lang="en-US" dirty="0"/>
              <a:t>The cloud based solution will provide the needed scalability to handle the variable loads on the system, e.g., episodic operations </a:t>
            </a:r>
          </a:p>
          <a:p>
            <a:r>
              <a:rPr lang="en-US" dirty="0"/>
              <a:t>The system configuration settings will provide the right-size scalability</a:t>
            </a:r>
          </a:p>
          <a:p>
            <a:r>
              <a:rPr lang="en-US" dirty="0"/>
              <a:t>Additional server capacity can be added during disaster events based on demands</a:t>
            </a:r>
          </a:p>
          <a:p>
            <a:r>
              <a:rPr lang="en-US" dirty="0"/>
              <a:t>Future growth of additional user load on the system will be handled by adding additional compute nodes. No software changes will be required</a:t>
            </a:r>
          </a:p>
          <a:p>
            <a:r>
              <a:rPr lang="en-US" dirty="0"/>
              <a:t>Initially the system will be able to handle 5000 concurrent users and 500 concurrent events, with 2% annual growth</a:t>
            </a:r>
          </a:p>
          <a:p>
            <a:endParaRPr lang="en-US" dirty="0"/>
          </a:p>
          <a:p>
            <a:endParaRPr lang="en-US" dirty="0"/>
          </a:p>
          <a:p>
            <a:pPr marL="225425" lvl="1" indent="0">
              <a:buNone/>
            </a:pPr>
            <a:endParaRPr lang="en-US" sz="2000" dirty="0"/>
          </a:p>
          <a:p>
            <a:endParaRPr lang="en-US" dirty="0"/>
          </a:p>
          <a:p>
            <a:endParaRPr lang="en-US" dirty="0"/>
          </a:p>
        </p:txBody>
      </p:sp>
      <p:sp>
        <p:nvSpPr>
          <p:cNvPr id="4" name="Text Placeholder 3"/>
          <p:cNvSpPr>
            <a:spLocks noGrp="1"/>
          </p:cNvSpPr>
          <p:nvPr>
            <p:ph type="body" sz="quarter" idx="13"/>
          </p:nvPr>
        </p:nvSpPr>
        <p:spPr/>
        <p:txBody>
          <a:bodyPr/>
          <a:lstStyle/>
          <a:p>
            <a:r>
              <a:rPr lang="en-US" dirty="0"/>
              <a:t>Platform Architecture</a:t>
            </a:r>
          </a:p>
        </p:txBody>
      </p:sp>
      <p:sp>
        <p:nvSpPr>
          <p:cNvPr id="5" name="Slide Number Placeholder 4"/>
          <p:cNvSpPr>
            <a:spLocks noGrp="1"/>
          </p:cNvSpPr>
          <p:nvPr>
            <p:ph type="sldNum" sz="quarter" idx="14"/>
          </p:nvPr>
        </p:nvSpPr>
        <p:spPr/>
        <p:txBody>
          <a:bodyPr/>
          <a:lstStyle/>
          <a:p>
            <a:pPr>
              <a:defRPr/>
            </a:pPr>
            <a:fld id="{A85E9118-4525-4620-91B5-75B9750E007A}" type="slidenum">
              <a:rPr lang="en-US" smtClean="0"/>
              <a:pPr>
                <a:defRPr/>
              </a:pPr>
              <a:t>13</a:t>
            </a:fld>
            <a:endParaRPr lang="en-US" dirty="0"/>
          </a:p>
        </p:txBody>
      </p:sp>
    </p:spTree>
    <p:extLst>
      <p:ext uri="{BB962C8B-B14F-4D97-AF65-F5344CB8AC3E}">
        <p14:creationId xmlns:p14="http://schemas.microsoft.com/office/powerpoint/2010/main" val="40540009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250" dirty="0"/>
              <a:t>Reliability &amp; High Availability</a:t>
            </a:r>
          </a:p>
        </p:txBody>
      </p:sp>
      <p:sp>
        <p:nvSpPr>
          <p:cNvPr id="3" name="Content Placeholder 2"/>
          <p:cNvSpPr>
            <a:spLocks noGrp="1"/>
          </p:cNvSpPr>
          <p:nvPr>
            <p:ph idx="1"/>
          </p:nvPr>
        </p:nvSpPr>
        <p:spPr>
          <a:xfrm>
            <a:off x="381000" y="1109472"/>
            <a:ext cx="8382000" cy="5129396"/>
          </a:xfrm>
        </p:spPr>
        <p:txBody>
          <a:bodyPr>
            <a:noAutofit/>
          </a:bodyPr>
          <a:lstStyle/>
          <a:p>
            <a:r>
              <a:rPr lang="en-US" sz="1600" dirty="0"/>
              <a:t>H3 solution is designed to be a high reliability and high availability system</a:t>
            </a:r>
          </a:p>
          <a:p>
            <a:pPr lvl="0"/>
            <a:r>
              <a:rPr lang="en-US" sz="1600" dirty="0"/>
              <a:t>Auto Virtual Server Instance Creation - if one server instance goes down, another instance, based on defined configuration settings, is instantly created and rolled in</a:t>
            </a:r>
          </a:p>
          <a:p>
            <a:r>
              <a:rPr lang="en-US" sz="1600" dirty="0"/>
              <a:t>No component is deployed as single instance. Every compute instance to deployed to be fail-safe</a:t>
            </a:r>
          </a:p>
          <a:p>
            <a:pPr lvl="0"/>
            <a:r>
              <a:rPr lang="en-US" sz="1600" dirty="0"/>
              <a:t>Redundant, best-in-class infrastructure - all data centers maintain multiple power feeds, fiber links, dedicated generators, and battery backups</a:t>
            </a:r>
          </a:p>
          <a:p>
            <a:pPr lvl="0"/>
            <a:r>
              <a:rPr lang="en-US" sz="1600" dirty="0"/>
              <a:t>Infrastructure is built from industry-leading hardware and equipment to ensure the highest level of performance, reliability, and interoperability</a:t>
            </a:r>
          </a:p>
          <a:p>
            <a:pPr lvl="0"/>
            <a:r>
              <a:rPr lang="en-US" sz="1600" dirty="0"/>
              <a:t>Geographic diversity - the solution is deployed on fully-featured data centers with wide geographic diversity, ideal for maintaining system and data redundancy, as well as optimal for traffic volumes and speeds</a:t>
            </a:r>
          </a:p>
          <a:p>
            <a:pPr lvl="0"/>
            <a:r>
              <a:rPr lang="en-US" sz="1600" dirty="0"/>
              <a:t>On-demand, virtual data center - through IPMI 2.0 server technologies, secure and remote out-of-band management to provide maximum reliability</a:t>
            </a:r>
          </a:p>
          <a:p>
            <a:r>
              <a:rPr lang="en-US" sz="1600" dirty="0">
                <a:ea typeface="Times New Roman" panose="02020603050405020304" pitchFamily="18" charset="0"/>
              </a:rPr>
              <a:t>Solution design, the cloud based infrastructure, and global load balancing will meet 99.8% availability requirements of the system</a:t>
            </a:r>
          </a:p>
          <a:p>
            <a:r>
              <a:rPr lang="en-US" sz="1600" dirty="0">
                <a:ea typeface="Times New Roman" panose="02020603050405020304" pitchFamily="18" charset="0"/>
              </a:rPr>
              <a:t>The multi data center solution deployment, complimented by global load balancing, and transaction level replication will support the demands of Recovery Point Objective (RPO) of less than 2 hours and Recovery Time Objective (RTO) of less than 8 hours</a:t>
            </a:r>
          </a:p>
          <a:p>
            <a:endParaRPr lang="en-US" sz="1600" dirty="0"/>
          </a:p>
          <a:p>
            <a:pPr lvl="0"/>
            <a:endParaRPr lang="en-US" sz="1800" dirty="0"/>
          </a:p>
          <a:p>
            <a:pPr marL="0" lvl="0" indent="0">
              <a:buNone/>
            </a:pPr>
            <a:endParaRPr lang="en-US" sz="1800" dirty="0"/>
          </a:p>
          <a:p>
            <a:pPr marL="0" lvl="0" indent="0">
              <a:buNone/>
            </a:pPr>
            <a:endParaRPr lang="en-US" sz="1800" dirty="0"/>
          </a:p>
          <a:p>
            <a:endParaRPr lang="en-US" sz="1800" dirty="0"/>
          </a:p>
          <a:p>
            <a:endParaRPr lang="en-US" sz="1800" dirty="0"/>
          </a:p>
          <a:p>
            <a:endParaRPr lang="en-US" sz="1800" dirty="0"/>
          </a:p>
          <a:p>
            <a:pPr marL="225425" lvl="1" indent="0">
              <a:buNone/>
            </a:pPr>
            <a:endParaRPr lang="en-US" dirty="0"/>
          </a:p>
          <a:p>
            <a:endParaRPr lang="en-US" sz="1800" dirty="0"/>
          </a:p>
          <a:p>
            <a:endParaRPr lang="en-US" sz="1800" dirty="0"/>
          </a:p>
        </p:txBody>
      </p:sp>
      <p:sp>
        <p:nvSpPr>
          <p:cNvPr id="4" name="Text Placeholder 3"/>
          <p:cNvSpPr>
            <a:spLocks noGrp="1"/>
          </p:cNvSpPr>
          <p:nvPr>
            <p:ph type="body" sz="quarter" idx="13"/>
          </p:nvPr>
        </p:nvSpPr>
        <p:spPr/>
        <p:txBody>
          <a:bodyPr/>
          <a:lstStyle/>
          <a:p>
            <a:r>
              <a:rPr lang="en-US" dirty="0"/>
              <a:t>Platform Architecture</a:t>
            </a:r>
          </a:p>
        </p:txBody>
      </p:sp>
      <p:sp>
        <p:nvSpPr>
          <p:cNvPr id="5" name="Slide Number Placeholder 4"/>
          <p:cNvSpPr>
            <a:spLocks noGrp="1"/>
          </p:cNvSpPr>
          <p:nvPr>
            <p:ph type="sldNum" sz="quarter" idx="14"/>
          </p:nvPr>
        </p:nvSpPr>
        <p:spPr/>
        <p:txBody>
          <a:bodyPr/>
          <a:lstStyle/>
          <a:p>
            <a:pPr>
              <a:defRPr/>
            </a:pPr>
            <a:fld id="{A85E9118-4525-4620-91B5-75B9750E007A}" type="slidenum">
              <a:rPr lang="en-US" smtClean="0"/>
              <a:pPr>
                <a:defRPr/>
              </a:pPr>
              <a:t>14</a:t>
            </a:fld>
            <a:endParaRPr lang="en-US" dirty="0"/>
          </a:p>
        </p:txBody>
      </p:sp>
    </p:spTree>
    <p:extLst>
      <p:ext uri="{BB962C8B-B14F-4D97-AF65-F5344CB8AC3E}">
        <p14:creationId xmlns:p14="http://schemas.microsoft.com/office/powerpoint/2010/main" val="11157382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000" dirty="0"/>
              <a:t>Disaster Recovery (DR)  </a:t>
            </a:r>
            <a:endParaRPr lang="en-US" sz="2250" dirty="0"/>
          </a:p>
        </p:txBody>
      </p:sp>
      <p:sp>
        <p:nvSpPr>
          <p:cNvPr id="3" name="Content Placeholder 2"/>
          <p:cNvSpPr>
            <a:spLocks noGrp="1"/>
          </p:cNvSpPr>
          <p:nvPr>
            <p:ph idx="1"/>
          </p:nvPr>
        </p:nvSpPr>
        <p:spPr>
          <a:xfrm>
            <a:off x="712694" y="981636"/>
            <a:ext cx="7691718" cy="5338481"/>
          </a:xfrm>
        </p:spPr>
        <p:txBody>
          <a:bodyPr>
            <a:noAutofit/>
          </a:bodyPr>
          <a:lstStyle/>
          <a:p>
            <a:pPr lvl="0"/>
            <a:r>
              <a:rPr lang="en-US" sz="1650" dirty="0"/>
              <a:t>Disaster recovery baked into the solution - our solution uses an innovative, cloud based hosting infrastructure. The solution will be deployed in multi data centers, in a global cluster, using global load balancers. This solution will provide the built-in disaster recovery strategy </a:t>
            </a:r>
          </a:p>
          <a:p>
            <a:r>
              <a:rPr lang="en-US" sz="1650" dirty="0"/>
              <a:t>Data Integrity and completeness - the real-time transaction level replication will provide the data integrity and completeness. Our proposed approach will provide the most reliable DR capability</a:t>
            </a:r>
          </a:p>
          <a:p>
            <a:r>
              <a:rPr lang="en-US" sz="1650" dirty="0"/>
              <a:t>The solution will provide transaction level replication across multiple data centers to be able to function uninterrupted in case of a catastrophic event</a:t>
            </a:r>
          </a:p>
          <a:p>
            <a:r>
              <a:rPr lang="en-US" sz="1650" dirty="0"/>
              <a:t>Synchronous-storage-controller based replication implemented. File and volume/host-based replication implemented in disaster recovery architecture</a:t>
            </a:r>
          </a:p>
          <a:p>
            <a:r>
              <a:rPr lang="en-US" sz="1650" dirty="0"/>
              <a:t>For redundant network connectivity, dual uplink configurations that feature redundancy on both the public and private network ports</a:t>
            </a:r>
          </a:p>
          <a:p>
            <a:r>
              <a:rPr lang="en-US" sz="1650" dirty="0"/>
              <a:t>The Disaster Recovery service level with Recovery Point Objective (RPO) of less than 2 hours and Recovery Time Objective (RTO) of less than 8 hours will be met</a:t>
            </a:r>
          </a:p>
          <a:p>
            <a:r>
              <a:rPr lang="en-US" sz="1650" dirty="0"/>
              <a:t>IBM </a:t>
            </a:r>
            <a:r>
              <a:rPr lang="en-US" sz="1650" dirty="0" err="1"/>
              <a:t>SoftLayer</a:t>
            </a:r>
            <a:r>
              <a:rPr lang="en-US" sz="1650" dirty="0"/>
              <a:t> DR and Business Continuity (BC) plans are outlined in our Service Organization Controls (SOC2) report and are audited annually. DR plans are executed and audited annually</a:t>
            </a:r>
          </a:p>
          <a:p>
            <a:pPr marL="0" indent="0">
              <a:buNone/>
            </a:pPr>
            <a:endParaRPr lang="en-US" sz="1700" dirty="0"/>
          </a:p>
          <a:p>
            <a:pPr marL="225425" lvl="1" indent="0">
              <a:buNone/>
            </a:pPr>
            <a:endParaRPr lang="en-US" sz="1700" dirty="0"/>
          </a:p>
          <a:p>
            <a:endParaRPr lang="en-US" sz="1700" dirty="0"/>
          </a:p>
          <a:p>
            <a:endParaRPr lang="en-US" sz="1700" dirty="0"/>
          </a:p>
        </p:txBody>
      </p:sp>
      <p:sp>
        <p:nvSpPr>
          <p:cNvPr id="4" name="Text Placeholder 3"/>
          <p:cNvSpPr>
            <a:spLocks noGrp="1"/>
          </p:cNvSpPr>
          <p:nvPr>
            <p:ph type="body" sz="quarter" idx="13"/>
          </p:nvPr>
        </p:nvSpPr>
        <p:spPr/>
        <p:txBody>
          <a:bodyPr/>
          <a:lstStyle/>
          <a:p>
            <a:r>
              <a:rPr lang="en-US" dirty="0"/>
              <a:t>Platform Architecture</a:t>
            </a:r>
          </a:p>
        </p:txBody>
      </p:sp>
      <p:sp>
        <p:nvSpPr>
          <p:cNvPr id="5" name="Slide Number Placeholder 4"/>
          <p:cNvSpPr>
            <a:spLocks noGrp="1"/>
          </p:cNvSpPr>
          <p:nvPr>
            <p:ph type="sldNum" sz="quarter" idx="14"/>
          </p:nvPr>
        </p:nvSpPr>
        <p:spPr/>
        <p:txBody>
          <a:bodyPr/>
          <a:lstStyle/>
          <a:p>
            <a:pPr>
              <a:defRPr/>
            </a:pPr>
            <a:fld id="{A85E9118-4525-4620-91B5-75B9750E007A}" type="slidenum">
              <a:rPr lang="en-US" smtClean="0"/>
              <a:pPr>
                <a:defRPr/>
              </a:pPr>
              <a:t>15</a:t>
            </a:fld>
            <a:endParaRPr lang="en-US" dirty="0"/>
          </a:p>
        </p:txBody>
      </p:sp>
    </p:spTree>
    <p:extLst>
      <p:ext uri="{BB962C8B-B14F-4D97-AF65-F5344CB8AC3E}">
        <p14:creationId xmlns:p14="http://schemas.microsoft.com/office/powerpoint/2010/main" val="32315824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Bandwidth Impact</a:t>
            </a:r>
          </a:p>
        </p:txBody>
      </p:sp>
      <p:sp>
        <p:nvSpPr>
          <p:cNvPr id="4" name="Text Placeholder 3"/>
          <p:cNvSpPr>
            <a:spLocks noGrp="1"/>
          </p:cNvSpPr>
          <p:nvPr>
            <p:ph type="body" sz="quarter" idx="13"/>
          </p:nvPr>
        </p:nvSpPr>
        <p:spPr/>
        <p:txBody>
          <a:bodyPr/>
          <a:lstStyle/>
          <a:p>
            <a:r>
              <a:rPr lang="en-US" dirty="0"/>
              <a:t>Platform Architecture</a:t>
            </a:r>
          </a:p>
        </p:txBody>
      </p:sp>
      <p:sp>
        <p:nvSpPr>
          <p:cNvPr id="5" name="Slide Number Placeholder 4"/>
          <p:cNvSpPr>
            <a:spLocks noGrp="1"/>
          </p:cNvSpPr>
          <p:nvPr>
            <p:ph type="sldNum" sz="quarter" idx="14"/>
          </p:nvPr>
        </p:nvSpPr>
        <p:spPr/>
        <p:txBody>
          <a:bodyPr/>
          <a:lstStyle/>
          <a:p>
            <a:pPr>
              <a:defRPr/>
            </a:pPr>
            <a:fld id="{A85E9118-4525-4620-91B5-75B9750E007A}" type="slidenum">
              <a:rPr lang="en-US" smtClean="0"/>
              <a:pPr>
                <a:defRPr/>
              </a:pPr>
              <a:t>16</a:t>
            </a:fld>
            <a:endParaRPr lang="en-US" dirty="0"/>
          </a:p>
        </p:txBody>
      </p:sp>
      <p:sp>
        <p:nvSpPr>
          <p:cNvPr id="3" name="Rectangle 2"/>
          <p:cNvSpPr/>
          <p:nvPr/>
        </p:nvSpPr>
        <p:spPr>
          <a:xfrm>
            <a:off x="763076" y="1055846"/>
            <a:ext cx="7627889" cy="4247317"/>
          </a:xfrm>
          <a:prstGeom prst="rect">
            <a:avLst/>
          </a:prstGeom>
          <a:noFill/>
        </p:spPr>
        <p:txBody>
          <a:bodyPr wrap="square">
            <a:spAutoFit/>
          </a:bodyPr>
          <a:lstStyle/>
          <a:p>
            <a:pPr marL="285750" indent="-285750">
              <a:buFont typeface="Wingdings" panose="05000000000000000000" pitchFamily="2" charset="2"/>
              <a:buChar char="§"/>
            </a:pPr>
            <a:r>
              <a:rPr lang="en-US" dirty="0"/>
              <a:t>The IBM </a:t>
            </a:r>
            <a:r>
              <a:rPr lang="en-US" dirty="0" err="1"/>
              <a:t>SoftLayer</a:t>
            </a:r>
            <a:r>
              <a:rPr lang="en-US" dirty="0"/>
              <a:t> hosting provides 2,000 </a:t>
            </a:r>
            <a:r>
              <a:rPr lang="en-US" dirty="0" err="1"/>
              <a:t>Gbps</a:t>
            </a:r>
            <a:r>
              <a:rPr lang="en-US" dirty="0"/>
              <a:t> network bandwidth between data centers and network points of presence (</a:t>
            </a:r>
            <a:r>
              <a:rPr lang="en-US" dirty="0" err="1"/>
              <a:t>PoPs</a:t>
            </a:r>
            <a:r>
              <a:rPr lang="en-US" dirty="0"/>
              <a:t>)</a:t>
            </a:r>
          </a:p>
          <a:p>
            <a:pPr marL="285750" indent="-285750">
              <a:buFont typeface="Wingdings" panose="05000000000000000000" pitchFamily="2" charset="2"/>
              <a:buChar char="§"/>
            </a:pPr>
            <a:r>
              <a:rPr lang="en-US" dirty="0"/>
              <a:t>Each location has multiple 10Gbps transit connections as well as peering links to additional service providers and access networks</a:t>
            </a:r>
          </a:p>
          <a:p>
            <a:pPr marL="285750" indent="-285750">
              <a:buFont typeface="Wingdings" panose="05000000000000000000" pitchFamily="2" charset="2"/>
              <a:buChar char="§"/>
            </a:pPr>
            <a:r>
              <a:rPr lang="en-US" dirty="0"/>
              <a:t>Each server comes standard with 100Mbps public and private network ports, but it can be upgraded up to 10Gbps</a:t>
            </a:r>
          </a:p>
          <a:p>
            <a:pPr marL="285750" indent="-285750">
              <a:buFont typeface="Wingdings" panose="05000000000000000000" pitchFamily="2" charset="2"/>
              <a:buChar char="§"/>
            </a:pPr>
            <a:r>
              <a:rPr lang="en-US" dirty="0"/>
              <a:t>Multiple public network bandwidth options, including both metered or unmetered, are available for each server</a:t>
            </a:r>
          </a:p>
          <a:p>
            <a:pPr marL="285750" indent="-285750">
              <a:buFont typeface="Wingdings" panose="05000000000000000000" pitchFamily="2" charset="2"/>
              <a:buChar char="§"/>
            </a:pPr>
            <a:r>
              <a:rPr lang="en-US" dirty="0"/>
              <a:t>Unmetered inbound bandwidth</a:t>
            </a:r>
          </a:p>
          <a:p>
            <a:pPr marL="285750" indent="-285750">
              <a:buFont typeface="Wingdings" panose="05000000000000000000" pitchFamily="2" charset="2"/>
              <a:buChar char="§"/>
            </a:pPr>
            <a:r>
              <a:rPr lang="en-US" dirty="0"/>
              <a:t>Flexible network bandwidth options - additional bandwidth can be purchased in increments. Overage charges apply to metered bandwidth </a:t>
            </a:r>
          </a:p>
          <a:p>
            <a:pPr marL="285750" indent="-285750">
              <a:buFont typeface="Wingdings" panose="05000000000000000000" pitchFamily="2" charset="2"/>
              <a:buChar char="§"/>
            </a:pPr>
            <a:r>
              <a:rPr lang="en-US" dirty="0"/>
              <a:t>Detailed reports available in the customer portal to monitor the bandwidth usage to be able to manage expenditure</a:t>
            </a:r>
          </a:p>
          <a:p>
            <a:pPr marL="285750" indent="-285750">
              <a:buFont typeface="Wingdings" panose="05000000000000000000" pitchFamily="2" charset="2"/>
              <a:buChar char="§"/>
            </a:pPr>
            <a:endParaRPr lang="en-US" dirty="0"/>
          </a:p>
        </p:txBody>
      </p:sp>
    </p:spTree>
    <p:extLst>
      <p:ext uri="{BB962C8B-B14F-4D97-AF65-F5344CB8AC3E}">
        <p14:creationId xmlns:p14="http://schemas.microsoft.com/office/powerpoint/2010/main" val="16552319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908" y="284928"/>
            <a:ext cx="6531867" cy="530352"/>
          </a:xfrm>
        </p:spPr>
        <p:txBody>
          <a:bodyPr/>
          <a:lstStyle/>
          <a:p>
            <a:r>
              <a:rPr lang="en-US" sz="2000" dirty="0"/>
              <a:t>Technology Stack including client side requirements</a:t>
            </a:r>
          </a:p>
        </p:txBody>
      </p:sp>
      <p:sp>
        <p:nvSpPr>
          <p:cNvPr id="4" name="Text Placeholder 3"/>
          <p:cNvSpPr>
            <a:spLocks noGrp="1"/>
          </p:cNvSpPr>
          <p:nvPr>
            <p:ph type="body" sz="quarter" idx="13"/>
          </p:nvPr>
        </p:nvSpPr>
        <p:spPr/>
        <p:txBody>
          <a:bodyPr/>
          <a:lstStyle/>
          <a:p>
            <a:r>
              <a:rPr lang="en-US" dirty="0"/>
              <a:t>Platform Architecture</a:t>
            </a:r>
          </a:p>
        </p:txBody>
      </p:sp>
      <p:sp>
        <p:nvSpPr>
          <p:cNvPr id="5" name="Slide Number Placeholder 4"/>
          <p:cNvSpPr>
            <a:spLocks noGrp="1"/>
          </p:cNvSpPr>
          <p:nvPr>
            <p:ph type="sldNum" sz="quarter" idx="14"/>
          </p:nvPr>
        </p:nvSpPr>
        <p:spPr>
          <a:xfrm>
            <a:off x="79487" y="6391454"/>
            <a:ext cx="345282" cy="185738"/>
          </a:xfrm>
        </p:spPr>
        <p:txBody>
          <a:bodyPr/>
          <a:lstStyle/>
          <a:p>
            <a:pPr>
              <a:defRPr/>
            </a:pPr>
            <a:fld id="{A85E9118-4525-4620-91B5-75B9750E007A}" type="slidenum">
              <a:rPr lang="en-US" smtClean="0"/>
              <a:pPr>
                <a:defRPr/>
              </a:pPr>
              <a:t>17</a:t>
            </a:fld>
            <a:endParaRPr lang="en-US" dirty="0"/>
          </a:p>
        </p:txBody>
      </p:sp>
      <p:sp>
        <p:nvSpPr>
          <p:cNvPr id="9" name="Rectangle 8"/>
          <p:cNvSpPr/>
          <p:nvPr/>
        </p:nvSpPr>
        <p:spPr>
          <a:xfrm>
            <a:off x="690280" y="743397"/>
            <a:ext cx="6930799" cy="600164"/>
          </a:xfrm>
          <a:prstGeom prst="rect">
            <a:avLst/>
          </a:prstGeom>
        </p:spPr>
        <p:txBody>
          <a:bodyPr wrap="square">
            <a:spAutoFit/>
          </a:bodyPr>
          <a:lstStyle/>
          <a:p>
            <a:pPr marL="285750" indent="-285750">
              <a:buFont typeface="Wingdings" panose="05000000000000000000" pitchFamily="2" charset="2"/>
              <a:buChar char="§"/>
            </a:pPr>
            <a:r>
              <a:rPr lang="en-US" sz="1650" dirty="0">
                <a:latin typeface="+mj-lt"/>
                <a:ea typeface="Times New Roman" panose="02020603050405020304" pitchFamily="18" charset="0"/>
                <a:cs typeface="Times New Roman" panose="02020603050405020304" pitchFamily="18" charset="0"/>
              </a:rPr>
              <a:t>Intelligent Operations Center (IOC)</a:t>
            </a:r>
          </a:p>
          <a:p>
            <a:pPr marL="285750" indent="-285750">
              <a:buFont typeface="Wingdings" panose="05000000000000000000" pitchFamily="2" charset="2"/>
              <a:buChar char="§"/>
            </a:pPr>
            <a:r>
              <a:rPr lang="en-US" sz="1650" dirty="0"/>
              <a:t>Touch Assisted Command and Control System (</a:t>
            </a:r>
            <a:r>
              <a:rPr lang="en-US" sz="1650" dirty="0">
                <a:solidFill>
                  <a:srgbClr val="000000"/>
                </a:solidFill>
                <a:latin typeface="+mj-lt"/>
                <a:ea typeface="Times New Roman" panose="02020603050405020304" pitchFamily="18" charset="0"/>
                <a:cs typeface="Times New Roman" panose="02020603050405020304" pitchFamily="18" charset="0"/>
              </a:rPr>
              <a:t>TACCS)</a:t>
            </a:r>
            <a:endParaRPr lang="en-US" sz="1650" dirty="0"/>
          </a:p>
        </p:txBody>
      </p:sp>
      <p:sp>
        <p:nvSpPr>
          <p:cNvPr id="6" name="Title 1"/>
          <p:cNvSpPr txBox="1">
            <a:spLocks/>
          </p:cNvSpPr>
          <p:nvPr/>
        </p:nvSpPr>
        <p:spPr>
          <a:xfrm>
            <a:off x="658909" y="1305845"/>
            <a:ext cx="6195692" cy="537882"/>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2400" b="1" kern="1200">
                <a:solidFill>
                  <a:schemeClr val="tx1"/>
                </a:solidFill>
                <a:latin typeface="+mn-lt"/>
                <a:ea typeface="+mj-ea"/>
                <a:cs typeface="+mj-cs"/>
              </a:defRPr>
            </a:lvl1pPr>
          </a:lstStyle>
          <a:p>
            <a:r>
              <a:rPr lang="en-US" sz="2000" dirty="0"/>
              <a:t>Highlight on Customer On-Premise Requirements</a:t>
            </a:r>
          </a:p>
        </p:txBody>
      </p:sp>
      <p:sp>
        <p:nvSpPr>
          <p:cNvPr id="7" name="Rectangle 6"/>
          <p:cNvSpPr/>
          <p:nvPr/>
        </p:nvSpPr>
        <p:spPr>
          <a:xfrm>
            <a:off x="690281" y="1724742"/>
            <a:ext cx="8173062" cy="4693593"/>
          </a:xfrm>
          <a:prstGeom prst="rect">
            <a:avLst/>
          </a:prstGeom>
          <a:noFill/>
        </p:spPr>
        <p:txBody>
          <a:bodyPr wrap="square">
            <a:spAutoFit/>
          </a:bodyPr>
          <a:lstStyle/>
          <a:p>
            <a:pPr marL="285750" indent="-285750">
              <a:buFont typeface="Wingdings" panose="05000000000000000000" pitchFamily="2" charset="2"/>
              <a:buChar char="§"/>
            </a:pPr>
            <a:r>
              <a:rPr lang="en-US" sz="1300" b="1" dirty="0">
                <a:cs typeface="Arial" panose="020B0604020202020204" pitchFamily="34" charset="0"/>
              </a:rPr>
              <a:t>Command Center workstation requirements:</a:t>
            </a:r>
          </a:p>
          <a:p>
            <a:pPr marL="742950" lvl="1" indent="-285750">
              <a:buFont typeface="Arial" panose="020B0604020202020204" pitchFamily="34" charset="0"/>
              <a:buChar char="•"/>
            </a:pPr>
            <a:r>
              <a:rPr lang="en-US" sz="1300" dirty="0" err="1">
                <a:cs typeface="Arial" panose="020B0604020202020204" pitchFamily="34" charset="0"/>
              </a:rPr>
              <a:t>Nvidia</a:t>
            </a:r>
            <a:r>
              <a:rPr lang="en-US" sz="1300" dirty="0">
                <a:cs typeface="Arial" panose="020B0604020202020204" pitchFamily="34" charset="0"/>
              </a:rPr>
              <a:t> Graphics card</a:t>
            </a:r>
          </a:p>
          <a:p>
            <a:pPr marL="742950" lvl="1" indent="-285750">
              <a:buFont typeface="Arial" panose="020B0604020202020204" pitchFamily="34" charset="0"/>
              <a:buChar char="•"/>
            </a:pPr>
            <a:r>
              <a:rPr lang="en-US" sz="1300" dirty="0">
                <a:cs typeface="Arial" panose="020B0604020202020204" pitchFamily="34" charset="0"/>
              </a:rPr>
              <a:t>Processors: 4</a:t>
            </a:r>
          </a:p>
          <a:p>
            <a:pPr marL="742950" lvl="1" indent="-285750">
              <a:buFont typeface="Arial" panose="020B0604020202020204" pitchFamily="34" charset="0"/>
              <a:buChar char="•"/>
            </a:pPr>
            <a:r>
              <a:rPr lang="en-US" sz="1300" dirty="0">
                <a:cs typeface="Arial" panose="020B0604020202020204" pitchFamily="34" charset="0"/>
              </a:rPr>
              <a:t>Memory: 12 GB</a:t>
            </a:r>
          </a:p>
          <a:p>
            <a:pPr marL="742950" lvl="1" indent="-285750">
              <a:buFont typeface="Arial" panose="020B0604020202020204" pitchFamily="34" charset="0"/>
              <a:buChar char="•"/>
            </a:pPr>
            <a:r>
              <a:rPr lang="en-US" sz="1300" dirty="0">
                <a:cs typeface="Arial" panose="020B0604020202020204" pitchFamily="34" charset="0"/>
              </a:rPr>
              <a:t>Disk Space: 100 GB</a:t>
            </a:r>
          </a:p>
          <a:p>
            <a:pPr marL="742950" lvl="1" indent="-285750">
              <a:buFont typeface="Arial" panose="020B0604020202020204" pitchFamily="34" charset="0"/>
              <a:buChar char="•"/>
            </a:pPr>
            <a:r>
              <a:rPr lang="en-US" sz="1300" dirty="0">
                <a:cs typeface="Arial" panose="020B0604020202020204" pitchFamily="34" charset="0"/>
              </a:rPr>
              <a:t>OS: Windows 7, 64 bit</a:t>
            </a:r>
          </a:p>
          <a:p>
            <a:pPr marL="285750" indent="-285750">
              <a:buFont typeface="Wingdings" panose="05000000000000000000" pitchFamily="2" charset="2"/>
              <a:buChar char="§"/>
            </a:pPr>
            <a:r>
              <a:rPr lang="en-US" sz="1300" b="1" dirty="0">
                <a:cs typeface="Arial" panose="020B0604020202020204" pitchFamily="34" charset="0"/>
              </a:rPr>
              <a:t>Supported browsers</a:t>
            </a:r>
          </a:p>
          <a:p>
            <a:r>
              <a:rPr lang="en-US" sz="1300" b="1" dirty="0">
                <a:cs typeface="Arial" panose="020B0604020202020204" pitchFamily="34" charset="0"/>
              </a:rPr>
              <a:t>      Operating Picture:</a:t>
            </a:r>
          </a:p>
          <a:p>
            <a:pPr marL="1200150" lvl="2" indent="-285750">
              <a:buFont typeface="Arial" panose="020B0604020202020204" pitchFamily="34" charset="0"/>
              <a:buChar char="•"/>
            </a:pPr>
            <a:r>
              <a:rPr lang="en-US" sz="1300" dirty="0">
                <a:cs typeface="Arial" panose="020B0604020202020204" pitchFamily="34" charset="0"/>
              </a:rPr>
              <a:t>Microsoft Internet Explorer 11</a:t>
            </a:r>
          </a:p>
          <a:p>
            <a:pPr marL="1196975" lvl="1" indent="-336550">
              <a:buFont typeface="Arial" panose="020B0604020202020204" pitchFamily="34" charset="0"/>
              <a:buChar char="•"/>
            </a:pPr>
            <a:r>
              <a:rPr lang="en-US" sz="1300" dirty="0">
                <a:cs typeface="Arial" panose="020B0604020202020204" pitchFamily="34" charset="0"/>
              </a:rPr>
              <a:t>Chrome V23</a:t>
            </a:r>
          </a:p>
          <a:p>
            <a:pPr marL="1196975" lvl="1" indent="-336550">
              <a:buFont typeface="Arial" panose="020B0604020202020204" pitchFamily="34" charset="0"/>
              <a:buChar char="•"/>
            </a:pPr>
            <a:r>
              <a:rPr lang="en-US" sz="1300" dirty="0">
                <a:cs typeface="Arial" panose="020B0604020202020204" pitchFamily="34" charset="0"/>
              </a:rPr>
              <a:t>Safari 6.0 for Mac OS X</a:t>
            </a:r>
          </a:p>
          <a:p>
            <a:pPr marL="1196975" lvl="1" indent="-336550">
              <a:buFont typeface="Arial" panose="020B0604020202020204" pitchFamily="34" charset="0"/>
              <a:buChar char="•"/>
            </a:pPr>
            <a:r>
              <a:rPr lang="en-US" sz="1300" dirty="0">
                <a:cs typeface="Arial" panose="020B0604020202020204" pitchFamily="34" charset="0"/>
              </a:rPr>
              <a:t>Safari 5.1 for Windows</a:t>
            </a:r>
            <a:endParaRPr lang="en-US" sz="1300" b="1" dirty="0">
              <a:cs typeface="Arial" panose="020B0604020202020204" pitchFamily="34" charset="0"/>
            </a:endParaRPr>
          </a:p>
          <a:p>
            <a:r>
              <a:rPr lang="en-US" sz="1300" b="1" dirty="0">
                <a:cs typeface="Arial" panose="020B0604020202020204" pitchFamily="34" charset="0"/>
              </a:rPr>
              <a:t>      Dashboard:</a:t>
            </a:r>
          </a:p>
          <a:p>
            <a:pPr marL="1196975" lvl="1" indent="-336550">
              <a:buFont typeface="Arial" panose="020B0604020202020204" pitchFamily="34" charset="0"/>
              <a:buChar char="•"/>
            </a:pPr>
            <a:r>
              <a:rPr lang="en-US" sz="1300" dirty="0">
                <a:cs typeface="Arial" panose="020B0604020202020204" pitchFamily="34" charset="0"/>
              </a:rPr>
              <a:t>Microsoft Internet Explorer 9.x (32-bit only)</a:t>
            </a:r>
          </a:p>
          <a:p>
            <a:pPr marL="1196975" lvl="1" indent="-336550">
              <a:buFont typeface="Arial" panose="020B0604020202020204" pitchFamily="34" charset="0"/>
              <a:buChar char="•"/>
            </a:pPr>
            <a:r>
              <a:rPr lang="en-US" sz="1300" dirty="0">
                <a:cs typeface="Arial" panose="020B0604020202020204" pitchFamily="34" charset="0"/>
              </a:rPr>
              <a:t>Microsoft Internet Explorer 11</a:t>
            </a:r>
          </a:p>
          <a:p>
            <a:pPr marL="1196975" lvl="1" indent="-336550">
              <a:buFont typeface="Arial" panose="020B0604020202020204" pitchFamily="34" charset="0"/>
              <a:buChar char="•"/>
            </a:pPr>
            <a:r>
              <a:rPr lang="en-US" sz="1300" dirty="0">
                <a:cs typeface="Arial" panose="020B0604020202020204" pitchFamily="34" charset="0"/>
              </a:rPr>
              <a:t>Mozilla Firefox 17 ESR</a:t>
            </a:r>
          </a:p>
          <a:p>
            <a:pPr marL="1196975" lvl="1" indent="-336550">
              <a:buFont typeface="Arial" panose="020B0604020202020204" pitchFamily="34" charset="0"/>
              <a:buChar char="•"/>
            </a:pPr>
            <a:r>
              <a:rPr lang="en-US" sz="1300" dirty="0">
                <a:cs typeface="Arial" panose="020B0604020202020204" pitchFamily="34" charset="0"/>
              </a:rPr>
              <a:t>Mozilla Firefox 24 ESR</a:t>
            </a:r>
          </a:p>
          <a:p>
            <a:pPr marL="1196975" lvl="1" indent="-336550">
              <a:buFont typeface="Arial" panose="020B0604020202020204" pitchFamily="34" charset="0"/>
              <a:buChar char="•"/>
            </a:pPr>
            <a:r>
              <a:rPr lang="en-US" sz="1300" dirty="0">
                <a:cs typeface="Arial" panose="020B0604020202020204" pitchFamily="34" charset="0"/>
              </a:rPr>
              <a:t>Chrome V23</a:t>
            </a:r>
          </a:p>
          <a:p>
            <a:pPr marL="1196975" lvl="1" indent="-336550">
              <a:buFont typeface="Arial" panose="020B0604020202020204" pitchFamily="34" charset="0"/>
              <a:buChar char="•"/>
            </a:pPr>
            <a:r>
              <a:rPr lang="en-US" sz="1300" dirty="0">
                <a:cs typeface="Arial" panose="020B0604020202020204" pitchFamily="34" charset="0"/>
              </a:rPr>
              <a:t>Safari 6.0 for Mac OS X</a:t>
            </a:r>
          </a:p>
          <a:p>
            <a:pPr marL="1196975" lvl="1" indent="-336550">
              <a:buFont typeface="Arial" panose="020B0604020202020204" pitchFamily="34" charset="0"/>
              <a:buChar char="•"/>
            </a:pPr>
            <a:r>
              <a:rPr lang="en-US" sz="1300" dirty="0">
                <a:cs typeface="Arial" panose="020B0604020202020204" pitchFamily="34" charset="0"/>
              </a:rPr>
              <a:t>Safari 5.1 for Windows</a:t>
            </a:r>
          </a:p>
          <a:p>
            <a:pPr marL="1196975" lvl="1" indent="-336550">
              <a:buFont typeface="Arial" panose="020B0604020202020204" pitchFamily="34" charset="0"/>
              <a:buChar char="•"/>
            </a:pPr>
            <a:r>
              <a:rPr lang="en-US" sz="1300" dirty="0">
                <a:cs typeface="Arial" panose="020B0604020202020204" pitchFamily="34" charset="0"/>
              </a:rPr>
              <a:t>No support for Internet Explorer 9 Compatibility View</a:t>
            </a:r>
          </a:p>
          <a:p>
            <a:pPr marL="1196975" lvl="1" indent="-336550">
              <a:buFont typeface="Arial" panose="020B0604020202020204" pitchFamily="34" charset="0"/>
              <a:buChar char="•"/>
            </a:pPr>
            <a:r>
              <a:rPr lang="en-US" sz="1300" dirty="0">
                <a:cs typeface="Arial" panose="020B0604020202020204" pitchFamily="34" charset="0"/>
              </a:rPr>
              <a:t>Internet Explorer 11 is also affected by Compatibility View</a:t>
            </a:r>
          </a:p>
          <a:p>
            <a:pPr marL="403225" indent="-403225">
              <a:buFont typeface="Wingdings" panose="05000000000000000000" pitchFamily="2" charset="2"/>
              <a:buChar char="§"/>
            </a:pPr>
            <a:r>
              <a:rPr lang="en-US" sz="1300" b="1" dirty="0">
                <a:cs typeface="Arial" panose="020B0604020202020204" pitchFamily="34" charset="0"/>
              </a:rPr>
              <a:t>Supported Mobile OS – Android and iOS </a:t>
            </a:r>
          </a:p>
        </p:txBody>
      </p:sp>
    </p:spTree>
    <p:extLst>
      <p:ext uri="{BB962C8B-B14F-4D97-AF65-F5344CB8AC3E}">
        <p14:creationId xmlns:p14="http://schemas.microsoft.com/office/powerpoint/2010/main" val="24469039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3"/>
          <p:cNvSpPr txBox="1">
            <a:spLocks noGrp="1"/>
          </p:cNvSpPr>
          <p:nvPr/>
        </p:nvSpPr>
        <p:spPr bwMode="auto">
          <a:xfrm>
            <a:off x="8167688" y="6196013"/>
            <a:ext cx="614362" cy="184150"/>
          </a:xfrm>
          <a:prstGeom prst="rect">
            <a:avLst/>
          </a:prstGeom>
          <a:noFill/>
          <a:ln w="9525">
            <a:noFill/>
            <a:miter lim="800000"/>
            <a:headEnd/>
            <a:tailEnd/>
          </a:ln>
        </p:spPr>
        <p:txBody>
          <a:bodyPr/>
          <a:lstStyle/>
          <a:p>
            <a:pPr algn="r"/>
            <a:fld id="{6B5D02EC-C443-47FD-ADFD-6668AE237E82}" type="slidenum">
              <a:rPr lang="en-US" sz="1000">
                <a:cs typeface="Arial" pitchFamily="34" charset="0"/>
              </a:rPr>
              <a:pPr algn="r"/>
              <a:t>18</a:t>
            </a:fld>
            <a:endParaRPr lang="en-US" sz="1000">
              <a:cs typeface="Arial" pitchFamily="34" charset="0"/>
            </a:endParaRPr>
          </a:p>
        </p:txBody>
      </p:sp>
      <p:sp>
        <p:nvSpPr>
          <p:cNvPr id="22531" name="Content Placeholder 2"/>
          <p:cNvSpPr>
            <a:spLocks/>
          </p:cNvSpPr>
          <p:nvPr/>
        </p:nvSpPr>
        <p:spPr bwMode="auto">
          <a:xfrm>
            <a:off x="501650" y="825500"/>
            <a:ext cx="8037513" cy="5067300"/>
          </a:xfrm>
          <a:prstGeom prst="rect">
            <a:avLst/>
          </a:prstGeom>
          <a:noFill/>
          <a:ln w="9525">
            <a:noFill/>
            <a:miter lim="800000"/>
            <a:headEnd/>
            <a:tailEnd/>
          </a:ln>
        </p:spPr>
        <p:txBody>
          <a:bodyPr/>
          <a:lstStyle/>
          <a:p>
            <a:pPr marL="342900" indent="-342900" eaLnBrk="0" hangingPunct="0">
              <a:spcBef>
                <a:spcPct val="20000"/>
              </a:spcBef>
              <a:buClr>
                <a:schemeClr val="accent1"/>
              </a:buClr>
              <a:buSzPct val="75000"/>
            </a:pPr>
            <a:endParaRPr lang="en-US" sz="2000" b="1" dirty="0">
              <a:solidFill>
                <a:srgbClr val="000000"/>
              </a:solidFill>
              <a:cs typeface="Arial" pitchFamily="34" charset="0"/>
            </a:endParaRPr>
          </a:p>
          <a:p>
            <a:pPr marL="342900" indent="-342900" eaLnBrk="0" hangingPunct="0">
              <a:spcBef>
                <a:spcPct val="20000"/>
              </a:spcBef>
              <a:buClr>
                <a:schemeClr val="accent1"/>
              </a:buClr>
              <a:buSzPct val="75000"/>
            </a:pPr>
            <a:endParaRPr lang="en-US" sz="2000" b="1" dirty="0">
              <a:solidFill>
                <a:srgbClr val="000000"/>
              </a:solidFill>
              <a:cs typeface="Arial" pitchFamily="34" charset="0"/>
            </a:endParaRPr>
          </a:p>
          <a:p>
            <a:pPr marL="342900" indent="-342900" eaLnBrk="0" hangingPunct="0">
              <a:spcBef>
                <a:spcPct val="20000"/>
              </a:spcBef>
              <a:buClr>
                <a:schemeClr val="accent1"/>
              </a:buClr>
              <a:buSzPct val="75000"/>
              <a:buFont typeface="Wingdings" pitchFamily="2" charset="2"/>
              <a:buChar char="Ø"/>
            </a:pPr>
            <a:endParaRPr lang="en-US" sz="2000" b="1" dirty="0">
              <a:solidFill>
                <a:srgbClr val="000000"/>
              </a:solidFill>
              <a:cs typeface="Arial" pitchFamily="34" charset="0"/>
            </a:endParaRPr>
          </a:p>
        </p:txBody>
      </p:sp>
      <p:sp>
        <p:nvSpPr>
          <p:cNvPr id="12" name="Text Placeholder 3"/>
          <p:cNvSpPr>
            <a:spLocks noGrp="1"/>
          </p:cNvSpPr>
          <p:nvPr>
            <p:ph type="body" sz="quarter" idx="13"/>
          </p:nvPr>
        </p:nvSpPr>
        <p:spPr>
          <a:xfrm>
            <a:off x="304800" y="1"/>
            <a:ext cx="2667000" cy="381000"/>
          </a:xfrm>
        </p:spPr>
        <p:txBody>
          <a:bodyPr/>
          <a:lstStyle/>
          <a:p>
            <a:r>
              <a:rPr lang="en-US" dirty="0"/>
              <a:t>American Red Cross</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127" y="343250"/>
            <a:ext cx="8839966" cy="5785605"/>
          </a:xfrm>
          <a:prstGeom prst="rect">
            <a:avLst/>
          </a:prstGeom>
        </p:spPr>
      </p:pic>
      <p:sp>
        <p:nvSpPr>
          <p:cNvPr id="7" name="Rectangle 6"/>
          <p:cNvSpPr/>
          <p:nvPr/>
        </p:nvSpPr>
        <p:spPr>
          <a:xfrm>
            <a:off x="304800" y="3489820"/>
            <a:ext cx="5354273" cy="1728132"/>
          </a:xfrm>
          <a:prstGeom prst="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688485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3"/>
          </p:nvPr>
        </p:nvSpPr>
        <p:spPr/>
        <p:txBody>
          <a:bodyPr/>
          <a:lstStyle/>
          <a:p>
            <a:r>
              <a:rPr lang="en-US" dirty="0"/>
              <a:t>Integration  Architecture</a:t>
            </a:r>
          </a:p>
        </p:txBody>
      </p:sp>
      <p:sp>
        <p:nvSpPr>
          <p:cNvPr id="5" name="Slide Number Placeholder 4"/>
          <p:cNvSpPr>
            <a:spLocks noGrp="1"/>
          </p:cNvSpPr>
          <p:nvPr>
            <p:ph type="sldNum" sz="quarter" idx="14"/>
          </p:nvPr>
        </p:nvSpPr>
        <p:spPr/>
        <p:txBody>
          <a:bodyPr/>
          <a:lstStyle/>
          <a:p>
            <a:pPr>
              <a:defRPr/>
            </a:pPr>
            <a:fld id="{A85E9118-4525-4620-91B5-75B9750E007A}" type="slidenum">
              <a:rPr lang="en-US" smtClean="0"/>
              <a:pPr>
                <a:defRPr/>
              </a:pPr>
              <a:t>19</a:t>
            </a:fld>
            <a:endParaRPr lang="en-US" dirty="0"/>
          </a:p>
        </p:txBody>
      </p:sp>
      <p:sp>
        <p:nvSpPr>
          <p:cNvPr id="7" name="Rectangle 6"/>
          <p:cNvSpPr/>
          <p:nvPr/>
        </p:nvSpPr>
        <p:spPr>
          <a:xfrm>
            <a:off x="4584394" y="609601"/>
            <a:ext cx="4233469" cy="5768788"/>
          </a:xfrm>
          <a:prstGeom prst="rect">
            <a:avLst/>
          </a:prstGeom>
          <a:solidFill>
            <a:srgbClr val="F1FC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424769" y="605118"/>
            <a:ext cx="3999314" cy="5768788"/>
          </a:xfrm>
          <a:prstGeom prst="rect">
            <a:avLst/>
          </a:prstGeom>
          <a:solidFill>
            <a:srgbClr val="D9F8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1"/>
          <p:cNvSpPr>
            <a:spLocks noGrp="1"/>
          </p:cNvSpPr>
          <p:nvPr>
            <p:ph type="title"/>
          </p:nvPr>
        </p:nvSpPr>
        <p:spPr>
          <a:xfrm>
            <a:off x="381001" y="551329"/>
            <a:ext cx="4043082" cy="530352"/>
          </a:xfrm>
        </p:spPr>
        <p:txBody>
          <a:bodyPr/>
          <a:lstStyle/>
          <a:p>
            <a:r>
              <a:rPr lang="en-US" sz="2000" dirty="0"/>
              <a:t>Integration and Interoperability</a:t>
            </a:r>
          </a:p>
        </p:txBody>
      </p:sp>
      <p:sp>
        <p:nvSpPr>
          <p:cNvPr id="10" name="Rectangle 9"/>
          <p:cNvSpPr/>
          <p:nvPr/>
        </p:nvSpPr>
        <p:spPr>
          <a:xfrm>
            <a:off x="578224" y="1142999"/>
            <a:ext cx="3845859" cy="5170646"/>
          </a:xfrm>
          <a:prstGeom prst="rect">
            <a:avLst/>
          </a:prstGeom>
        </p:spPr>
        <p:txBody>
          <a:bodyPr wrap="square">
            <a:spAutoFit/>
          </a:bodyPr>
          <a:lstStyle/>
          <a:p>
            <a:pPr marL="285750" indent="-285750">
              <a:buFont typeface="Wingdings" panose="05000000000000000000" pitchFamily="2" charset="2"/>
              <a:buChar char="§"/>
            </a:pPr>
            <a:r>
              <a:rPr lang="en-US" sz="1650" dirty="0"/>
              <a:t>The solution includes an industry leading IBM ESB that supports the integration and interoperability of the multiple systems that are required by H3.</a:t>
            </a:r>
          </a:p>
          <a:p>
            <a:pPr marL="285750" indent="-285750">
              <a:buFont typeface="Wingdings" panose="05000000000000000000" pitchFamily="2" charset="2"/>
              <a:buChar char="§"/>
            </a:pPr>
            <a:r>
              <a:rPr lang="en-US" sz="1650" dirty="0"/>
              <a:t>The solution supports standards based integration and utilizes multiple interfaces, standards and protocols as shown below:</a:t>
            </a:r>
          </a:p>
          <a:p>
            <a:pPr lvl="1" indent="-174625">
              <a:buFont typeface="Wingdings" panose="05000000000000000000" pitchFamily="2" charset="2"/>
              <a:buChar char="§"/>
            </a:pPr>
            <a:r>
              <a:rPr lang="en-US" sz="1650" dirty="0"/>
              <a:t>HTTP/HTTPS – to exchange internet data from the various end users and data providers</a:t>
            </a:r>
          </a:p>
          <a:p>
            <a:pPr lvl="1" indent="-174625">
              <a:buFont typeface="Wingdings" panose="05000000000000000000" pitchFamily="2" charset="2"/>
              <a:buChar char="§"/>
            </a:pPr>
            <a:r>
              <a:rPr lang="en-US" sz="1650" dirty="0"/>
              <a:t>TCP/IP – to support exchange of specific data sources</a:t>
            </a:r>
          </a:p>
          <a:p>
            <a:pPr lvl="1" indent="-174625">
              <a:buFont typeface="Wingdings" panose="05000000000000000000" pitchFamily="2" charset="2"/>
              <a:buChar char="§"/>
            </a:pPr>
            <a:r>
              <a:rPr lang="en-US" sz="1650" dirty="0"/>
              <a:t>SOAP/HTTP -  to exchange data between matching services </a:t>
            </a:r>
          </a:p>
          <a:p>
            <a:pPr lvl="1" indent="-174625">
              <a:buFont typeface="Wingdings" panose="05000000000000000000" pitchFamily="2" charset="2"/>
              <a:buChar char="§"/>
            </a:pPr>
            <a:r>
              <a:rPr lang="en-US" sz="1650" dirty="0"/>
              <a:t>LDAP – to support authorization sources within the enterprise</a:t>
            </a:r>
          </a:p>
          <a:p>
            <a:pPr lvl="1" indent="-174625">
              <a:buFont typeface="Wingdings" panose="05000000000000000000" pitchFamily="2" charset="2"/>
              <a:buChar char="§"/>
            </a:pPr>
            <a:r>
              <a:rPr lang="en-US" sz="1650" dirty="0"/>
              <a:t>Java Message Service (JMS)</a:t>
            </a:r>
          </a:p>
          <a:p>
            <a:pPr lvl="1" indent="-174625">
              <a:buFont typeface="Wingdings" panose="05000000000000000000" pitchFamily="2" charset="2"/>
              <a:buChar char="§"/>
            </a:pPr>
            <a:r>
              <a:rPr lang="en-US" sz="1650" dirty="0"/>
              <a:t>MQ Telemetry Transport (MQTT)</a:t>
            </a:r>
          </a:p>
        </p:txBody>
      </p:sp>
      <p:sp>
        <p:nvSpPr>
          <p:cNvPr id="11" name="Title 1"/>
          <p:cNvSpPr txBox="1">
            <a:spLocks/>
          </p:cNvSpPr>
          <p:nvPr/>
        </p:nvSpPr>
        <p:spPr>
          <a:xfrm>
            <a:off x="4719918" y="551329"/>
            <a:ext cx="4097946" cy="530352"/>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2400" b="1" kern="1200">
                <a:solidFill>
                  <a:schemeClr val="tx1"/>
                </a:solidFill>
                <a:latin typeface="+mn-lt"/>
                <a:ea typeface="+mj-ea"/>
                <a:cs typeface="+mj-cs"/>
              </a:defRPr>
            </a:lvl1pPr>
          </a:lstStyle>
          <a:p>
            <a:r>
              <a:rPr lang="en-US"/>
              <a:t>Data Layer</a:t>
            </a:r>
            <a:endParaRPr lang="en-US" dirty="0"/>
          </a:p>
        </p:txBody>
      </p:sp>
      <p:sp>
        <p:nvSpPr>
          <p:cNvPr id="12" name="Rectangle 11"/>
          <p:cNvSpPr/>
          <p:nvPr/>
        </p:nvSpPr>
        <p:spPr>
          <a:xfrm>
            <a:off x="4719917" y="1142999"/>
            <a:ext cx="4262718" cy="4154984"/>
          </a:xfrm>
          <a:prstGeom prst="rect">
            <a:avLst/>
          </a:prstGeom>
        </p:spPr>
        <p:txBody>
          <a:bodyPr wrap="square">
            <a:spAutoFit/>
          </a:bodyPr>
          <a:lstStyle/>
          <a:p>
            <a:pPr marL="285750" indent="-285750">
              <a:buFont typeface="Wingdings" panose="05000000000000000000" pitchFamily="2" charset="2"/>
              <a:buChar char="§"/>
            </a:pPr>
            <a:r>
              <a:rPr lang="en-US" sz="1650" dirty="0"/>
              <a:t>Existing data with geo-spatial information can be quickly added to the data catalog in the proposed solution using the data wizards</a:t>
            </a:r>
          </a:p>
          <a:p>
            <a:pPr marL="285750" indent="-285750">
              <a:buFont typeface="Wingdings" panose="05000000000000000000" pitchFamily="2" charset="2"/>
              <a:buChar char="§"/>
            </a:pPr>
            <a:r>
              <a:rPr lang="en-US" sz="1650" dirty="0"/>
              <a:t>Data can be ingested into the system in the following ways:</a:t>
            </a:r>
          </a:p>
          <a:p>
            <a:pPr marL="742950" lvl="1" indent="-285750">
              <a:buFont typeface="Wingdings" panose="05000000000000000000" pitchFamily="2" charset="2"/>
              <a:buChar char="§"/>
            </a:pPr>
            <a:r>
              <a:rPr lang="en-US" sz="1650" dirty="0"/>
              <a:t>CSV file</a:t>
            </a:r>
          </a:p>
          <a:p>
            <a:pPr marL="742950" lvl="1" indent="-285750">
              <a:buFont typeface="Wingdings" panose="05000000000000000000" pitchFamily="2" charset="2"/>
              <a:buChar char="§"/>
            </a:pPr>
            <a:r>
              <a:rPr lang="en-US" sz="1650" dirty="0"/>
              <a:t>Database </a:t>
            </a:r>
          </a:p>
          <a:p>
            <a:pPr marL="742950" lvl="1" indent="-285750">
              <a:buFont typeface="Wingdings" panose="05000000000000000000" pitchFamily="2" charset="2"/>
              <a:buChar char="§"/>
            </a:pPr>
            <a:r>
              <a:rPr lang="en-US" sz="1650" dirty="0"/>
              <a:t>Common Alerting Protocol (CAP)</a:t>
            </a:r>
          </a:p>
          <a:p>
            <a:pPr marL="742950" lvl="1" indent="-285750">
              <a:buFont typeface="Wingdings" panose="05000000000000000000" pitchFamily="2" charset="2"/>
              <a:buChar char="§"/>
            </a:pPr>
            <a:r>
              <a:rPr lang="en-US" sz="1650" dirty="0"/>
              <a:t>REST API / Web Services</a:t>
            </a:r>
          </a:p>
          <a:p>
            <a:pPr marL="285750" indent="-285750">
              <a:buFont typeface="Wingdings" panose="05000000000000000000" pitchFamily="2" charset="2"/>
              <a:buChar char="§"/>
            </a:pPr>
            <a:r>
              <a:rPr lang="en-US" sz="1650" dirty="0"/>
              <a:t>Data can be exported in the following formats:</a:t>
            </a:r>
          </a:p>
          <a:p>
            <a:pPr marL="742950" lvl="1" indent="-285750">
              <a:buFont typeface="Wingdings" panose="05000000000000000000" pitchFamily="2" charset="2"/>
              <a:buChar char="§"/>
            </a:pPr>
            <a:r>
              <a:rPr lang="en-US" sz="1650" dirty="0"/>
              <a:t>KML</a:t>
            </a:r>
          </a:p>
          <a:p>
            <a:pPr marL="742950" lvl="1" indent="-285750">
              <a:buFont typeface="Wingdings" panose="05000000000000000000" pitchFamily="2" charset="2"/>
              <a:buChar char="§"/>
            </a:pPr>
            <a:r>
              <a:rPr lang="en-US" sz="1650" dirty="0"/>
              <a:t>CSV</a:t>
            </a:r>
          </a:p>
          <a:p>
            <a:pPr marL="742950" lvl="1" indent="-285750">
              <a:buFont typeface="Wingdings" panose="05000000000000000000" pitchFamily="2" charset="2"/>
              <a:buChar char="§"/>
            </a:pPr>
            <a:r>
              <a:rPr lang="en-US" sz="1650" dirty="0"/>
              <a:t>PDF</a:t>
            </a:r>
          </a:p>
          <a:p>
            <a:pPr marL="742950" lvl="1" indent="-285750">
              <a:buFont typeface="Wingdings" panose="05000000000000000000" pitchFamily="2" charset="2"/>
              <a:buChar char="§"/>
            </a:pPr>
            <a:r>
              <a:rPr lang="en-US" sz="1650" dirty="0"/>
              <a:t>Email</a:t>
            </a:r>
          </a:p>
        </p:txBody>
      </p:sp>
    </p:spTree>
    <p:extLst>
      <p:ext uri="{BB962C8B-B14F-4D97-AF65-F5344CB8AC3E}">
        <p14:creationId xmlns:p14="http://schemas.microsoft.com/office/powerpoint/2010/main" val="29607813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4" name="Text Placeholder 3"/>
          <p:cNvSpPr>
            <a:spLocks noGrp="1"/>
          </p:cNvSpPr>
          <p:nvPr>
            <p:ph type="body" sz="quarter" idx="13"/>
          </p:nvPr>
        </p:nvSpPr>
        <p:spPr/>
        <p:txBody>
          <a:bodyPr/>
          <a:lstStyle/>
          <a:p>
            <a:r>
              <a:rPr lang="en-US" dirty="0"/>
              <a:t>American Red Cross</a:t>
            </a:r>
          </a:p>
        </p:txBody>
      </p:sp>
      <p:sp>
        <p:nvSpPr>
          <p:cNvPr id="5" name="Slide Number Placeholder 4"/>
          <p:cNvSpPr>
            <a:spLocks noGrp="1"/>
          </p:cNvSpPr>
          <p:nvPr>
            <p:ph type="sldNum" sz="quarter" idx="14"/>
          </p:nvPr>
        </p:nvSpPr>
        <p:spPr/>
        <p:txBody>
          <a:bodyPr/>
          <a:lstStyle/>
          <a:p>
            <a:pPr>
              <a:defRPr/>
            </a:pPr>
            <a:fld id="{A85E9118-4525-4620-91B5-75B9750E007A}" type="slidenum">
              <a:rPr lang="en-US" smtClean="0"/>
              <a:pPr>
                <a:defRPr/>
              </a:pPr>
              <a:t>2</a:t>
            </a:fld>
            <a:endParaRPr lang="en-US" dirty="0"/>
          </a:p>
        </p:txBody>
      </p:sp>
      <p:sp>
        <p:nvSpPr>
          <p:cNvPr id="6" name="TextBox 5"/>
          <p:cNvSpPr txBox="1"/>
          <p:nvPr/>
        </p:nvSpPr>
        <p:spPr>
          <a:xfrm>
            <a:off x="596900" y="1298956"/>
            <a:ext cx="7962900" cy="3108543"/>
          </a:xfrm>
          <a:prstGeom prst="rect">
            <a:avLst/>
          </a:prstGeom>
          <a:noFill/>
        </p:spPr>
        <p:txBody>
          <a:bodyPr wrap="square" rtlCol="0">
            <a:spAutoFit/>
          </a:bodyPr>
          <a:lstStyle/>
          <a:p>
            <a:pPr marL="285750" indent="-285750">
              <a:buFont typeface="Wingdings" panose="05000000000000000000" pitchFamily="2" charset="2"/>
              <a:buChar char="§"/>
            </a:pPr>
            <a:r>
              <a:rPr lang="en-US" sz="2000" b="1" dirty="0" err="1"/>
              <a:t>Ruqsana</a:t>
            </a:r>
            <a:r>
              <a:rPr lang="en-US" sz="2000" b="1" dirty="0"/>
              <a:t> Jabbar, IBM – Smarter Cities Architect</a:t>
            </a:r>
          </a:p>
          <a:p>
            <a:pPr marL="285750" indent="-285750">
              <a:buFont typeface="Wingdings" panose="05000000000000000000" pitchFamily="2" charset="2"/>
              <a:buChar char="§"/>
            </a:pPr>
            <a:r>
              <a:rPr lang="en-US" sz="2000" b="1" dirty="0"/>
              <a:t>John Senegal, IBM – Smarter Cities Public Safety Architect</a:t>
            </a:r>
          </a:p>
          <a:p>
            <a:pPr marL="285750" indent="-285750">
              <a:buFont typeface="Wingdings" panose="05000000000000000000" pitchFamily="2" charset="2"/>
              <a:buChar char="§"/>
            </a:pPr>
            <a:r>
              <a:rPr lang="en-US" sz="2000" b="1" dirty="0"/>
              <a:t>Aron </a:t>
            </a:r>
            <a:r>
              <a:rPr lang="en-US" sz="2000" b="1" dirty="0" err="1"/>
              <a:t>Bierbaum</a:t>
            </a:r>
            <a:r>
              <a:rPr lang="en-US" sz="2000" b="1" dirty="0"/>
              <a:t>, IBM - TACCS Technical Lead</a:t>
            </a:r>
          </a:p>
          <a:p>
            <a:pPr marL="285750" indent="-285750">
              <a:buFont typeface="Wingdings" panose="05000000000000000000" pitchFamily="2" charset="2"/>
              <a:buChar char="§"/>
            </a:pPr>
            <a:r>
              <a:rPr lang="en-US" sz="2000" b="1" dirty="0"/>
              <a:t>Dave Cheema, UST Global – Principal Solutions Architect</a:t>
            </a:r>
          </a:p>
          <a:p>
            <a:pPr marL="285750" indent="-285750">
              <a:buFont typeface="Wingdings" panose="05000000000000000000" pitchFamily="2" charset="2"/>
              <a:buChar char="§"/>
            </a:pPr>
            <a:r>
              <a:rPr lang="en-US" sz="2000" b="1" dirty="0"/>
              <a:t>Jeff </a:t>
            </a:r>
            <a:r>
              <a:rPr lang="en-US" sz="2000" b="1" dirty="0" err="1"/>
              <a:t>Edgington</a:t>
            </a:r>
            <a:r>
              <a:rPr lang="en-US" sz="2000" b="1" dirty="0"/>
              <a:t>, IBM – Solution Architect</a:t>
            </a:r>
          </a:p>
          <a:p>
            <a:pPr marL="285750" indent="-285750">
              <a:buFont typeface="Wingdings" panose="05000000000000000000" pitchFamily="2" charset="2"/>
              <a:buChar char="§"/>
            </a:pPr>
            <a:r>
              <a:rPr lang="en-US" sz="2000" b="1" dirty="0" err="1"/>
              <a:t>Abhay</a:t>
            </a:r>
            <a:r>
              <a:rPr lang="en-US" sz="2000" b="1" dirty="0"/>
              <a:t> </a:t>
            </a:r>
            <a:r>
              <a:rPr lang="en-US" sz="2000" b="1" dirty="0" err="1"/>
              <a:t>Bhandarkar</a:t>
            </a:r>
            <a:r>
              <a:rPr lang="en-US" sz="2000" b="1" dirty="0"/>
              <a:t>, UST Global – Director Smarter Cities</a:t>
            </a:r>
          </a:p>
          <a:p>
            <a:pPr marL="285750" indent="-285750">
              <a:buFont typeface="Wingdings" panose="05000000000000000000" pitchFamily="2" charset="2"/>
              <a:buChar char="§"/>
            </a:pPr>
            <a:endParaRPr lang="en-US" sz="2000" b="1" dirty="0"/>
          </a:p>
          <a:p>
            <a:pPr marL="285750" indent="-285750">
              <a:buFont typeface="Wingdings" panose="05000000000000000000" pitchFamily="2" charset="2"/>
              <a:buChar char="§"/>
            </a:pPr>
            <a:endParaRPr lang="en-US" sz="2000" b="1" dirty="0"/>
          </a:p>
          <a:p>
            <a:pPr marL="742950" lvl="1" indent="-285750">
              <a:buFont typeface="Arial" panose="020B0604020202020204" pitchFamily="34" charset="0"/>
              <a:buChar char="•"/>
            </a:pPr>
            <a:endParaRPr lang="en-US" sz="2000" dirty="0"/>
          </a:p>
          <a:p>
            <a:endParaRPr lang="en-US" sz="1600" dirty="0"/>
          </a:p>
        </p:txBody>
      </p:sp>
    </p:spTree>
    <p:extLst>
      <p:ext uri="{BB962C8B-B14F-4D97-AF65-F5344CB8AC3E}">
        <p14:creationId xmlns:p14="http://schemas.microsoft.com/office/powerpoint/2010/main" val="41318921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1"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30560" y="1722441"/>
            <a:ext cx="535680" cy="49829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21600">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5840" y="2876002"/>
            <a:ext cx="535680" cy="49829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21600">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5123" name="AutoShape 3"/>
          <p:cNvSpPr>
            <a:spLocks noChangeArrowheads="1"/>
          </p:cNvSpPr>
          <p:nvPr/>
        </p:nvSpPr>
        <p:spPr bwMode="auto">
          <a:xfrm rot="10800000" flipH="1">
            <a:off x="1478880" y="4491851"/>
            <a:ext cx="1100160" cy="316833"/>
          </a:xfrm>
          <a:prstGeom prst="rightArrow">
            <a:avLst>
              <a:gd name="adj1" fmla="val 70102"/>
              <a:gd name="adj2" fmla="val 72750"/>
            </a:avLst>
          </a:prstGeom>
          <a:gradFill rotWithShape="0">
            <a:gsLst>
              <a:gs pos="0">
                <a:srgbClr val="FFFFFF"/>
              </a:gs>
              <a:gs pos="100000">
                <a:srgbClr val="5992D7"/>
              </a:gs>
            </a:gsLst>
            <a:lin ang="10800000" scaled="1"/>
          </a:gradFill>
          <a:ln w="9360">
            <a:solidFill>
              <a:srgbClr val="FFFFFF"/>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rot="10800000" wrap="none" lIns="82945" tIns="41473" rIns="82945" bIns="41473" anchor="ctr"/>
          <a:lstStyle/>
          <a:p>
            <a:endParaRPr lang="en-US"/>
          </a:p>
        </p:txBody>
      </p:sp>
      <p:pic>
        <p:nvPicPr>
          <p:cNvPr id="5124" name="Picture 4" descr="contact.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7761" y="4239825"/>
            <a:ext cx="527040" cy="522774"/>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21600">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5125" name="AutoShape 5"/>
          <p:cNvSpPr>
            <a:spLocks noChangeArrowheads="1"/>
          </p:cNvSpPr>
          <p:nvPr/>
        </p:nvSpPr>
        <p:spPr bwMode="auto">
          <a:xfrm rot="8280000">
            <a:off x="5690880" y="2518844"/>
            <a:ext cx="802080" cy="315394"/>
          </a:xfrm>
          <a:prstGeom prst="rightArrow">
            <a:avLst>
              <a:gd name="adj1" fmla="val 70102"/>
              <a:gd name="adj2" fmla="val 73040"/>
            </a:avLst>
          </a:prstGeom>
          <a:gradFill rotWithShape="0">
            <a:gsLst>
              <a:gs pos="0">
                <a:srgbClr val="FFFFFF"/>
              </a:gs>
              <a:gs pos="100000">
                <a:srgbClr val="5992D7"/>
              </a:gs>
            </a:gsLst>
            <a:lin ang="13320000" scaled="1"/>
          </a:gradFill>
          <a:ln w="9360">
            <a:solidFill>
              <a:srgbClr val="FFFFFF"/>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rot="10800000" wrap="none" lIns="82945" tIns="41473" rIns="82945" bIns="41473" anchor="ctr"/>
          <a:lstStyle/>
          <a:p>
            <a:endParaRPr lang="en-US"/>
          </a:p>
        </p:txBody>
      </p:sp>
      <p:sp>
        <p:nvSpPr>
          <p:cNvPr id="5126" name="AutoShape 6"/>
          <p:cNvSpPr>
            <a:spLocks noChangeArrowheads="1"/>
          </p:cNvSpPr>
          <p:nvPr/>
        </p:nvSpPr>
        <p:spPr bwMode="auto">
          <a:xfrm rot="13620000" flipH="1">
            <a:off x="2356518" y="2688079"/>
            <a:ext cx="802164" cy="316800"/>
          </a:xfrm>
          <a:prstGeom prst="rightArrow">
            <a:avLst>
              <a:gd name="adj1" fmla="val 70102"/>
              <a:gd name="adj2" fmla="val 72708"/>
            </a:avLst>
          </a:prstGeom>
          <a:gradFill rotWithShape="0">
            <a:gsLst>
              <a:gs pos="0">
                <a:srgbClr val="FFFFFF"/>
              </a:gs>
              <a:gs pos="100000">
                <a:srgbClr val="5992D7"/>
              </a:gs>
            </a:gsLst>
            <a:lin ang="13320000" scaled="1"/>
          </a:gradFill>
          <a:ln w="9360">
            <a:solidFill>
              <a:srgbClr val="FFFFFF"/>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rot="10800000" wrap="none" lIns="82945" tIns="41473" rIns="82945" bIns="41473" anchor="ctr"/>
          <a:lstStyle/>
          <a:p>
            <a:endParaRPr lang="en-US"/>
          </a:p>
        </p:txBody>
      </p:sp>
      <p:sp>
        <p:nvSpPr>
          <p:cNvPr id="5127" name="AutoShape 7"/>
          <p:cNvSpPr>
            <a:spLocks noChangeArrowheads="1"/>
          </p:cNvSpPr>
          <p:nvPr/>
        </p:nvSpPr>
        <p:spPr bwMode="auto">
          <a:xfrm rot="5400000">
            <a:off x="4213403" y="2423811"/>
            <a:ext cx="721515" cy="315360"/>
          </a:xfrm>
          <a:prstGeom prst="rightArrow">
            <a:avLst>
              <a:gd name="adj1" fmla="val 70102"/>
              <a:gd name="adj2" fmla="val 73153"/>
            </a:avLst>
          </a:prstGeom>
          <a:gradFill rotWithShape="0">
            <a:gsLst>
              <a:gs pos="0">
                <a:srgbClr val="5992D7"/>
              </a:gs>
              <a:gs pos="100000">
                <a:srgbClr val="FFFFFF"/>
              </a:gs>
            </a:gsLst>
            <a:lin ang="5400000" scaled="1"/>
          </a:gradFill>
          <a:ln w="9360">
            <a:solidFill>
              <a:srgbClr val="FFFFFF"/>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rot="10800000" wrap="none" lIns="82945" tIns="41473" rIns="82945" bIns="41473" anchor="ctr"/>
          <a:lstStyle/>
          <a:p>
            <a:endParaRPr lang="en-US"/>
          </a:p>
        </p:txBody>
      </p:sp>
      <p:sp>
        <p:nvSpPr>
          <p:cNvPr id="5128" name="AutoShape 8"/>
          <p:cNvSpPr>
            <a:spLocks noChangeArrowheads="1"/>
          </p:cNvSpPr>
          <p:nvPr/>
        </p:nvSpPr>
        <p:spPr bwMode="auto">
          <a:xfrm rot="11940000" flipH="1">
            <a:off x="1751040" y="3395896"/>
            <a:ext cx="947520" cy="316833"/>
          </a:xfrm>
          <a:prstGeom prst="rightArrow">
            <a:avLst>
              <a:gd name="adj1" fmla="val 70102"/>
              <a:gd name="adj2" fmla="val 72820"/>
            </a:avLst>
          </a:prstGeom>
          <a:gradFill rotWithShape="0">
            <a:gsLst>
              <a:gs pos="0">
                <a:srgbClr val="FFFFFF"/>
              </a:gs>
              <a:gs pos="100000">
                <a:srgbClr val="5992D7"/>
              </a:gs>
            </a:gsLst>
            <a:lin ang="12000000" scaled="1"/>
          </a:gradFill>
          <a:ln w="9360">
            <a:solidFill>
              <a:srgbClr val="FFFFFF"/>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rot="10800000" wrap="none" lIns="82945" tIns="41473" rIns="82945" bIns="41473" anchor="ctr"/>
          <a:lstStyle/>
          <a:p>
            <a:endParaRPr lang="en-US"/>
          </a:p>
        </p:txBody>
      </p:sp>
      <p:sp>
        <p:nvSpPr>
          <p:cNvPr id="5129" name="AutoShape 9"/>
          <p:cNvSpPr>
            <a:spLocks noChangeArrowheads="1"/>
          </p:cNvSpPr>
          <p:nvPr/>
        </p:nvSpPr>
        <p:spPr bwMode="auto">
          <a:xfrm rot="9600000">
            <a:off x="6284160" y="3341171"/>
            <a:ext cx="1038240" cy="316833"/>
          </a:xfrm>
          <a:prstGeom prst="rightArrow">
            <a:avLst>
              <a:gd name="adj1" fmla="val 70102"/>
              <a:gd name="adj2" fmla="val 72722"/>
            </a:avLst>
          </a:prstGeom>
          <a:gradFill rotWithShape="0">
            <a:gsLst>
              <a:gs pos="0">
                <a:srgbClr val="FFFFFF"/>
              </a:gs>
              <a:gs pos="100000">
                <a:srgbClr val="5992D7"/>
              </a:gs>
            </a:gsLst>
            <a:lin ang="12000000" scaled="1"/>
          </a:gradFill>
          <a:ln w="9360">
            <a:solidFill>
              <a:srgbClr val="FFFFFF"/>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rot="10800000" wrap="none" lIns="82945" tIns="41473" rIns="82945" bIns="41473" anchor="ctr"/>
          <a:lstStyle/>
          <a:p>
            <a:endParaRPr lang="en-US"/>
          </a:p>
        </p:txBody>
      </p:sp>
      <p:grpSp>
        <p:nvGrpSpPr>
          <p:cNvPr id="5130" name="Group 10"/>
          <p:cNvGrpSpPr>
            <a:grpSpLocks/>
          </p:cNvGrpSpPr>
          <p:nvPr/>
        </p:nvGrpSpPr>
        <p:grpSpPr bwMode="auto">
          <a:xfrm>
            <a:off x="1743840" y="5316959"/>
            <a:ext cx="7073280" cy="979303"/>
            <a:chOff x="1211" y="3802"/>
            <a:chExt cx="4912" cy="680"/>
          </a:xfrm>
        </p:grpSpPr>
        <p:pic>
          <p:nvPicPr>
            <p:cNvPr id="5131" name="Picture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11" y="3802"/>
              <a:ext cx="4912" cy="68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21600">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pSp>
      <p:pic>
        <p:nvPicPr>
          <p:cNvPr id="5132" name="Picture 12"/>
          <p:cNvPicPr>
            <a:picLocks noChangeAspect="1" noChangeArrowheads="1"/>
          </p:cNvPicPr>
          <p:nvPr/>
        </p:nvPicPr>
        <p:blipFill>
          <a:blip r:embed="rId6">
            <a:extLst>
              <a:ext uri="{28A0092B-C50C-407E-A947-70E740481C1C}">
                <a14:useLocalDpi xmlns:a14="http://schemas.microsoft.com/office/drawing/2010/main" val="0"/>
              </a:ext>
            </a:extLst>
          </a:blip>
          <a:srcRect l="20403" t="19376" r="17212" b="21361"/>
          <a:stretch>
            <a:fillRect/>
          </a:stretch>
        </p:blipFill>
        <p:spPr bwMode="auto">
          <a:xfrm>
            <a:off x="7276320" y="2832797"/>
            <a:ext cx="534240" cy="457968"/>
          </a:xfrm>
          <a:prstGeom prst="rect">
            <a:avLst/>
          </a:prstGeom>
          <a:noFill/>
          <a:ln>
            <a:noFill/>
          </a:ln>
          <a:effectLst/>
          <a:extLst>
            <a:ext uri="{909E8E84-426E-40DD-AFC4-6F175D3DCCD1}">
              <a14:hiddenFill xmlns:a14="http://schemas.microsoft.com/office/drawing/2010/main">
                <a:blipFill dpi="0" rotWithShape="0">
                  <a:blip/>
                  <a:srcRect l="20403" t="19376" r="17212" b="21361"/>
                  <a:stretch>
                    <a:fillRect/>
                  </a:stretch>
                </a:blipFill>
              </a14:hiddenFill>
            </a:ext>
            <a:ext uri="{91240B29-F687-4F45-9708-019B960494DF}">
              <a14:hiddenLine xmlns:a14="http://schemas.microsoft.com/office/drawing/2010/main" w="21600">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5133" name="Rectangle 13"/>
          <p:cNvSpPr>
            <a:spLocks noChangeArrowheads="1"/>
          </p:cNvSpPr>
          <p:nvPr/>
        </p:nvSpPr>
        <p:spPr bwMode="auto">
          <a:xfrm>
            <a:off x="1431360" y="1381124"/>
            <a:ext cx="1765440" cy="5342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1600">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DejaVu Sans"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DejaVu Sans"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DejaVu Sans"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DejaVu Sans"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DejaVu Sans" charset="0"/>
                <a:cs typeface="DejaVu Sans" charset="0"/>
              </a:defRPr>
            </a:lvl5pPr>
            <a:lvl6pPr marL="2514600" indent="-228600" defTabSz="457200" fontAlgn="base" hangingPunct="0">
              <a:lnSpc>
                <a:spcPct val="93000"/>
              </a:lnSpc>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DejaVu Sans" charset="0"/>
                <a:cs typeface="DejaVu Sans" charset="0"/>
              </a:defRPr>
            </a:lvl6pPr>
            <a:lvl7pPr marL="2971800" indent="-228600" defTabSz="457200" fontAlgn="base" hangingPunct="0">
              <a:lnSpc>
                <a:spcPct val="93000"/>
              </a:lnSpc>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DejaVu Sans" charset="0"/>
                <a:cs typeface="DejaVu Sans" charset="0"/>
              </a:defRPr>
            </a:lvl7pPr>
            <a:lvl8pPr marL="3429000" indent="-228600" defTabSz="457200" fontAlgn="base" hangingPunct="0">
              <a:lnSpc>
                <a:spcPct val="93000"/>
              </a:lnSpc>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DejaVu Sans" charset="0"/>
                <a:cs typeface="DejaVu Sans" charset="0"/>
              </a:defRPr>
            </a:lvl8pPr>
            <a:lvl9pPr marL="3886200" indent="-228600" defTabSz="457200" fontAlgn="base" hangingPunct="0">
              <a:lnSpc>
                <a:spcPct val="93000"/>
              </a:lnSpc>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DejaVu Sans" charset="0"/>
                <a:cs typeface="DejaVu Sans" charset="0"/>
              </a:defRPr>
            </a:lvl9pPr>
          </a:lstStyle>
          <a:p>
            <a:pPr algn="ctr" hangingPunct="1">
              <a:lnSpc>
                <a:spcPct val="100000"/>
              </a:lnSpc>
            </a:pPr>
            <a:r>
              <a:rPr lang="en-GB" altLang="en-US" sz="1100" b="1">
                <a:ea typeface="SimSun" charset="-122"/>
              </a:rPr>
              <a:t>Unified Communication, Instant Messaging</a:t>
            </a:r>
          </a:p>
        </p:txBody>
      </p:sp>
      <p:sp>
        <p:nvSpPr>
          <p:cNvPr id="5134" name="Rectangle 14"/>
          <p:cNvSpPr>
            <a:spLocks noChangeArrowheads="1"/>
          </p:cNvSpPr>
          <p:nvPr/>
        </p:nvSpPr>
        <p:spPr bwMode="auto">
          <a:xfrm>
            <a:off x="263521" y="3825061"/>
            <a:ext cx="1500480" cy="35571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1600">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DejaVu Sans"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DejaVu Sans"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DejaVu Sans"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DejaVu Sans"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DejaVu Sans" charset="0"/>
                <a:cs typeface="DejaVu Sans" charset="0"/>
              </a:defRPr>
            </a:lvl5pPr>
            <a:lvl6pPr marL="2514600" indent="-228600" defTabSz="457200" fontAlgn="base" hangingPunct="0">
              <a:lnSpc>
                <a:spcPct val="93000"/>
              </a:lnSpc>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DejaVu Sans" charset="0"/>
                <a:cs typeface="DejaVu Sans" charset="0"/>
              </a:defRPr>
            </a:lvl6pPr>
            <a:lvl7pPr marL="2971800" indent="-228600" defTabSz="457200" fontAlgn="base" hangingPunct="0">
              <a:lnSpc>
                <a:spcPct val="93000"/>
              </a:lnSpc>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DejaVu Sans" charset="0"/>
                <a:cs typeface="DejaVu Sans" charset="0"/>
              </a:defRPr>
            </a:lvl7pPr>
            <a:lvl8pPr marL="3429000" indent="-228600" defTabSz="457200" fontAlgn="base" hangingPunct="0">
              <a:lnSpc>
                <a:spcPct val="93000"/>
              </a:lnSpc>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DejaVu Sans" charset="0"/>
                <a:cs typeface="DejaVu Sans" charset="0"/>
              </a:defRPr>
            </a:lvl8pPr>
            <a:lvl9pPr marL="3886200" indent="-228600" defTabSz="457200" fontAlgn="base" hangingPunct="0">
              <a:lnSpc>
                <a:spcPct val="93000"/>
              </a:lnSpc>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DejaVu Sans" charset="0"/>
                <a:cs typeface="DejaVu Sans" charset="0"/>
              </a:defRPr>
            </a:lvl9pPr>
          </a:lstStyle>
          <a:p>
            <a:pPr algn="ctr" hangingPunct="1">
              <a:lnSpc>
                <a:spcPct val="100000"/>
              </a:lnSpc>
            </a:pPr>
            <a:r>
              <a:rPr lang="en-GB" altLang="en-US" sz="1100" b="1">
                <a:ea typeface="SimSun" charset="-122"/>
              </a:rPr>
              <a:t>E-mail, calendar, </a:t>
            </a:r>
          </a:p>
          <a:p>
            <a:pPr algn="ctr" hangingPunct="1">
              <a:lnSpc>
                <a:spcPct val="106000"/>
              </a:lnSpc>
            </a:pPr>
            <a:r>
              <a:rPr lang="en-GB" altLang="en-US" sz="1100" b="1">
                <a:ea typeface="SimSun" charset="-122"/>
              </a:rPr>
              <a:t>contacts</a:t>
            </a:r>
          </a:p>
        </p:txBody>
      </p:sp>
      <p:sp>
        <p:nvSpPr>
          <p:cNvPr id="5135" name="Rectangle 15"/>
          <p:cNvSpPr>
            <a:spLocks noChangeArrowheads="1"/>
          </p:cNvSpPr>
          <p:nvPr/>
        </p:nvSpPr>
        <p:spPr bwMode="auto">
          <a:xfrm>
            <a:off x="375841" y="2220733"/>
            <a:ext cx="1765440" cy="5342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1600">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DejaVu Sans"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DejaVu Sans"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DejaVu Sans"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DejaVu Sans"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DejaVu Sans" charset="0"/>
                <a:cs typeface="DejaVu Sans" charset="0"/>
              </a:defRPr>
            </a:lvl5pPr>
            <a:lvl6pPr marL="2514600" indent="-228600" defTabSz="457200" fontAlgn="base" hangingPunct="0">
              <a:lnSpc>
                <a:spcPct val="93000"/>
              </a:lnSpc>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DejaVu Sans" charset="0"/>
                <a:cs typeface="DejaVu Sans" charset="0"/>
              </a:defRPr>
            </a:lvl6pPr>
            <a:lvl7pPr marL="2971800" indent="-228600" defTabSz="457200" fontAlgn="base" hangingPunct="0">
              <a:lnSpc>
                <a:spcPct val="93000"/>
              </a:lnSpc>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DejaVu Sans" charset="0"/>
                <a:cs typeface="DejaVu Sans" charset="0"/>
              </a:defRPr>
            </a:lvl7pPr>
            <a:lvl8pPr marL="3429000" indent="-228600" defTabSz="457200" fontAlgn="base" hangingPunct="0">
              <a:lnSpc>
                <a:spcPct val="93000"/>
              </a:lnSpc>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DejaVu Sans" charset="0"/>
                <a:cs typeface="DejaVu Sans" charset="0"/>
              </a:defRPr>
            </a:lvl8pPr>
            <a:lvl9pPr marL="3886200" indent="-228600" defTabSz="457200" fontAlgn="base" hangingPunct="0">
              <a:lnSpc>
                <a:spcPct val="93000"/>
              </a:lnSpc>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DejaVu Sans" charset="0"/>
                <a:cs typeface="DejaVu Sans" charset="0"/>
              </a:defRPr>
            </a:lvl9pPr>
          </a:lstStyle>
          <a:p>
            <a:pPr algn="ctr" hangingPunct="1">
              <a:lnSpc>
                <a:spcPct val="100000"/>
              </a:lnSpc>
            </a:pPr>
            <a:r>
              <a:rPr lang="en-GB" altLang="en-US" sz="1100" b="1">
                <a:ea typeface="SimSun" charset="-122"/>
              </a:rPr>
              <a:t>Documents, presentations, spreadsheets</a:t>
            </a:r>
          </a:p>
        </p:txBody>
      </p:sp>
      <p:pic>
        <p:nvPicPr>
          <p:cNvPr id="5136" name="Picture 1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067840" y="1690757"/>
            <a:ext cx="748800" cy="846809"/>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21600">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5137" name="Picture 17"/>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4127041" y="1448812"/>
            <a:ext cx="914400" cy="93465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21600">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5138" name="Picture 1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444800" y="4265748"/>
            <a:ext cx="1143360" cy="76328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21600">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5139" name="Picture 19"/>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6367680" y="1818930"/>
            <a:ext cx="576000" cy="76184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21600">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5140" name="Rectangle 20"/>
          <p:cNvSpPr>
            <a:spLocks noChangeArrowheads="1"/>
          </p:cNvSpPr>
          <p:nvPr/>
        </p:nvSpPr>
        <p:spPr bwMode="auto">
          <a:xfrm>
            <a:off x="3467520" y="1075812"/>
            <a:ext cx="2272320" cy="35571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1600">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36901" bIns="0"/>
          <a:lstStyle>
            <a:lvl1pPr>
              <a:tabLst>
                <a:tab pos="36513" algn="l"/>
                <a:tab pos="950913" algn="l"/>
                <a:tab pos="1865313" algn="l"/>
                <a:tab pos="2779713" algn="l"/>
                <a:tab pos="3694113" algn="l"/>
                <a:tab pos="4608513" algn="l"/>
                <a:tab pos="5522913" algn="l"/>
                <a:tab pos="6437313" algn="l"/>
                <a:tab pos="7351713" algn="l"/>
                <a:tab pos="8266113" algn="l"/>
                <a:tab pos="9180513" algn="l"/>
                <a:tab pos="10094913" algn="l"/>
              </a:tabLst>
              <a:defRPr>
                <a:solidFill>
                  <a:srgbClr val="000000"/>
                </a:solidFill>
                <a:latin typeface="Arial" charset="0"/>
                <a:ea typeface="DejaVu Sans" charset="0"/>
                <a:cs typeface="DejaVu Sans" charset="0"/>
              </a:defRPr>
            </a:lvl1pPr>
            <a:lvl2pPr>
              <a:tabLst>
                <a:tab pos="36513" algn="l"/>
                <a:tab pos="950913" algn="l"/>
                <a:tab pos="1865313" algn="l"/>
                <a:tab pos="2779713" algn="l"/>
                <a:tab pos="3694113" algn="l"/>
                <a:tab pos="4608513" algn="l"/>
                <a:tab pos="5522913" algn="l"/>
                <a:tab pos="6437313" algn="l"/>
                <a:tab pos="7351713" algn="l"/>
                <a:tab pos="8266113" algn="l"/>
                <a:tab pos="9180513" algn="l"/>
                <a:tab pos="10094913" algn="l"/>
              </a:tabLst>
              <a:defRPr>
                <a:solidFill>
                  <a:srgbClr val="000000"/>
                </a:solidFill>
                <a:latin typeface="Arial" charset="0"/>
                <a:ea typeface="DejaVu Sans" charset="0"/>
                <a:cs typeface="DejaVu Sans" charset="0"/>
              </a:defRPr>
            </a:lvl2pPr>
            <a:lvl3pPr>
              <a:tabLst>
                <a:tab pos="36513" algn="l"/>
                <a:tab pos="950913" algn="l"/>
                <a:tab pos="1865313" algn="l"/>
                <a:tab pos="2779713" algn="l"/>
                <a:tab pos="3694113" algn="l"/>
                <a:tab pos="4608513" algn="l"/>
                <a:tab pos="5522913" algn="l"/>
                <a:tab pos="6437313" algn="l"/>
                <a:tab pos="7351713" algn="l"/>
                <a:tab pos="8266113" algn="l"/>
                <a:tab pos="9180513" algn="l"/>
                <a:tab pos="10094913" algn="l"/>
              </a:tabLst>
              <a:defRPr>
                <a:solidFill>
                  <a:srgbClr val="000000"/>
                </a:solidFill>
                <a:latin typeface="Arial" charset="0"/>
                <a:ea typeface="DejaVu Sans" charset="0"/>
                <a:cs typeface="DejaVu Sans" charset="0"/>
              </a:defRPr>
            </a:lvl3pPr>
            <a:lvl4pPr>
              <a:tabLst>
                <a:tab pos="36513" algn="l"/>
                <a:tab pos="950913" algn="l"/>
                <a:tab pos="1865313" algn="l"/>
                <a:tab pos="2779713" algn="l"/>
                <a:tab pos="3694113" algn="l"/>
                <a:tab pos="4608513" algn="l"/>
                <a:tab pos="5522913" algn="l"/>
                <a:tab pos="6437313" algn="l"/>
                <a:tab pos="7351713" algn="l"/>
                <a:tab pos="8266113" algn="l"/>
                <a:tab pos="9180513" algn="l"/>
                <a:tab pos="10094913" algn="l"/>
              </a:tabLst>
              <a:defRPr>
                <a:solidFill>
                  <a:srgbClr val="000000"/>
                </a:solidFill>
                <a:latin typeface="Arial" charset="0"/>
                <a:ea typeface="DejaVu Sans" charset="0"/>
                <a:cs typeface="DejaVu Sans" charset="0"/>
              </a:defRPr>
            </a:lvl4pPr>
            <a:lvl5pPr>
              <a:tabLst>
                <a:tab pos="36513" algn="l"/>
                <a:tab pos="950913" algn="l"/>
                <a:tab pos="1865313" algn="l"/>
                <a:tab pos="2779713" algn="l"/>
                <a:tab pos="3694113" algn="l"/>
                <a:tab pos="4608513" algn="l"/>
                <a:tab pos="5522913" algn="l"/>
                <a:tab pos="6437313" algn="l"/>
                <a:tab pos="7351713" algn="l"/>
                <a:tab pos="8266113" algn="l"/>
                <a:tab pos="9180513" algn="l"/>
                <a:tab pos="10094913" algn="l"/>
              </a:tabLst>
              <a:defRPr>
                <a:solidFill>
                  <a:srgbClr val="000000"/>
                </a:solidFill>
                <a:latin typeface="Arial" charset="0"/>
                <a:ea typeface="DejaVu Sans" charset="0"/>
                <a:cs typeface="DejaVu Sans" charset="0"/>
              </a:defRPr>
            </a:lvl5pPr>
            <a:lvl6pPr marL="2514600" indent="-228600" defTabSz="457200" fontAlgn="base" hangingPunct="0">
              <a:lnSpc>
                <a:spcPct val="93000"/>
              </a:lnSpc>
              <a:spcBef>
                <a:spcPct val="0"/>
              </a:spcBef>
              <a:spcAft>
                <a:spcPct val="0"/>
              </a:spcAft>
              <a:buClr>
                <a:srgbClr val="000000"/>
              </a:buClr>
              <a:buSzPct val="100000"/>
              <a:buFont typeface="Times New Roman" pitchFamily="16" charset="0"/>
              <a:tabLst>
                <a:tab pos="36513" algn="l"/>
                <a:tab pos="950913" algn="l"/>
                <a:tab pos="1865313" algn="l"/>
                <a:tab pos="2779713" algn="l"/>
                <a:tab pos="3694113" algn="l"/>
                <a:tab pos="4608513" algn="l"/>
                <a:tab pos="5522913" algn="l"/>
                <a:tab pos="6437313" algn="l"/>
                <a:tab pos="7351713" algn="l"/>
                <a:tab pos="8266113" algn="l"/>
                <a:tab pos="9180513" algn="l"/>
                <a:tab pos="10094913" algn="l"/>
              </a:tabLst>
              <a:defRPr>
                <a:solidFill>
                  <a:srgbClr val="000000"/>
                </a:solidFill>
                <a:latin typeface="Arial" charset="0"/>
                <a:ea typeface="DejaVu Sans" charset="0"/>
                <a:cs typeface="DejaVu Sans" charset="0"/>
              </a:defRPr>
            </a:lvl6pPr>
            <a:lvl7pPr marL="2971800" indent="-228600" defTabSz="457200" fontAlgn="base" hangingPunct="0">
              <a:lnSpc>
                <a:spcPct val="93000"/>
              </a:lnSpc>
              <a:spcBef>
                <a:spcPct val="0"/>
              </a:spcBef>
              <a:spcAft>
                <a:spcPct val="0"/>
              </a:spcAft>
              <a:buClr>
                <a:srgbClr val="000000"/>
              </a:buClr>
              <a:buSzPct val="100000"/>
              <a:buFont typeface="Times New Roman" pitchFamily="16" charset="0"/>
              <a:tabLst>
                <a:tab pos="36513" algn="l"/>
                <a:tab pos="950913" algn="l"/>
                <a:tab pos="1865313" algn="l"/>
                <a:tab pos="2779713" algn="l"/>
                <a:tab pos="3694113" algn="l"/>
                <a:tab pos="4608513" algn="l"/>
                <a:tab pos="5522913" algn="l"/>
                <a:tab pos="6437313" algn="l"/>
                <a:tab pos="7351713" algn="l"/>
                <a:tab pos="8266113" algn="l"/>
                <a:tab pos="9180513" algn="l"/>
                <a:tab pos="10094913" algn="l"/>
              </a:tabLst>
              <a:defRPr>
                <a:solidFill>
                  <a:srgbClr val="000000"/>
                </a:solidFill>
                <a:latin typeface="Arial" charset="0"/>
                <a:ea typeface="DejaVu Sans" charset="0"/>
                <a:cs typeface="DejaVu Sans" charset="0"/>
              </a:defRPr>
            </a:lvl7pPr>
            <a:lvl8pPr marL="3429000" indent="-228600" defTabSz="457200" fontAlgn="base" hangingPunct="0">
              <a:lnSpc>
                <a:spcPct val="93000"/>
              </a:lnSpc>
              <a:spcBef>
                <a:spcPct val="0"/>
              </a:spcBef>
              <a:spcAft>
                <a:spcPct val="0"/>
              </a:spcAft>
              <a:buClr>
                <a:srgbClr val="000000"/>
              </a:buClr>
              <a:buSzPct val="100000"/>
              <a:buFont typeface="Times New Roman" pitchFamily="16" charset="0"/>
              <a:tabLst>
                <a:tab pos="36513" algn="l"/>
                <a:tab pos="950913" algn="l"/>
                <a:tab pos="1865313" algn="l"/>
                <a:tab pos="2779713" algn="l"/>
                <a:tab pos="3694113" algn="l"/>
                <a:tab pos="4608513" algn="l"/>
                <a:tab pos="5522913" algn="l"/>
                <a:tab pos="6437313" algn="l"/>
                <a:tab pos="7351713" algn="l"/>
                <a:tab pos="8266113" algn="l"/>
                <a:tab pos="9180513" algn="l"/>
                <a:tab pos="10094913" algn="l"/>
              </a:tabLst>
              <a:defRPr>
                <a:solidFill>
                  <a:srgbClr val="000000"/>
                </a:solidFill>
                <a:latin typeface="Arial" charset="0"/>
                <a:ea typeface="DejaVu Sans" charset="0"/>
                <a:cs typeface="DejaVu Sans" charset="0"/>
              </a:defRPr>
            </a:lvl8pPr>
            <a:lvl9pPr marL="3886200" indent="-228600" defTabSz="457200" fontAlgn="base" hangingPunct="0">
              <a:lnSpc>
                <a:spcPct val="93000"/>
              </a:lnSpc>
              <a:spcBef>
                <a:spcPct val="0"/>
              </a:spcBef>
              <a:spcAft>
                <a:spcPct val="0"/>
              </a:spcAft>
              <a:buClr>
                <a:srgbClr val="000000"/>
              </a:buClr>
              <a:buSzPct val="100000"/>
              <a:buFont typeface="Times New Roman" pitchFamily="16" charset="0"/>
              <a:tabLst>
                <a:tab pos="36513" algn="l"/>
                <a:tab pos="950913" algn="l"/>
                <a:tab pos="1865313" algn="l"/>
                <a:tab pos="2779713" algn="l"/>
                <a:tab pos="3694113" algn="l"/>
                <a:tab pos="4608513" algn="l"/>
                <a:tab pos="5522913" algn="l"/>
                <a:tab pos="6437313" algn="l"/>
                <a:tab pos="7351713" algn="l"/>
                <a:tab pos="8266113" algn="l"/>
                <a:tab pos="9180513" algn="l"/>
                <a:tab pos="10094913" algn="l"/>
              </a:tabLst>
              <a:defRPr>
                <a:solidFill>
                  <a:srgbClr val="000000"/>
                </a:solidFill>
                <a:latin typeface="Arial" charset="0"/>
                <a:ea typeface="DejaVu Sans" charset="0"/>
                <a:cs typeface="DejaVu Sans" charset="0"/>
              </a:defRPr>
            </a:lvl9pPr>
          </a:lstStyle>
          <a:p>
            <a:pPr marL="33121" algn="ctr">
              <a:spcBef>
                <a:spcPts val="680"/>
              </a:spcBef>
            </a:pPr>
            <a:r>
              <a:rPr lang="en-GB" altLang="en-US" sz="1100" b="1">
                <a:ea typeface="SimSun" charset="-122"/>
              </a:rPr>
              <a:t>Social networking— wikis, blogs, mashups, activities</a:t>
            </a:r>
          </a:p>
        </p:txBody>
      </p:sp>
      <p:sp>
        <p:nvSpPr>
          <p:cNvPr id="5141" name="Rectangle 21"/>
          <p:cNvSpPr>
            <a:spLocks noChangeArrowheads="1"/>
          </p:cNvSpPr>
          <p:nvPr/>
        </p:nvSpPr>
        <p:spPr bwMode="auto">
          <a:xfrm>
            <a:off x="5764321" y="1381124"/>
            <a:ext cx="2553120" cy="5342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1600">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DejaVu Sans"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DejaVu Sans"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DejaVu Sans"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DejaVu Sans"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DejaVu Sans" charset="0"/>
                <a:cs typeface="DejaVu Sans" charset="0"/>
              </a:defRPr>
            </a:lvl5pPr>
            <a:lvl6pPr marL="2514600" indent="-228600" defTabSz="457200" fontAlgn="base" hangingPunct="0">
              <a:lnSpc>
                <a:spcPct val="93000"/>
              </a:lnSpc>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DejaVu Sans" charset="0"/>
                <a:cs typeface="DejaVu Sans" charset="0"/>
              </a:defRPr>
            </a:lvl6pPr>
            <a:lvl7pPr marL="2971800" indent="-228600" defTabSz="457200" fontAlgn="base" hangingPunct="0">
              <a:lnSpc>
                <a:spcPct val="93000"/>
              </a:lnSpc>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DejaVu Sans" charset="0"/>
                <a:cs typeface="DejaVu Sans" charset="0"/>
              </a:defRPr>
            </a:lvl7pPr>
            <a:lvl8pPr marL="3429000" indent="-228600" defTabSz="457200" fontAlgn="base" hangingPunct="0">
              <a:lnSpc>
                <a:spcPct val="93000"/>
              </a:lnSpc>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DejaVu Sans" charset="0"/>
                <a:cs typeface="DejaVu Sans" charset="0"/>
              </a:defRPr>
            </a:lvl8pPr>
            <a:lvl9pPr marL="3886200" indent="-228600" defTabSz="457200" fontAlgn="base" hangingPunct="0">
              <a:lnSpc>
                <a:spcPct val="93000"/>
              </a:lnSpc>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DejaVu Sans" charset="0"/>
                <a:cs typeface="DejaVu Sans" charset="0"/>
              </a:defRPr>
            </a:lvl9pPr>
          </a:lstStyle>
          <a:p>
            <a:pPr algn="ctr">
              <a:spcBef>
                <a:spcPts val="680"/>
              </a:spcBef>
            </a:pPr>
            <a:r>
              <a:rPr lang="en-GB" altLang="en-US" sz="1100" b="1">
                <a:ea typeface="SimSun" charset="-122"/>
              </a:rPr>
              <a:t>Personal and corporate </a:t>
            </a:r>
            <a:br>
              <a:rPr lang="en-GB" altLang="en-US" sz="1100" b="1">
                <a:ea typeface="SimSun" charset="-122"/>
              </a:rPr>
            </a:br>
            <a:r>
              <a:rPr lang="en-GB" altLang="en-US" sz="1100" b="1">
                <a:ea typeface="SimSun" charset="-122"/>
              </a:rPr>
              <a:t>content/document  library</a:t>
            </a:r>
          </a:p>
        </p:txBody>
      </p:sp>
      <p:pic>
        <p:nvPicPr>
          <p:cNvPr id="5142" name="Picture 2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657920" y="3061782"/>
            <a:ext cx="457920" cy="45796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21600">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5143" name="Rectangle 23"/>
          <p:cNvSpPr>
            <a:spLocks noChangeArrowheads="1"/>
          </p:cNvSpPr>
          <p:nvPr/>
        </p:nvSpPr>
        <p:spPr bwMode="auto">
          <a:xfrm>
            <a:off x="7187040" y="2220733"/>
            <a:ext cx="1169280" cy="5342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1600">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DejaVu Sans"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DejaVu Sans"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DejaVu Sans"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DejaVu Sans"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DejaVu Sans" charset="0"/>
                <a:cs typeface="DejaVu Sans" charset="0"/>
              </a:defRPr>
            </a:lvl5pPr>
            <a:lvl6pPr marL="2514600" indent="-228600" defTabSz="457200" fontAlgn="base" hangingPunct="0">
              <a:lnSpc>
                <a:spcPct val="93000"/>
              </a:lnSpc>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DejaVu Sans" charset="0"/>
                <a:cs typeface="DejaVu Sans" charset="0"/>
              </a:defRPr>
            </a:lvl6pPr>
            <a:lvl7pPr marL="2971800" indent="-228600" defTabSz="457200" fontAlgn="base" hangingPunct="0">
              <a:lnSpc>
                <a:spcPct val="93000"/>
              </a:lnSpc>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DejaVu Sans" charset="0"/>
                <a:cs typeface="DejaVu Sans" charset="0"/>
              </a:defRPr>
            </a:lvl7pPr>
            <a:lvl8pPr marL="3429000" indent="-228600" defTabSz="457200" fontAlgn="base" hangingPunct="0">
              <a:lnSpc>
                <a:spcPct val="93000"/>
              </a:lnSpc>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DejaVu Sans" charset="0"/>
                <a:cs typeface="DejaVu Sans" charset="0"/>
              </a:defRPr>
            </a:lvl8pPr>
            <a:lvl9pPr marL="3886200" indent="-228600" defTabSz="457200" fontAlgn="base" hangingPunct="0">
              <a:lnSpc>
                <a:spcPct val="93000"/>
              </a:lnSpc>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DejaVu Sans" charset="0"/>
                <a:cs typeface="DejaVu Sans" charset="0"/>
              </a:defRPr>
            </a:lvl9pPr>
          </a:lstStyle>
          <a:p>
            <a:pPr algn="ctr">
              <a:spcBef>
                <a:spcPts val="680"/>
              </a:spcBef>
            </a:pPr>
            <a:r>
              <a:rPr lang="en-GB" altLang="en-US" sz="1100" b="1">
                <a:ea typeface="SimSun" charset="-122"/>
              </a:rPr>
              <a:t>Feeds, </a:t>
            </a:r>
            <a:br>
              <a:rPr lang="en-GB" altLang="en-US" sz="1100" b="1">
                <a:ea typeface="SimSun" charset="-122"/>
              </a:rPr>
            </a:br>
            <a:r>
              <a:rPr lang="en-GB" altLang="en-US" sz="1100" b="1">
                <a:ea typeface="SimSun" charset="-122"/>
              </a:rPr>
              <a:t>My Widgets, </a:t>
            </a:r>
            <a:br>
              <a:rPr lang="en-GB" altLang="en-US" sz="1100" b="1">
                <a:ea typeface="SimSun" charset="-122"/>
              </a:rPr>
            </a:br>
            <a:r>
              <a:rPr lang="en-GB" altLang="en-US" sz="1100" b="1">
                <a:ea typeface="SimSun" charset="-122"/>
              </a:rPr>
              <a:t>Live Text</a:t>
            </a:r>
          </a:p>
        </p:txBody>
      </p:sp>
      <p:sp>
        <p:nvSpPr>
          <p:cNvPr id="5144" name="Rectangle 24"/>
          <p:cNvSpPr>
            <a:spLocks noChangeArrowheads="1"/>
          </p:cNvSpPr>
          <p:nvPr/>
        </p:nvSpPr>
        <p:spPr bwMode="auto">
          <a:xfrm>
            <a:off x="7063201" y="3873829"/>
            <a:ext cx="1931040" cy="35571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1600">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DejaVu Sans"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DejaVu Sans"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DejaVu Sans"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DejaVu Sans"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DejaVu Sans" charset="0"/>
                <a:cs typeface="DejaVu Sans" charset="0"/>
              </a:defRPr>
            </a:lvl5pPr>
            <a:lvl6pPr marL="2514600" indent="-228600" defTabSz="457200" fontAlgn="base" hangingPunct="0">
              <a:lnSpc>
                <a:spcPct val="93000"/>
              </a:lnSpc>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DejaVu Sans" charset="0"/>
                <a:cs typeface="DejaVu Sans" charset="0"/>
              </a:defRPr>
            </a:lvl6pPr>
            <a:lvl7pPr marL="2971800" indent="-228600" defTabSz="457200" fontAlgn="base" hangingPunct="0">
              <a:lnSpc>
                <a:spcPct val="93000"/>
              </a:lnSpc>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DejaVu Sans" charset="0"/>
                <a:cs typeface="DejaVu Sans" charset="0"/>
              </a:defRPr>
            </a:lvl7pPr>
            <a:lvl8pPr marL="3429000" indent="-228600" defTabSz="457200" fontAlgn="base" hangingPunct="0">
              <a:lnSpc>
                <a:spcPct val="93000"/>
              </a:lnSpc>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DejaVu Sans" charset="0"/>
                <a:cs typeface="DejaVu Sans" charset="0"/>
              </a:defRPr>
            </a:lvl8pPr>
            <a:lvl9pPr marL="3886200" indent="-228600" defTabSz="457200" fontAlgn="base" hangingPunct="0">
              <a:lnSpc>
                <a:spcPct val="93000"/>
              </a:lnSpc>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DejaVu Sans" charset="0"/>
                <a:cs typeface="DejaVu Sans" charset="0"/>
              </a:defRPr>
            </a:lvl9pPr>
          </a:lstStyle>
          <a:p>
            <a:pPr algn="ctr">
              <a:spcBef>
                <a:spcPts val="680"/>
              </a:spcBef>
            </a:pPr>
            <a:r>
              <a:rPr lang="en-GB" altLang="en-US" sz="1100" b="1" dirty="0">
                <a:ea typeface="SimSun" charset="-122"/>
              </a:rPr>
              <a:t>Collaborative and business applications</a:t>
            </a:r>
          </a:p>
        </p:txBody>
      </p:sp>
      <p:grpSp>
        <p:nvGrpSpPr>
          <p:cNvPr id="5145" name="Group 25"/>
          <p:cNvGrpSpPr>
            <a:grpSpLocks/>
          </p:cNvGrpSpPr>
          <p:nvPr/>
        </p:nvGrpSpPr>
        <p:grpSpPr bwMode="auto">
          <a:xfrm>
            <a:off x="861120" y="2793914"/>
            <a:ext cx="864000" cy="865530"/>
            <a:chOff x="598" y="2067"/>
            <a:chExt cx="600" cy="601"/>
          </a:xfrm>
        </p:grpSpPr>
        <p:pic>
          <p:nvPicPr>
            <p:cNvPr id="5146" name="Picture 26"/>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674" y="2067"/>
              <a:ext cx="326" cy="327"/>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21600">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5147" name="Picture 27"/>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598" y="2341"/>
              <a:ext cx="326" cy="327"/>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21600">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5148" name="Picture 28"/>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871" y="2262"/>
              <a:ext cx="327" cy="327"/>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21600">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pSp>
      <p:sp>
        <p:nvSpPr>
          <p:cNvPr id="5149" name="Line 29"/>
          <p:cNvSpPr>
            <a:spLocks noChangeShapeType="1"/>
          </p:cNvSpPr>
          <p:nvPr/>
        </p:nvSpPr>
        <p:spPr bwMode="auto">
          <a:xfrm>
            <a:off x="303841" y="5188884"/>
            <a:ext cx="8382240" cy="1441"/>
          </a:xfrm>
          <a:prstGeom prst="line">
            <a:avLst/>
          </a:prstGeom>
          <a:noFill/>
          <a:ln w="3816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p:sp>
        <p:nvSpPr>
          <p:cNvPr id="5150" name="Rectangle 30"/>
          <p:cNvSpPr>
            <a:spLocks noChangeArrowheads="1"/>
          </p:cNvSpPr>
          <p:nvPr/>
        </p:nvSpPr>
        <p:spPr bwMode="auto">
          <a:xfrm>
            <a:off x="37440" y="5478829"/>
            <a:ext cx="1854720" cy="62214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1600">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36901" bIns="0"/>
          <a:lstStyle>
            <a:lvl1pPr>
              <a:tabLst>
                <a:tab pos="36513" algn="l"/>
                <a:tab pos="950913" algn="l"/>
                <a:tab pos="1865313" algn="l"/>
                <a:tab pos="2779713" algn="l"/>
                <a:tab pos="3694113" algn="l"/>
                <a:tab pos="4608513" algn="l"/>
                <a:tab pos="5522913" algn="l"/>
                <a:tab pos="6437313" algn="l"/>
                <a:tab pos="7351713" algn="l"/>
                <a:tab pos="8266113" algn="l"/>
                <a:tab pos="9180513" algn="l"/>
                <a:tab pos="10094913" algn="l"/>
              </a:tabLst>
              <a:defRPr>
                <a:solidFill>
                  <a:srgbClr val="000000"/>
                </a:solidFill>
                <a:latin typeface="Arial" charset="0"/>
                <a:ea typeface="DejaVu Sans" charset="0"/>
                <a:cs typeface="DejaVu Sans" charset="0"/>
              </a:defRPr>
            </a:lvl1pPr>
            <a:lvl2pPr>
              <a:tabLst>
                <a:tab pos="36513" algn="l"/>
                <a:tab pos="950913" algn="l"/>
                <a:tab pos="1865313" algn="l"/>
                <a:tab pos="2779713" algn="l"/>
                <a:tab pos="3694113" algn="l"/>
                <a:tab pos="4608513" algn="l"/>
                <a:tab pos="5522913" algn="l"/>
                <a:tab pos="6437313" algn="l"/>
                <a:tab pos="7351713" algn="l"/>
                <a:tab pos="8266113" algn="l"/>
                <a:tab pos="9180513" algn="l"/>
                <a:tab pos="10094913" algn="l"/>
              </a:tabLst>
              <a:defRPr>
                <a:solidFill>
                  <a:srgbClr val="000000"/>
                </a:solidFill>
                <a:latin typeface="Arial" charset="0"/>
                <a:ea typeface="DejaVu Sans" charset="0"/>
                <a:cs typeface="DejaVu Sans" charset="0"/>
              </a:defRPr>
            </a:lvl2pPr>
            <a:lvl3pPr>
              <a:tabLst>
                <a:tab pos="36513" algn="l"/>
                <a:tab pos="950913" algn="l"/>
                <a:tab pos="1865313" algn="l"/>
                <a:tab pos="2779713" algn="l"/>
                <a:tab pos="3694113" algn="l"/>
                <a:tab pos="4608513" algn="l"/>
                <a:tab pos="5522913" algn="l"/>
                <a:tab pos="6437313" algn="l"/>
                <a:tab pos="7351713" algn="l"/>
                <a:tab pos="8266113" algn="l"/>
                <a:tab pos="9180513" algn="l"/>
                <a:tab pos="10094913" algn="l"/>
              </a:tabLst>
              <a:defRPr>
                <a:solidFill>
                  <a:srgbClr val="000000"/>
                </a:solidFill>
                <a:latin typeface="Arial" charset="0"/>
                <a:ea typeface="DejaVu Sans" charset="0"/>
                <a:cs typeface="DejaVu Sans" charset="0"/>
              </a:defRPr>
            </a:lvl3pPr>
            <a:lvl4pPr>
              <a:tabLst>
                <a:tab pos="36513" algn="l"/>
                <a:tab pos="950913" algn="l"/>
                <a:tab pos="1865313" algn="l"/>
                <a:tab pos="2779713" algn="l"/>
                <a:tab pos="3694113" algn="l"/>
                <a:tab pos="4608513" algn="l"/>
                <a:tab pos="5522913" algn="l"/>
                <a:tab pos="6437313" algn="l"/>
                <a:tab pos="7351713" algn="l"/>
                <a:tab pos="8266113" algn="l"/>
                <a:tab pos="9180513" algn="l"/>
                <a:tab pos="10094913" algn="l"/>
              </a:tabLst>
              <a:defRPr>
                <a:solidFill>
                  <a:srgbClr val="000000"/>
                </a:solidFill>
                <a:latin typeface="Arial" charset="0"/>
                <a:ea typeface="DejaVu Sans" charset="0"/>
                <a:cs typeface="DejaVu Sans" charset="0"/>
              </a:defRPr>
            </a:lvl4pPr>
            <a:lvl5pPr>
              <a:tabLst>
                <a:tab pos="36513" algn="l"/>
                <a:tab pos="950913" algn="l"/>
                <a:tab pos="1865313" algn="l"/>
                <a:tab pos="2779713" algn="l"/>
                <a:tab pos="3694113" algn="l"/>
                <a:tab pos="4608513" algn="l"/>
                <a:tab pos="5522913" algn="l"/>
                <a:tab pos="6437313" algn="l"/>
                <a:tab pos="7351713" algn="l"/>
                <a:tab pos="8266113" algn="l"/>
                <a:tab pos="9180513" algn="l"/>
                <a:tab pos="10094913" algn="l"/>
              </a:tabLst>
              <a:defRPr>
                <a:solidFill>
                  <a:srgbClr val="000000"/>
                </a:solidFill>
                <a:latin typeface="Arial" charset="0"/>
                <a:ea typeface="DejaVu Sans" charset="0"/>
                <a:cs typeface="DejaVu Sans" charset="0"/>
              </a:defRPr>
            </a:lvl5pPr>
            <a:lvl6pPr marL="2514600" indent="-228600" defTabSz="457200" fontAlgn="base" hangingPunct="0">
              <a:lnSpc>
                <a:spcPct val="93000"/>
              </a:lnSpc>
              <a:spcBef>
                <a:spcPct val="0"/>
              </a:spcBef>
              <a:spcAft>
                <a:spcPct val="0"/>
              </a:spcAft>
              <a:buClr>
                <a:srgbClr val="000000"/>
              </a:buClr>
              <a:buSzPct val="100000"/>
              <a:buFont typeface="Times New Roman" pitchFamily="16" charset="0"/>
              <a:tabLst>
                <a:tab pos="36513" algn="l"/>
                <a:tab pos="950913" algn="l"/>
                <a:tab pos="1865313" algn="l"/>
                <a:tab pos="2779713" algn="l"/>
                <a:tab pos="3694113" algn="l"/>
                <a:tab pos="4608513" algn="l"/>
                <a:tab pos="5522913" algn="l"/>
                <a:tab pos="6437313" algn="l"/>
                <a:tab pos="7351713" algn="l"/>
                <a:tab pos="8266113" algn="l"/>
                <a:tab pos="9180513" algn="l"/>
                <a:tab pos="10094913" algn="l"/>
              </a:tabLst>
              <a:defRPr>
                <a:solidFill>
                  <a:srgbClr val="000000"/>
                </a:solidFill>
                <a:latin typeface="Arial" charset="0"/>
                <a:ea typeface="DejaVu Sans" charset="0"/>
                <a:cs typeface="DejaVu Sans" charset="0"/>
              </a:defRPr>
            </a:lvl6pPr>
            <a:lvl7pPr marL="2971800" indent="-228600" defTabSz="457200" fontAlgn="base" hangingPunct="0">
              <a:lnSpc>
                <a:spcPct val="93000"/>
              </a:lnSpc>
              <a:spcBef>
                <a:spcPct val="0"/>
              </a:spcBef>
              <a:spcAft>
                <a:spcPct val="0"/>
              </a:spcAft>
              <a:buClr>
                <a:srgbClr val="000000"/>
              </a:buClr>
              <a:buSzPct val="100000"/>
              <a:buFont typeface="Times New Roman" pitchFamily="16" charset="0"/>
              <a:tabLst>
                <a:tab pos="36513" algn="l"/>
                <a:tab pos="950913" algn="l"/>
                <a:tab pos="1865313" algn="l"/>
                <a:tab pos="2779713" algn="l"/>
                <a:tab pos="3694113" algn="l"/>
                <a:tab pos="4608513" algn="l"/>
                <a:tab pos="5522913" algn="l"/>
                <a:tab pos="6437313" algn="l"/>
                <a:tab pos="7351713" algn="l"/>
                <a:tab pos="8266113" algn="l"/>
                <a:tab pos="9180513" algn="l"/>
                <a:tab pos="10094913" algn="l"/>
              </a:tabLst>
              <a:defRPr>
                <a:solidFill>
                  <a:srgbClr val="000000"/>
                </a:solidFill>
                <a:latin typeface="Arial" charset="0"/>
                <a:ea typeface="DejaVu Sans" charset="0"/>
                <a:cs typeface="DejaVu Sans" charset="0"/>
              </a:defRPr>
            </a:lvl7pPr>
            <a:lvl8pPr marL="3429000" indent="-228600" defTabSz="457200" fontAlgn="base" hangingPunct="0">
              <a:lnSpc>
                <a:spcPct val="93000"/>
              </a:lnSpc>
              <a:spcBef>
                <a:spcPct val="0"/>
              </a:spcBef>
              <a:spcAft>
                <a:spcPct val="0"/>
              </a:spcAft>
              <a:buClr>
                <a:srgbClr val="000000"/>
              </a:buClr>
              <a:buSzPct val="100000"/>
              <a:buFont typeface="Times New Roman" pitchFamily="16" charset="0"/>
              <a:tabLst>
                <a:tab pos="36513" algn="l"/>
                <a:tab pos="950913" algn="l"/>
                <a:tab pos="1865313" algn="l"/>
                <a:tab pos="2779713" algn="l"/>
                <a:tab pos="3694113" algn="l"/>
                <a:tab pos="4608513" algn="l"/>
                <a:tab pos="5522913" algn="l"/>
                <a:tab pos="6437313" algn="l"/>
                <a:tab pos="7351713" algn="l"/>
                <a:tab pos="8266113" algn="l"/>
                <a:tab pos="9180513" algn="l"/>
                <a:tab pos="10094913" algn="l"/>
              </a:tabLst>
              <a:defRPr>
                <a:solidFill>
                  <a:srgbClr val="000000"/>
                </a:solidFill>
                <a:latin typeface="Arial" charset="0"/>
                <a:ea typeface="DejaVu Sans" charset="0"/>
                <a:cs typeface="DejaVu Sans" charset="0"/>
              </a:defRPr>
            </a:lvl8pPr>
            <a:lvl9pPr marL="3886200" indent="-228600" defTabSz="457200" fontAlgn="base" hangingPunct="0">
              <a:lnSpc>
                <a:spcPct val="93000"/>
              </a:lnSpc>
              <a:spcBef>
                <a:spcPct val="0"/>
              </a:spcBef>
              <a:spcAft>
                <a:spcPct val="0"/>
              </a:spcAft>
              <a:buClr>
                <a:srgbClr val="000000"/>
              </a:buClr>
              <a:buSzPct val="100000"/>
              <a:buFont typeface="Times New Roman" pitchFamily="16" charset="0"/>
              <a:tabLst>
                <a:tab pos="36513" algn="l"/>
                <a:tab pos="950913" algn="l"/>
                <a:tab pos="1865313" algn="l"/>
                <a:tab pos="2779713" algn="l"/>
                <a:tab pos="3694113" algn="l"/>
                <a:tab pos="4608513" algn="l"/>
                <a:tab pos="5522913" algn="l"/>
                <a:tab pos="6437313" algn="l"/>
                <a:tab pos="7351713" algn="l"/>
                <a:tab pos="8266113" algn="l"/>
                <a:tab pos="9180513" algn="l"/>
                <a:tab pos="10094913" algn="l"/>
              </a:tabLst>
              <a:defRPr>
                <a:solidFill>
                  <a:srgbClr val="000000"/>
                </a:solidFill>
                <a:latin typeface="Arial" charset="0"/>
                <a:ea typeface="DejaVu Sans" charset="0"/>
                <a:cs typeface="DejaVu Sans" charset="0"/>
              </a:defRPr>
            </a:lvl9pPr>
          </a:lstStyle>
          <a:p>
            <a:pPr marL="33121" algn="ctr">
              <a:lnSpc>
                <a:spcPct val="92000"/>
              </a:lnSpc>
            </a:pPr>
            <a:r>
              <a:rPr lang="en-GB" altLang="en-US" sz="1500" b="1" dirty="0">
                <a:effectLst>
                  <a:outerShdw blurRad="38100" dist="38100" dir="2700000" algn="tl">
                    <a:srgbClr val="C0C0C0"/>
                  </a:outerShdw>
                </a:effectLst>
                <a:ea typeface="SimSun" charset="-122"/>
              </a:rPr>
              <a:t>Leveraging current investments</a:t>
            </a:r>
          </a:p>
        </p:txBody>
      </p:sp>
      <p:pic>
        <p:nvPicPr>
          <p:cNvPr id="5151" name="Picture 3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6743520" y="5494196"/>
            <a:ext cx="610560" cy="610624"/>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21600">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5152" name="Picture 32"/>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371200" y="5363143"/>
            <a:ext cx="1372320" cy="358597"/>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21600">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5153" name="Picture 33"/>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7721281" y="5642532"/>
            <a:ext cx="914400" cy="39748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21600">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5154" name="Picture 34"/>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5600160" y="5796628"/>
            <a:ext cx="914400" cy="26210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21600">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5155" name="Picture 35"/>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4762080" y="5721740"/>
            <a:ext cx="685440" cy="36291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21600">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5156" name="Picture 36"/>
          <p:cNvPicPr>
            <a:picLocks noChangeAspect="1" noChangeArrowheads="1"/>
          </p:cNvPicPr>
          <p:nvPr/>
        </p:nvPicPr>
        <p:blipFill>
          <a:blip r:embed="rId20" cstate="print">
            <a:extLst>
              <a:ext uri="{28A0092B-C50C-407E-A947-70E740481C1C}">
                <a14:useLocalDpi xmlns:a14="http://schemas.microsoft.com/office/drawing/2010/main" val="0"/>
              </a:ext>
            </a:extLst>
          </a:blip>
          <a:srcRect/>
          <a:stretch>
            <a:fillRect/>
          </a:stretch>
        </p:blipFill>
        <p:spPr bwMode="auto">
          <a:xfrm>
            <a:off x="4304160" y="5417869"/>
            <a:ext cx="610560" cy="30243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21600">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5157" name="Picture 37">
            <a:hlinkClick r:id="rId21"/>
          </p:cNvPr>
          <p:cNvPicPr>
            <a:picLocks noChangeAspect="1" noChangeArrowheads="1"/>
          </p:cNvPicPr>
          <p:nvPr/>
        </p:nvPicPr>
        <p:blipFill>
          <a:blip r:embed="rId22">
            <a:extLst>
              <a:ext uri="{28A0092B-C50C-407E-A947-70E740481C1C}">
                <a14:useLocalDpi xmlns:a14="http://schemas.microsoft.com/office/drawing/2010/main" val="0"/>
              </a:ext>
            </a:extLst>
          </a:blip>
          <a:srcRect l="12859" t="14499" r="13701" b="18436"/>
          <a:stretch>
            <a:fillRect/>
          </a:stretch>
        </p:blipFill>
        <p:spPr bwMode="auto">
          <a:xfrm>
            <a:off x="3372480" y="5417869"/>
            <a:ext cx="479520" cy="285150"/>
          </a:xfrm>
          <a:prstGeom prst="rect">
            <a:avLst/>
          </a:prstGeom>
          <a:noFill/>
          <a:ln>
            <a:noFill/>
          </a:ln>
          <a:effectLst/>
          <a:extLst>
            <a:ext uri="{909E8E84-426E-40DD-AFC4-6F175D3DCCD1}">
              <a14:hiddenFill xmlns:a14="http://schemas.microsoft.com/office/drawing/2010/main">
                <a:blipFill dpi="0" rotWithShape="0">
                  <a:blip/>
                  <a:srcRect l="12859" t="14499" r="13701" b="18436"/>
                  <a:stretch>
                    <a:fillRect/>
                  </a:stretch>
                </a:blipFill>
              </a14:hiddenFill>
            </a:ext>
            <a:ext uri="{91240B29-F687-4F45-9708-019B960494DF}">
              <a14:hiddenLine xmlns:a14="http://schemas.microsoft.com/office/drawing/2010/main" w="21600">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5158" name="Picture 38"/>
          <p:cNvPicPr>
            <a:picLocks noChangeAspect="1" noChangeArrowheads="1"/>
          </p:cNvPicPr>
          <p:nvPr/>
        </p:nvPicPr>
        <p:blipFill>
          <a:blip r:embed="rId23" cstate="print">
            <a:extLst>
              <a:ext uri="{28A0092B-C50C-407E-A947-70E740481C1C}">
                <a14:useLocalDpi xmlns:a14="http://schemas.microsoft.com/office/drawing/2010/main" val="0"/>
              </a:ext>
            </a:extLst>
          </a:blip>
          <a:srcRect/>
          <a:stretch>
            <a:fillRect/>
          </a:stretch>
        </p:blipFill>
        <p:spPr bwMode="auto">
          <a:xfrm>
            <a:off x="1942560" y="5721740"/>
            <a:ext cx="1503360" cy="30531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21600">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5159" name="Picture 39" descr="A screen capture shows the Lotus Notes rich desktop client."/>
          <p:cNvPicPr>
            <a:picLocks noChangeAspect="1" noChangeArrowheads="1"/>
          </p:cNvPicPr>
          <p:nvPr/>
        </p:nvPicPr>
        <p:blipFill>
          <a:blip r:embed="rId24" cstate="print">
            <a:extLst>
              <a:ext uri="{28A0092B-C50C-407E-A947-70E740481C1C}">
                <a14:useLocalDpi xmlns:a14="http://schemas.microsoft.com/office/drawing/2010/main" val="0"/>
              </a:ext>
            </a:extLst>
          </a:blip>
          <a:srcRect/>
          <a:stretch>
            <a:fillRect/>
          </a:stretch>
        </p:blipFill>
        <p:spPr bwMode="auto">
          <a:xfrm>
            <a:off x="2659681" y="3285004"/>
            <a:ext cx="2404800" cy="172674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21600">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5160" name="Picture 40" descr="Portal_6_theme_1"/>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4353121" y="3110747"/>
            <a:ext cx="2046240" cy="230712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21600">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pSp>
        <p:nvGrpSpPr>
          <p:cNvPr id="5161" name="Group 41"/>
          <p:cNvGrpSpPr>
            <a:grpSpLocks/>
          </p:cNvGrpSpPr>
          <p:nvPr/>
        </p:nvGrpSpPr>
        <p:grpSpPr bwMode="auto">
          <a:xfrm>
            <a:off x="3918240" y="4398242"/>
            <a:ext cx="403200" cy="684071"/>
            <a:chOff x="2721" y="3181"/>
            <a:chExt cx="280" cy="475"/>
          </a:xfrm>
        </p:grpSpPr>
        <p:pic>
          <p:nvPicPr>
            <p:cNvPr id="5162" name="Picture 42"/>
            <p:cNvPicPr>
              <a:picLocks noChangeAspect="1" noChangeArrowheads="1"/>
            </p:cNvPicPr>
            <p:nvPr/>
          </p:nvPicPr>
          <p:blipFill>
            <a:blip r:embed="rId26" cstate="print">
              <a:extLst>
                <a:ext uri="{28A0092B-C50C-407E-A947-70E740481C1C}">
                  <a14:useLocalDpi xmlns:a14="http://schemas.microsoft.com/office/drawing/2010/main" val="0"/>
                </a:ext>
              </a:extLst>
            </a:blip>
            <a:srcRect/>
            <a:stretch>
              <a:fillRect/>
            </a:stretch>
          </p:blipFill>
          <p:spPr bwMode="auto">
            <a:xfrm>
              <a:off x="2721" y="3181"/>
              <a:ext cx="280" cy="47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21600">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5163" name="Picture 43"/>
            <p:cNvPicPr>
              <a:picLocks noChangeAspect="1" noChangeArrowheads="1"/>
            </p:cNvPicPr>
            <p:nvPr/>
          </p:nvPicPr>
          <p:blipFill>
            <a:blip r:embed="rId27" cstate="print">
              <a:extLst>
                <a:ext uri="{28A0092B-C50C-407E-A947-70E740481C1C}">
                  <a14:useLocalDpi xmlns:a14="http://schemas.microsoft.com/office/drawing/2010/main" val="0"/>
                </a:ext>
              </a:extLst>
            </a:blip>
            <a:srcRect/>
            <a:stretch>
              <a:fillRect/>
            </a:stretch>
          </p:blipFill>
          <p:spPr bwMode="auto">
            <a:xfrm>
              <a:off x="2740" y="3260"/>
              <a:ext cx="244" cy="164"/>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21600">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pSp>
      <p:pic>
        <p:nvPicPr>
          <p:cNvPr id="5164" name="Picture 44"/>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4266721" y="4199501"/>
            <a:ext cx="381600" cy="71431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21600">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5165" name="AutoShape 45"/>
          <p:cNvSpPr>
            <a:spLocks noChangeArrowheads="1"/>
          </p:cNvSpPr>
          <p:nvPr/>
        </p:nvSpPr>
        <p:spPr bwMode="auto">
          <a:xfrm>
            <a:off x="3426528" y="2940809"/>
            <a:ext cx="1658881" cy="336995"/>
          </a:xfrm>
          <a:prstGeom prst="roundRect">
            <a:avLst>
              <a:gd name="adj" fmla="val 468"/>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1600">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2945" tIns="41473" rIns="82945" bIns="41473"/>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DejaVu Sans"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DejaVu Sans"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DejaVu Sans"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DejaVu Sans"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DejaVu Sans" charset="0"/>
                <a:cs typeface="DejaVu Sans" charset="0"/>
              </a:defRPr>
            </a:lvl5pPr>
            <a:lvl6pPr marL="2514600" indent="-228600" defTabSz="457200" fontAlgn="base" hangingPunct="0">
              <a:lnSpc>
                <a:spcPct val="93000"/>
              </a:lnSpc>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DejaVu Sans" charset="0"/>
                <a:cs typeface="DejaVu Sans" charset="0"/>
              </a:defRPr>
            </a:lvl6pPr>
            <a:lvl7pPr marL="2971800" indent="-228600" defTabSz="457200" fontAlgn="base" hangingPunct="0">
              <a:lnSpc>
                <a:spcPct val="93000"/>
              </a:lnSpc>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DejaVu Sans" charset="0"/>
                <a:cs typeface="DejaVu Sans" charset="0"/>
              </a:defRPr>
            </a:lvl7pPr>
            <a:lvl8pPr marL="3429000" indent="-228600" defTabSz="457200" fontAlgn="base" hangingPunct="0">
              <a:lnSpc>
                <a:spcPct val="93000"/>
              </a:lnSpc>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DejaVu Sans" charset="0"/>
                <a:cs typeface="DejaVu Sans" charset="0"/>
              </a:defRPr>
            </a:lvl8pPr>
            <a:lvl9pPr marL="3886200" indent="-228600" defTabSz="457200" fontAlgn="base" hangingPunct="0">
              <a:lnSpc>
                <a:spcPct val="93000"/>
              </a:lnSpc>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DejaVu Sans" charset="0"/>
                <a:cs typeface="DejaVu Sans" charset="0"/>
              </a:defRPr>
            </a:lvl9pPr>
          </a:lstStyle>
          <a:p>
            <a:pPr hangingPunct="1">
              <a:lnSpc>
                <a:spcPct val="100000"/>
              </a:lnSpc>
            </a:pPr>
            <a:r>
              <a:rPr lang="en-GB" altLang="en-US" sz="1500" b="1" dirty="0">
                <a:cs typeface="Tahoma" pitchFamily="32" charset="0"/>
              </a:rPr>
              <a:t>IOC  Platform</a:t>
            </a:r>
          </a:p>
        </p:txBody>
      </p:sp>
      <p:sp>
        <p:nvSpPr>
          <p:cNvPr id="5166" name="AutoShape 46"/>
          <p:cNvSpPr>
            <a:spLocks noChangeArrowheads="1"/>
          </p:cNvSpPr>
          <p:nvPr/>
        </p:nvSpPr>
        <p:spPr bwMode="auto">
          <a:xfrm rot="10800000">
            <a:off x="6298560" y="4491851"/>
            <a:ext cx="1147680" cy="316833"/>
          </a:xfrm>
          <a:prstGeom prst="rightArrow">
            <a:avLst>
              <a:gd name="adj1" fmla="val 70102"/>
              <a:gd name="adj2" fmla="val 72840"/>
            </a:avLst>
          </a:prstGeom>
          <a:gradFill rotWithShape="0">
            <a:gsLst>
              <a:gs pos="0">
                <a:srgbClr val="FFFFFF"/>
              </a:gs>
              <a:gs pos="100000">
                <a:srgbClr val="5992D7"/>
              </a:gs>
            </a:gsLst>
            <a:lin ang="10800000" scaled="1"/>
          </a:gradFill>
          <a:ln w="9360">
            <a:solidFill>
              <a:srgbClr val="FFFFFF"/>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rot="10800000" wrap="none" lIns="82945" tIns="41473" rIns="82945" bIns="41473" anchor="ctr"/>
          <a:lstStyle/>
          <a:p>
            <a:endParaRPr lang="en-US"/>
          </a:p>
        </p:txBody>
      </p:sp>
      <p:pic>
        <p:nvPicPr>
          <p:cNvPr id="5167" name="Picture 47" descr="calendar.png"/>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802080" y="4552337"/>
            <a:ext cx="488160" cy="50261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21600">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5168" name="Picture 48" descr="mail.png"/>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444960" y="4265747"/>
            <a:ext cx="558720" cy="558779"/>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21600">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5169" name="Picture 49" descr="oracle.png"/>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1959840" y="5481236"/>
            <a:ext cx="1190880" cy="15121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21600">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5170" name="Picture 50" descr="IBM.png"/>
          <p:cNvPicPr>
            <a:picLocks noChangeAspect="1" noChangeArrowheads="1"/>
          </p:cNvPicPr>
          <p:nvPr/>
        </p:nvPicPr>
        <p:blipFill>
          <a:blip r:embed="rId32" cstate="print">
            <a:extLst>
              <a:ext uri="{28A0092B-C50C-407E-A947-70E740481C1C}">
                <a14:useLocalDpi xmlns:a14="http://schemas.microsoft.com/office/drawing/2010/main" val="0"/>
              </a:ext>
            </a:extLst>
          </a:blip>
          <a:srcRect/>
          <a:stretch>
            <a:fillRect/>
          </a:stretch>
        </p:blipFill>
        <p:spPr bwMode="auto">
          <a:xfrm>
            <a:off x="3754080" y="5796628"/>
            <a:ext cx="660960" cy="256347"/>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21600">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5171" name="Text Box 51"/>
          <p:cNvSpPr txBox="1">
            <a:spLocks noChangeArrowheads="1"/>
          </p:cNvSpPr>
          <p:nvPr/>
        </p:nvSpPr>
        <p:spPr bwMode="auto">
          <a:xfrm>
            <a:off x="182880" y="594783"/>
            <a:ext cx="8686080" cy="7315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lvl1pP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defRPr>
                <a:solidFill>
                  <a:srgbClr val="000000"/>
                </a:solidFill>
                <a:latin typeface="Arial" charset="0"/>
                <a:ea typeface="DejaVu Sans" charset="0"/>
                <a:cs typeface="DejaVu Sans" charset="0"/>
              </a:defRPr>
            </a:lvl1pPr>
            <a:lvl2pP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defRPr>
                <a:solidFill>
                  <a:srgbClr val="000000"/>
                </a:solidFill>
                <a:latin typeface="Arial" charset="0"/>
                <a:ea typeface="DejaVu Sans" charset="0"/>
                <a:cs typeface="DejaVu Sans" charset="0"/>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defRPr>
                <a:solidFill>
                  <a:srgbClr val="000000"/>
                </a:solidFill>
                <a:latin typeface="Arial" charset="0"/>
                <a:ea typeface="DejaVu Sans" charset="0"/>
                <a:cs typeface="DejaVu Sans" charset="0"/>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defRPr>
                <a:solidFill>
                  <a:srgbClr val="000000"/>
                </a:solidFill>
                <a:latin typeface="Arial" charset="0"/>
                <a:ea typeface="DejaVu Sans" charset="0"/>
                <a:cs typeface="DejaVu Sans" charset="0"/>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defRPr>
                <a:solidFill>
                  <a:srgbClr val="000000"/>
                </a:solidFill>
                <a:latin typeface="Arial" charset="0"/>
                <a:ea typeface="DejaVu Sans" charset="0"/>
                <a:cs typeface="DejaVu Sans" charset="0"/>
              </a:defRPr>
            </a:lvl5pPr>
            <a:lvl6pPr marL="25146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defRPr>
                <a:solidFill>
                  <a:srgbClr val="000000"/>
                </a:solidFill>
                <a:latin typeface="Arial" charset="0"/>
                <a:ea typeface="DejaVu Sans" charset="0"/>
                <a:cs typeface="DejaVu Sans" charset="0"/>
              </a:defRPr>
            </a:lvl6pPr>
            <a:lvl7pPr marL="29718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defRPr>
                <a:solidFill>
                  <a:srgbClr val="000000"/>
                </a:solidFill>
                <a:latin typeface="Arial" charset="0"/>
                <a:ea typeface="DejaVu Sans" charset="0"/>
                <a:cs typeface="DejaVu Sans" charset="0"/>
              </a:defRPr>
            </a:lvl7pPr>
            <a:lvl8pPr marL="34290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defRPr>
                <a:solidFill>
                  <a:srgbClr val="000000"/>
                </a:solidFill>
                <a:latin typeface="Arial" charset="0"/>
                <a:ea typeface="DejaVu Sans" charset="0"/>
                <a:cs typeface="DejaVu Sans" charset="0"/>
              </a:defRPr>
            </a:lvl8pPr>
            <a:lvl9pPr marL="38862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Lst>
              <a:defRPr>
                <a:solidFill>
                  <a:srgbClr val="000000"/>
                </a:solidFill>
                <a:latin typeface="Arial" charset="0"/>
                <a:ea typeface="DejaVu Sans" charset="0"/>
                <a:cs typeface="DejaVu Sans" charset="0"/>
              </a:defRPr>
            </a:lvl9pPr>
          </a:lstStyle>
          <a:p>
            <a:pPr>
              <a:lnSpc>
                <a:spcPct val="100000"/>
              </a:lnSpc>
            </a:pPr>
            <a:r>
              <a:rPr lang="en-US" altLang="en-US" sz="2000" dirty="0">
                <a:solidFill>
                  <a:srgbClr val="7889FB"/>
                </a:solidFill>
                <a:ea typeface="SimSun" charset="-122"/>
              </a:rPr>
              <a:t>Collaborate in context from a single, unified view</a:t>
            </a:r>
          </a:p>
        </p:txBody>
      </p:sp>
      <p:sp>
        <p:nvSpPr>
          <p:cNvPr id="53" name="Text Placeholder 3"/>
          <p:cNvSpPr txBox="1">
            <a:spLocks/>
          </p:cNvSpPr>
          <p:nvPr/>
        </p:nvSpPr>
        <p:spPr>
          <a:xfrm>
            <a:off x="304800" y="1"/>
            <a:ext cx="2667000" cy="381000"/>
          </a:xfrm>
          <a:prstGeom prst="rect">
            <a:avLst/>
          </a:prstGeom>
        </p:spPr>
        <p:txBody>
          <a:bodyPr/>
          <a:lstStyle>
            <a:lvl1pPr marL="225425" indent="-225425" algn="l" defTabSz="914400" rtl="0" eaLnBrk="1" latinLnBrk="0" hangingPunct="1">
              <a:spcBef>
                <a:spcPct val="20000"/>
              </a:spcBef>
              <a:buFont typeface="Wingdings" pitchFamily="2" charset="2"/>
              <a:buChar char="§"/>
              <a:defRPr sz="2000" kern="1200">
                <a:solidFill>
                  <a:schemeClr val="tx1"/>
                </a:solidFill>
                <a:latin typeface="+mn-lt"/>
                <a:ea typeface="+mn-ea"/>
                <a:cs typeface="Arial" panose="020B0604020202020204" pitchFamily="34" charset="0"/>
              </a:defRPr>
            </a:lvl1pPr>
            <a:lvl2pPr marL="463550" indent="-238125" algn="l" defTabSz="914400" rtl="0" eaLnBrk="1" latinLnBrk="0" hangingPunct="1">
              <a:spcBef>
                <a:spcPct val="20000"/>
              </a:spcBef>
              <a:buSzPct val="120000"/>
              <a:buFont typeface="Arial" pitchFamily="34" charset="0"/>
              <a:buChar char="•"/>
              <a:defRPr sz="1800" kern="1200">
                <a:solidFill>
                  <a:schemeClr val="tx1"/>
                </a:solidFill>
                <a:latin typeface="+mn-lt"/>
                <a:ea typeface="+mn-ea"/>
                <a:cs typeface="Arial" panose="020B0604020202020204" pitchFamily="34" charset="0"/>
              </a:defRPr>
            </a:lvl2pPr>
            <a:lvl3pPr marL="688975" indent="-225425" algn="l" defTabSz="914400" rtl="0" eaLnBrk="1" latinLnBrk="0" hangingPunct="1">
              <a:spcBef>
                <a:spcPct val="20000"/>
              </a:spcBef>
              <a:buFont typeface="Calibri" pitchFamily="34" charset="0"/>
              <a:buChar char="−"/>
              <a:defRPr sz="1600" kern="1200">
                <a:solidFill>
                  <a:schemeClr val="tx1"/>
                </a:solidFill>
                <a:latin typeface="+mn-lt"/>
                <a:ea typeface="+mn-ea"/>
                <a:cs typeface="Arial" panose="020B0604020202020204" pitchFamily="34" charset="0"/>
              </a:defRPr>
            </a:lvl3pPr>
            <a:lvl4pPr marL="976313" indent="-236538" algn="l" defTabSz="914400" rtl="0" eaLnBrk="1" latinLnBrk="0" hangingPunct="1">
              <a:spcBef>
                <a:spcPct val="20000"/>
              </a:spcBef>
              <a:buFont typeface="Calibri" pitchFamily="34" charset="0"/>
              <a:buChar char="»"/>
              <a:defRPr sz="1400" kern="1200">
                <a:solidFill>
                  <a:schemeClr val="tx1"/>
                </a:solidFill>
                <a:latin typeface="+mn-lt"/>
                <a:ea typeface="+mn-ea"/>
                <a:cs typeface="Arial" panose="020B0604020202020204" pitchFamily="34" charset="0"/>
              </a:defRPr>
            </a:lvl4pPr>
            <a:lvl5pPr marL="976313" indent="-236538" algn="l" defTabSz="914400" rtl="0" eaLnBrk="1" latinLnBrk="0" hangingPunct="1">
              <a:spcBef>
                <a:spcPct val="20000"/>
              </a:spcBef>
              <a:buFont typeface="Arial" pitchFamily="34" charset="0"/>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None/>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400" dirty="0">
                <a:solidFill>
                  <a:schemeClr val="bg2"/>
                </a:solidFill>
              </a:rPr>
              <a:t>Integration Architecture</a:t>
            </a:r>
          </a:p>
        </p:txBody>
      </p:sp>
      <p:sp>
        <p:nvSpPr>
          <p:cNvPr id="56" name="Slide Number Placeholder 4"/>
          <p:cNvSpPr txBox="1">
            <a:spLocks/>
          </p:cNvSpPr>
          <p:nvPr/>
        </p:nvSpPr>
        <p:spPr>
          <a:xfrm>
            <a:off x="79487" y="6590620"/>
            <a:ext cx="345282" cy="185738"/>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A85E9118-4525-4620-91B5-75B9750E007A}" type="slidenum">
              <a:rPr lang="en-US" sz="1100" smtClean="0">
                <a:latin typeface="Segoe" pitchFamily="34" charset="0"/>
              </a:rPr>
              <a:pPr>
                <a:defRPr/>
              </a:pPr>
              <a:t>20</a:t>
            </a:fld>
            <a:endParaRPr lang="en-US" sz="1100" dirty="0">
              <a:latin typeface="Segoe" pitchFamily="34" charset="0"/>
            </a:endParaRPr>
          </a:p>
        </p:txBody>
      </p:sp>
    </p:spTree>
    <p:extLst>
      <p:ext uri="{BB962C8B-B14F-4D97-AF65-F5344CB8AC3E}">
        <p14:creationId xmlns:p14="http://schemas.microsoft.com/office/powerpoint/2010/main" val="2123289339"/>
      </p:ext>
    </p:extLst>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3"/>
          </p:nvPr>
        </p:nvSpPr>
        <p:spPr/>
        <p:txBody>
          <a:bodyPr/>
          <a:lstStyle/>
          <a:p>
            <a:r>
              <a:rPr lang="en-US" dirty="0"/>
              <a:t>Integration  Architecture</a:t>
            </a:r>
          </a:p>
        </p:txBody>
      </p:sp>
      <p:sp>
        <p:nvSpPr>
          <p:cNvPr id="5" name="Slide Number Placeholder 4"/>
          <p:cNvSpPr>
            <a:spLocks noGrp="1"/>
          </p:cNvSpPr>
          <p:nvPr>
            <p:ph type="sldNum" sz="quarter" idx="14"/>
          </p:nvPr>
        </p:nvSpPr>
        <p:spPr/>
        <p:txBody>
          <a:bodyPr/>
          <a:lstStyle/>
          <a:p>
            <a:pPr>
              <a:defRPr/>
            </a:pPr>
            <a:fld id="{A85E9118-4525-4620-91B5-75B9750E007A}" type="slidenum">
              <a:rPr lang="en-US" smtClean="0"/>
              <a:pPr>
                <a:defRPr/>
              </a:pPr>
              <a:t>21</a:t>
            </a:fld>
            <a:endParaRPr lang="en-US" dirty="0"/>
          </a:p>
        </p:txBody>
      </p:sp>
      <p:sp>
        <p:nvSpPr>
          <p:cNvPr id="6" name="Title 1"/>
          <p:cNvSpPr>
            <a:spLocks noGrp="1"/>
          </p:cNvSpPr>
          <p:nvPr>
            <p:ph type="title"/>
          </p:nvPr>
        </p:nvSpPr>
        <p:spPr>
          <a:xfrm>
            <a:off x="381000" y="457200"/>
            <a:ext cx="8436864" cy="530352"/>
          </a:xfrm>
        </p:spPr>
        <p:txBody>
          <a:bodyPr/>
          <a:lstStyle/>
          <a:p>
            <a:r>
              <a:rPr lang="en-US" dirty="0"/>
              <a:t>User Management</a:t>
            </a:r>
          </a:p>
        </p:txBody>
      </p:sp>
      <p:sp>
        <p:nvSpPr>
          <p:cNvPr id="7" name="Rounded Rectangle 6"/>
          <p:cNvSpPr/>
          <p:nvPr/>
        </p:nvSpPr>
        <p:spPr>
          <a:xfrm>
            <a:off x="2762877" y="1058779"/>
            <a:ext cx="3804042" cy="1215956"/>
          </a:xfrm>
          <a:prstGeom prst="roundRect">
            <a:avLst/>
          </a:prstGeom>
          <a:solidFill>
            <a:srgbClr val="3366CC"/>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b="1" dirty="0"/>
              <a:t>ARC Directory Services</a:t>
            </a:r>
          </a:p>
        </p:txBody>
      </p:sp>
      <p:sp>
        <p:nvSpPr>
          <p:cNvPr id="8" name="Rounded Rectangle 7"/>
          <p:cNvSpPr/>
          <p:nvPr/>
        </p:nvSpPr>
        <p:spPr>
          <a:xfrm>
            <a:off x="4206023" y="1553372"/>
            <a:ext cx="2158927" cy="575347"/>
          </a:xfrm>
          <a:prstGeom prst="roundRect">
            <a:avLst/>
          </a:prstGeom>
          <a:solidFill>
            <a:srgbClr val="3366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b="1" dirty="0"/>
              <a:t>      ARC Users</a:t>
            </a:r>
          </a:p>
        </p:txBody>
      </p:sp>
      <p:sp>
        <p:nvSpPr>
          <p:cNvPr id="9" name="Rounded Rectangle 8"/>
          <p:cNvSpPr/>
          <p:nvPr/>
        </p:nvSpPr>
        <p:spPr>
          <a:xfrm>
            <a:off x="1650795" y="4728231"/>
            <a:ext cx="4878203" cy="671800"/>
          </a:xfrm>
          <a:prstGeom prst="roundRect">
            <a:avLst/>
          </a:prstGeom>
          <a:solidFill>
            <a:srgbClr val="3366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Pre-Defined Profiles</a:t>
            </a:r>
          </a:p>
        </p:txBody>
      </p:sp>
      <p:sp>
        <p:nvSpPr>
          <p:cNvPr id="13" name="Rounded Rectangle 12"/>
          <p:cNvSpPr/>
          <p:nvPr/>
        </p:nvSpPr>
        <p:spPr>
          <a:xfrm>
            <a:off x="1650795" y="3801553"/>
            <a:ext cx="4878207" cy="663082"/>
          </a:xfrm>
          <a:prstGeom prst="roundRect">
            <a:avLst/>
          </a:prstGeom>
          <a:solidFill>
            <a:srgbClr val="3366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ARC Users</a:t>
            </a:r>
          </a:p>
        </p:txBody>
      </p:sp>
      <p:sp>
        <p:nvSpPr>
          <p:cNvPr id="14" name="Rounded Rectangle 13"/>
          <p:cNvSpPr/>
          <p:nvPr/>
        </p:nvSpPr>
        <p:spPr>
          <a:xfrm>
            <a:off x="1650794" y="5733966"/>
            <a:ext cx="4878204" cy="606677"/>
          </a:xfrm>
          <a:prstGeom prst="roundRect">
            <a:avLst/>
          </a:prstGeom>
          <a:solidFill>
            <a:srgbClr val="3366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System Permissions</a:t>
            </a:r>
          </a:p>
        </p:txBody>
      </p:sp>
      <p:pic>
        <p:nvPicPr>
          <p:cNvPr id="15" name="Picture 5"/>
          <p:cNvPicPr>
            <a:picLocks noChangeAspect="1" noChangeArrowheads="1"/>
          </p:cNvPicPr>
          <p:nvPr/>
        </p:nvPicPr>
        <p:blipFill>
          <a:blip r:embed="rId2" cstate="print">
            <a:duotone>
              <a:prstClr val="black"/>
              <a:schemeClr val="accent6">
                <a:tint val="45000"/>
                <a:satMod val="400000"/>
              </a:schemeClr>
            </a:duotone>
          </a:blip>
          <a:srcRect/>
          <a:stretch>
            <a:fillRect/>
          </a:stretch>
        </p:blipFill>
        <p:spPr bwMode="auto">
          <a:xfrm>
            <a:off x="1915108" y="3879094"/>
            <a:ext cx="504825" cy="508000"/>
          </a:xfrm>
          <a:prstGeom prst="rect">
            <a:avLst/>
          </a:prstGeom>
          <a:solidFill>
            <a:srgbClr val="3366CC"/>
          </a:solidFill>
          <a:ln w="12700">
            <a:noFill/>
            <a:miter lim="800000"/>
            <a:headEnd/>
            <a:tailEnd/>
          </a:ln>
        </p:spPr>
      </p:pic>
      <p:pic>
        <p:nvPicPr>
          <p:cNvPr id="16" name="Picture 5"/>
          <p:cNvPicPr>
            <a:picLocks noChangeAspect="1" noChangeArrowheads="1"/>
          </p:cNvPicPr>
          <p:nvPr/>
        </p:nvPicPr>
        <p:blipFill>
          <a:blip r:embed="rId3" cstate="print">
            <a:duotone>
              <a:prstClr val="black"/>
              <a:schemeClr val="tx2">
                <a:tint val="45000"/>
                <a:satMod val="400000"/>
              </a:schemeClr>
            </a:duotone>
            <a:extLst>
              <a:ext uri="{BEBA8EAE-BF5A-486C-A8C5-ECC9F3942E4B}">
                <a14:imgProps xmlns:a14="http://schemas.microsoft.com/office/drawing/2010/main">
                  <a14:imgLayer r:embed="rId4">
                    <a14:imgEffect>
                      <a14:colorTemperature colorTemp="11200"/>
                    </a14:imgEffect>
                    <a14:imgEffect>
                      <a14:saturation sat="66000"/>
                    </a14:imgEffect>
                  </a14:imgLayer>
                </a14:imgProps>
              </a:ext>
            </a:extLst>
          </a:blip>
          <a:srcRect/>
          <a:stretch>
            <a:fillRect/>
          </a:stretch>
        </p:blipFill>
        <p:spPr bwMode="auto">
          <a:xfrm>
            <a:off x="1915105" y="4810131"/>
            <a:ext cx="504825" cy="508000"/>
          </a:xfrm>
          <a:prstGeom prst="rect">
            <a:avLst/>
          </a:prstGeom>
          <a:solidFill>
            <a:srgbClr val="3366CC"/>
          </a:solidFill>
          <a:ln w="12700">
            <a:noFill/>
            <a:miter lim="800000"/>
            <a:headEnd/>
            <a:tailEnd/>
          </a:ln>
        </p:spPr>
      </p:pic>
      <p:pic>
        <p:nvPicPr>
          <p:cNvPr id="17" name="Picture 5"/>
          <p:cNvPicPr>
            <a:picLocks noChangeAspect="1" noChangeArrowheads="1"/>
          </p:cNvPicPr>
          <p:nvPr/>
        </p:nvPicPr>
        <p:blipFill>
          <a:blip r:embed="rId3" cstate="print">
            <a:duotone>
              <a:prstClr val="black"/>
              <a:schemeClr val="tx2">
                <a:tint val="45000"/>
                <a:satMod val="400000"/>
              </a:schemeClr>
            </a:duotone>
            <a:extLst>
              <a:ext uri="{BEBA8EAE-BF5A-486C-A8C5-ECC9F3942E4B}">
                <a14:imgProps xmlns:a14="http://schemas.microsoft.com/office/drawing/2010/main">
                  <a14:imgLayer r:embed="rId4">
                    <a14:imgEffect>
                      <a14:colorTemperature colorTemp="11200"/>
                    </a14:imgEffect>
                    <a14:imgEffect>
                      <a14:saturation sat="66000"/>
                    </a14:imgEffect>
                  </a14:imgLayer>
                </a14:imgProps>
              </a:ext>
            </a:extLst>
          </a:blip>
          <a:srcRect/>
          <a:stretch>
            <a:fillRect/>
          </a:stretch>
        </p:blipFill>
        <p:spPr bwMode="auto">
          <a:xfrm>
            <a:off x="2359770" y="4810131"/>
            <a:ext cx="504825" cy="508000"/>
          </a:xfrm>
          <a:prstGeom prst="rect">
            <a:avLst/>
          </a:prstGeom>
          <a:solidFill>
            <a:srgbClr val="3366CC"/>
          </a:solidFill>
          <a:ln w="12700">
            <a:noFill/>
            <a:miter lim="800000"/>
            <a:headEnd/>
            <a:tailEnd/>
          </a:ln>
        </p:spPr>
      </p:pic>
      <p:pic>
        <p:nvPicPr>
          <p:cNvPr id="18" name="Picture 17" descr="File:Active-directory.sv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819072" y="1030573"/>
            <a:ext cx="759270" cy="1096270"/>
          </a:xfrm>
          <a:prstGeom prst="rect">
            <a:avLst/>
          </a:prstGeom>
          <a:noFill/>
          <a:extLst>
            <a:ext uri="{909E8E84-426E-40DD-AFC4-6F175D3DCCD1}">
              <a14:hiddenFill xmlns:a14="http://schemas.microsoft.com/office/drawing/2010/main">
                <a:solidFill>
                  <a:srgbClr val="FFFFFF"/>
                </a:solidFill>
              </a14:hiddenFill>
            </a:ext>
          </a:extLst>
        </p:spPr>
      </p:pic>
      <p:sp>
        <p:nvSpPr>
          <p:cNvPr id="19" name="Rounded Rectangle 18"/>
          <p:cNvSpPr/>
          <p:nvPr/>
        </p:nvSpPr>
        <p:spPr>
          <a:xfrm>
            <a:off x="4206024" y="2446921"/>
            <a:ext cx="2322977" cy="663082"/>
          </a:xfrm>
          <a:prstGeom prst="roundRect">
            <a:avLst/>
          </a:prstGeom>
          <a:solidFill>
            <a:srgbClr val="3366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b="1" dirty="0"/>
              <a:t>External Users</a:t>
            </a:r>
          </a:p>
        </p:txBody>
      </p:sp>
      <p:pic>
        <p:nvPicPr>
          <p:cNvPr id="20" name="Picture 5"/>
          <p:cNvPicPr>
            <a:picLocks noChangeAspect="1" noChangeArrowheads="1"/>
          </p:cNvPicPr>
          <p:nvPr/>
        </p:nvPicPr>
        <p:blipFill>
          <a:blip r:embed="rId2" cstate="print"/>
          <a:srcRect/>
          <a:stretch>
            <a:fillRect/>
          </a:stretch>
        </p:blipFill>
        <p:spPr bwMode="auto">
          <a:xfrm>
            <a:off x="4252750" y="2524462"/>
            <a:ext cx="504825" cy="508000"/>
          </a:xfrm>
          <a:prstGeom prst="rect">
            <a:avLst/>
          </a:prstGeom>
          <a:solidFill>
            <a:srgbClr val="3366CC"/>
          </a:solidFill>
          <a:ln w="12700">
            <a:noFill/>
            <a:miter lim="800000"/>
            <a:headEnd/>
            <a:tailEnd/>
          </a:ln>
        </p:spPr>
      </p:pic>
      <p:pic>
        <p:nvPicPr>
          <p:cNvPr id="21" name="Picture 21" descr="http://icons.iconarchive.com/icons/aha-soft/security/256/secrecy-icon.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830634" y="5689850"/>
            <a:ext cx="650793" cy="650793"/>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23" descr="http://www.aakritiinteriors.com/loginimages/admin_icon.jp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946233" y="2550071"/>
            <a:ext cx="466725" cy="628651"/>
          </a:xfrm>
          <a:prstGeom prst="rect">
            <a:avLst/>
          </a:prstGeom>
          <a:noFill/>
          <a:extLst>
            <a:ext uri="{909E8E84-426E-40DD-AFC4-6F175D3DCCD1}">
              <a14:hiddenFill xmlns:a14="http://schemas.microsoft.com/office/drawing/2010/main">
                <a:solidFill>
                  <a:srgbClr val="FFFFFF"/>
                </a:solidFill>
              </a14:hiddenFill>
            </a:ext>
          </a:extLst>
        </p:spPr>
      </p:pic>
      <p:sp>
        <p:nvSpPr>
          <p:cNvPr id="23" name="Left Arrow 22"/>
          <p:cNvSpPr/>
          <p:nvPr/>
        </p:nvSpPr>
        <p:spPr>
          <a:xfrm rot="16200000">
            <a:off x="4016666" y="3261137"/>
            <a:ext cx="691551" cy="389282"/>
          </a:xfrm>
          <a:prstGeom prst="leftArrow">
            <a:avLst/>
          </a:prstGeom>
          <a:solidFill>
            <a:schemeClr val="bg1">
              <a:lumMod val="75000"/>
            </a:schemeClr>
          </a:solidFill>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4" name="Left Arrow 23"/>
          <p:cNvSpPr/>
          <p:nvPr/>
        </p:nvSpPr>
        <p:spPr>
          <a:xfrm rot="16200000">
            <a:off x="3275676" y="2843503"/>
            <a:ext cx="1526818" cy="389282"/>
          </a:xfrm>
          <a:prstGeom prst="leftArrow">
            <a:avLst/>
          </a:prstGeom>
          <a:solidFill>
            <a:schemeClr val="bg1">
              <a:lumMod val="75000"/>
            </a:schemeClr>
          </a:solidFill>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pic>
        <p:nvPicPr>
          <p:cNvPr id="25" name="Picture 21" descr="http://icons.iconarchive.com/icons/aha-soft/security/256/secrecy-icon.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103067" y="4913435"/>
            <a:ext cx="301393" cy="301393"/>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21" descr="http://icons.iconarchive.com/icons/aha-soft/security/256/secrecy-icon.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612182" y="4915138"/>
            <a:ext cx="301393" cy="301393"/>
          </a:xfrm>
          <a:prstGeom prst="rect">
            <a:avLst/>
          </a:prstGeom>
          <a:noFill/>
          <a:extLst>
            <a:ext uri="{909E8E84-426E-40DD-AFC4-6F175D3DCCD1}">
              <a14:hiddenFill xmlns:a14="http://schemas.microsoft.com/office/drawing/2010/main">
                <a:solidFill>
                  <a:srgbClr val="FFFFFF"/>
                </a:solidFill>
              </a14:hiddenFill>
            </a:ext>
          </a:extLst>
        </p:spPr>
      </p:pic>
      <p:sp>
        <p:nvSpPr>
          <p:cNvPr id="27" name="TextBox 26"/>
          <p:cNvSpPr txBox="1"/>
          <p:nvPr/>
        </p:nvSpPr>
        <p:spPr>
          <a:xfrm>
            <a:off x="2463539" y="2505085"/>
            <a:ext cx="1359668" cy="738664"/>
          </a:xfrm>
          <a:prstGeom prst="rect">
            <a:avLst/>
          </a:prstGeom>
          <a:noFill/>
        </p:spPr>
        <p:txBody>
          <a:bodyPr wrap="none" rtlCol="0">
            <a:spAutoFit/>
          </a:bodyPr>
          <a:lstStyle/>
          <a:p>
            <a:r>
              <a:rPr lang="en-US" sz="1400" b="1" dirty="0"/>
              <a:t>ARC</a:t>
            </a:r>
            <a:br>
              <a:rPr lang="en-US" sz="1400" b="1" dirty="0"/>
            </a:br>
            <a:r>
              <a:rPr lang="en-US" sz="1400" b="1" dirty="0"/>
              <a:t>System</a:t>
            </a:r>
            <a:br>
              <a:rPr lang="en-US" sz="1400" b="1" dirty="0"/>
            </a:br>
            <a:r>
              <a:rPr lang="en-US" sz="1400" b="1" dirty="0"/>
              <a:t>Administrator</a:t>
            </a:r>
          </a:p>
        </p:txBody>
      </p:sp>
      <p:sp>
        <p:nvSpPr>
          <p:cNvPr id="29" name="TextBox 28"/>
          <p:cNvSpPr txBox="1"/>
          <p:nvPr/>
        </p:nvSpPr>
        <p:spPr>
          <a:xfrm>
            <a:off x="2012375" y="3295714"/>
            <a:ext cx="2193649" cy="523220"/>
          </a:xfrm>
          <a:prstGeom prst="rect">
            <a:avLst/>
          </a:prstGeom>
          <a:noFill/>
        </p:spPr>
        <p:txBody>
          <a:bodyPr wrap="square" rtlCol="0">
            <a:spAutoFit/>
          </a:bodyPr>
          <a:lstStyle/>
          <a:p>
            <a:r>
              <a:rPr lang="en-US" sz="1400" i="1" dirty="0"/>
              <a:t>Creates and manages ARC User Accounts</a:t>
            </a:r>
          </a:p>
        </p:txBody>
      </p:sp>
      <p:pic>
        <p:nvPicPr>
          <p:cNvPr id="30" name="Picture 34" descr="http://icons.iconarchive.com/icons/aha-soft/people/256/user-group-icon.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4233727" y="1551815"/>
            <a:ext cx="548135" cy="548135"/>
          </a:xfrm>
          <a:prstGeom prst="rect">
            <a:avLst/>
          </a:prstGeom>
          <a:noFill/>
          <a:extLst>
            <a:ext uri="{909E8E84-426E-40DD-AFC4-6F175D3DCCD1}">
              <a14:hiddenFill xmlns:a14="http://schemas.microsoft.com/office/drawing/2010/main">
                <a:solidFill>
                  <a:srgbClr val="FFFFFF"/>
                </a:solidFill>
              </a14:hiddenFill>
            </a:ext>
          </a:extLst>
        </p:spPr>
      </p:pic>
      <p:sp>
        <p:nvSpPr>
          <p:cNvPr id="31" name="TextBox 30"/>
          <p:cNvSpPr txBox="1"/>
          <p:nvPr/>
        </p:nvSpPr>
        <p:spPr>
          <a:xfrm>
            <a:off x="3085519" y="5426189"/>
            <a:ext cx="2047292" cy="307777"/>
          </a:xfrm>
          <a:prstGeom prst="rect">
            <a:avLst/>
          </a:prstGeom>
          <a:noFill/>
        </p:spPr>
        <p:txBody>
          <a:bodyPr wrap="none" rtlCol="0">
            <a:spAutoFit/>
          </a:bodyPr>
          <a:lstStyle/>
          <a:p>
            <a:r>
              <a:rPr lang="en-US" sz="1400" i="1" dirty="0"/>
              <a:t>Which grant one or more</a:t>
            </a:r>
          </a:p>
        </p:txBody>
      </p:sp>
      <p:sp>
        <p:nvSpPr>
          <p:cNvPr id="32" name="TextBox 31"/>
          <p:cNvSpPr txBox="1"/>
          <p:nvPr/>
        </p:nvSpPr>
        <p:spPr>
          <a:xfrm>
            <a:off x="2913574" y="4440572"/>
            <a:ext cx="2276264" cy="307777"/>
          </a:xfrm>
          <a:prstGeom prst="rect">
            <a:avLst/>
          </a:prstGeom>
          <a:noFill/>
        </p:spPr>
        <p:txBody>
          <a:bodyPr wrap="none" rtlCol="0">
            <a:spAutoFit/>
          </a:bodyPr>
          <a:lstStyle/>
          <a:p>
            <a:r>
              <a:rPr lang="en-US" sz="1400" i="1" dirty="0"/>
              <a:t>Are assigned to one or more</a:t>
            </a:r>
          </a:p>
        </p:txBody>
      </p:sp>
      <p:sp>
        <p:nvSpPr>
          <p:cNvPr id="33" name="TextBox 32"/>
          <p:cNvSpPr txBox="1"/>
          <p:nvPr/>
        </p:nvSpPr>
        <p:spPr>
          <a:xfrm>
            <a:off x="6730320" y="1174612"/>
            <a:ext cx="2161270" cy="1169551"/>
          </a:xfrm>
          <a:prstGeom prst="rect">
            <a:avLst/>
          </a:prstGeom>
          <a:noFill/>
        </p:spPr>
        <p:txBody>
          <a:bodyPr wrap="square" rtlCol="0">
            <a:spAutoFit/>
          </a:bodyPr>
          <a:lstStyle/>
          <a:p>
            <a:r>
              <a:rPr lang="en-US" sz="1400" i="1" dirty="0"/>
              <a:t>ARC users have accounts in the ARC’s Directory Services systems  (Active Directory).</a:t>
            </a:r>
          </a:p>
        </p:txBody>
      </p:sp>
      <p:sp>
        <p:nvSpPr>
          <p:cNvPr id="34" name="TextBox 33"/>
          <p:cNvSpPr txBox="1"/>
          <p:nvPr/>
        </p:nvSpPr>
        <p:spPr>
          <a:xfrm>
            <a:off x="4325738" y="3080270"/>
            <a:ext cx="2494447" cy="738664"/>
          </a:xfrm>
          <a:prstGeom prst="rect">
            <a:avLst/>
          </a:prstGeom>
          <a:noFill/>
        </p:spPr>
        <p:txBody>
          <a:bodyPr wrap="square" rtlCol="0">
            <a:spAutoFit/>
          </a:bodyPr>
          <a:lstStyle/>
          <a:p>
            <a:pPr algn="r"/>
            <a:r>
              <a:rPr lang="en-US" sz="1400" i="1" dirty="0"/>
              <a:t>External users provide identifying information which is validated during sign-up.</a:t>
            </a:r>
          </a:p>
        </p:txBody>
      </p:sp>
    </p:spTree>
    <p:extLst>
      <p:ext uri="{BB962C8B-B14F-4D97-AF65-F5344CB8AC3E}">
        <p14:creationId xmlns:p14="http://schemas.microsoft.com/office/powerpoint/2010/main" val="11566026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3"/>
          <p:cNvSpPr txBox="1">
            <a:spLocks noGrp="1"/>
          </p:cNvSpPr>
          <p:nvPr/>
        </p:nvSpPr>
        <p:spPr bwMode="auto">
          <a:xfrm>
            <a:off x="8167688" y="6196013"/>
            <a:ext cx="614362" cy="184150"/>
          </a:xfrm>
          <a:prstGeom prst="rect">
            <a:avLst/>
          </a:prstGeom>
          <a:noFill/>
          <a:ln w="9525">
            <a:noFill/>
            <a:miter lim="800000"/>
            <a:headEnd/>
            <a:tailEnd/>
          </a:ln>
        </p:spPr>
        <p:txBody>
          <a:bodyPr/>
          <a:lstStyle/>
          <a:p>
            <a:pPr algn="r"/>
            <a:fld id="{6B5D02EC-C443-47FD-ADFD-6668AE237E82}" type="slidenum">
              <a:rPr lang="en-US" sz="1000">
                <a:cs typeface="Arial" pitchFamily="34" charset="0"/>
              </a:rPr>
              <a:pPr algn="r"/>
              <a:t>22</a:t>
            </a:fld>
            <a:endParaRPr lang="en-US" sz="1000">
              <a:cs typeface="Arial" pitchFamily="34" charset="0"/>
            </a:endParaRPr>
          </a:p>
        </p:txBody>
      </p:sp>
      <p:sp>
        <p:nvSpPr>
          <p:cNvPr id="22531" name="Content Placeholder 2"/>
          <p:cNvSpPr>
            <a:spLocks/>
          </p:cNvSpPr>
          <p:nvPr/>
        </p:nvSpPr>
        <p:spPr bwMode="auto">
          <a:xfrm>
            <a:off x="501650" y="825500"/>
            <a:ext cx="8037513" cy="5067300"/>
          </a:xfrm>
          <a:prstGeom prst="rect">
            <a:avLst/>
          </a:prstGeom>
          <a:noFill/>
          <a:ln w="9525">
            <a:noFill/>
            <a:miter lim="800000"/>
            <a:headEnd/>
            <a:tailEnd/>
          </a:ln>
        </p:spPr>
        <p:txBody>
          <a:bodyPr/>
          <a:lstStyle/>
          <a:p>
            <a:pPr marL="342900" indent="-342900" eaLnBrk="0" hangingPunct="0">
              <a:spcBef>
                <a:spcPct val="20000"/>
              </a:spcBef>
              <a:buClr>
                <a:schemeClr val="accent1"/>
              </a:buClr>
              <a:buSzPct val="75000"/>
            </a:pPr>
            <a:endParaRPr lang="en-US" sz="2000" b="1" dirty="0">
              <a:solidFill>
                <a:srgbClr val="000000"/>
              </a:solidFill>
              <a:cs typeface="Arial" pitchFamily="34" charset="0"/>
            </a:endParaRPr>
          </a:p>
          <a:p>
            <a:pPr marL="342900" indent="-342900" eaLnBrk="0" hangingPunct="0">
              <a:spcBef>
                <a:spcPct val="20000"/>
              </a:spcBef>
              <a:buClr>
                <a:schemeClr val="accent1"/>
              </a:buClr>
              <a:buSzPct val="75000"/>
            </a:pPr>
            <a:endParaRPr lang="en-US" sz="2000" b="1" dirty="0">
              <a:solidFill>
                <a:srgbClr val="000000"/>
              </a:solidFill>
              <a:cs typeface="Arial" pitchFamily="34" charset="0"/>
            </a:endParaRPr>
          </a:p>
          <a:p>
            <a:pPr marL="342900" indent="-342900" eaLnBrk="0" hangingPunct="0">
              <a:spcBef>
                <a:spcPct val="20000"/>
              </a:spcBef>
              <a:buClr>
                <a:schemeClr val="accent1"/>
              </a:buClr>
              <a:buSzPct val="75000"/>
              <a:buFont typeface="Wingdings" pitchFamily="2" charset="2"/>
              <a:buChar char="Ø"/>
            </a:pPr>
            <a:endParaRPr lang="en-US" sz="2000" b="1" dirty="0">
              <a:solidFill>
                <a:srgbClr val="000000"/>
              </a:solidFill>
              <a:cs typeface="Arial" pitchFamily="34" charset="0"/>
            </a:endParaRPr>
          </a:p>
        </p:txBody>
      </p:sp>
      <p:sp>
        <p:nvSpPr>
          <p:cNvPr id="12" name="Text Placeholder 3"/>
          <p:cNvSpPr>
            <a:spLocks noGrp="1"/>
          </p:cNvSpPr>
          <p:nvPr>
            <p:ph type="body" sz="quarter" idx="13"/>
          </p:nvPr>
        </p:nvSpPr>
        <p:spPr>
          <a:xfrm>
            <a:off x="304800" y="1"/>
            <a:ext cx="2667000" cy="381000"/>
          </a:xfrm>
        </p:spPr>
        <p:txBody>
          <a:bodyPr/>
          <a:lstStyle/>
          <a:p>
            <a:r>
              <a:rPr lang="en-US" dirty="0"/>
              <a:t>American Red Cross</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127" y="343250"/>
            <a:ext cx="8839966" cy="5785605"/>
          </a:xfrm>
          <a:prstGeom prst="rect">
            <a:avLst/>
          </a:prstGeom>
        </p:spPr>
      </p:pic>
      <p:sp>
        <p:nvSpPr>
          <p:cNvPr id="8" name="Rectangle 7"/>
          <p:cNvSpPr/>
          <p:nvPr/>
        </p:nvSpPr>
        <p:spPr>
          <a:xfrm>
            <a:off x="5690532" y="1065402"/>
            <a:ext cx="3282154" cy="1644242"/>
          </a:xfrm>
          <a:prstGeom prst="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017871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3"/>
          </p:nvPr>
        </p:nvSpPr>
        <p:spPr/>
        <p:txBody>
          <a:bodyPr/>
          <a:lstStyle/>
          <a:p>
            <a:r>
              <a:rPr lang="en-US" dirty="0"/>
              <a:t>Security  Architecture</a:t>
            </a:r>
          </a:p>
        </p:txBody>
      </p:sp>
      <p:sp>
        <p:nvSpPr>
          <p:cNvPr id="5" name="Slide Number Placeholder 4"/>
          <p:cNvSpPr>
            <a:spLocks noGrp="1"/>
          </p:cNvSpPr>
          <p:nvPr>
            <p:ph type="sldNum" sz="quarter" idx="14"/>
          </p:nvPr>
        </p:nvSpPr>
        <p:spPr/>
        <p:txBody>
          <a:bodyPr/>
          <a:lstStyle/>
          <a:p>
            <a:pPr>
              <a:defRPr/>
            </a:pPr>
            <a:fld id="{A85E9118-4525-4620-91B5-75B9750E007A}" type="slidenum">
              <a:rPr lang="en-US" smtClean="0"/>
              <a:pPr>
                <a:defRPr/>
              </a:pPr>
              <a:t>23</a:t>
            </a:fld>
            <a:endParaRPr lang="en-US" dirty="0"/>
          </a:p>
        </p:txBody>
      </p:sp>
      <p:sp>
        <p:nvSpPr>
          <p:cNvPr id="6" name="Title 1"/>
          <p:cNvSpPr>
            <a:spLocks noGrp="1"/>
          </p:cNvSpPr>
          <p:nvPr>
            <p:ph type="title"/>
          </p:nvPr>
        </p:nvSpPr>
        <p:spPr>
          <a:xfrm>
            <a:off x="381000" y="457200"/>
            <a:ext cx="8436864" cy="530352"/>
          </a:xfrm>
        </p:spPr>
        <p:txBody>
          <a:bodyPr/>
          <a:lstStyle/>
          <a:p>
            <a:r>
              <a:rPr lang="en-US" dirty="0"/>
              <a:t>Approach to System Security</a:t>
            </a:r>
          </a:p>
        </p:txBody>
      </p:sp>
      <p:pic>
        <p:nvPicPr>
          <p:cNvPr id="8" name="Picture 7"/>
          <p:cNvPicPr>
            <a:picLocks noChangeAspect="1"/>
          </p:cNvPicPr>
          <p:nvPr/>
        </p:nvPicPr>
        <p:blipFill>
          <a:blip r:embed="rId2" cstate="print"/>
          <a:stretch>
            <a:fillRect/>
          </a:stretch>
        </p:blipFill>
        <p:spPr>
          <a:xfrm>
            <a:off x="3506484" y="2019757"/>
            <a:ext cx="5146585" cy="3206616"/>
          </a:xfrm>
          <a:prstGeom prst="rect">
            <a:avLst/>
          </a:prstGeom>
        </p:spPr>
      </p:pic>
      <p:sp>
        <p:nvSpPr>
          <p:cNvPr id="9" name="Content Placeholder 2"/>
          <p:cNvSpPr>
            <a:spLocks noGrp="1"/>
          </p:cNvSpPr>
          <p:nvPr>
            <p:ph idx="1"/>
          </p:nvPr>
        </p:nvSpPr>
        <p:spPr>
          <a:xfrm>
            <a:off x="304800" y="1089213"/>
            <a:ext cx="8373039" cy="5177116"/>
          </a:xfrm>
          <a:ln>
            <a:solidFill>
              <a:schemeClr val="accent1"/>
            </a:solidFill>
          </a:ln>
        </p:spPr>
        <p:txBody>
          <a:bodyPr>
            <a:noAutofit/>
          </a:bodyPr>
          <a:lstStyle/>
          <a:p>
            <a:r>
              <a:rPr lang="en-US" dirty="0"/>
              <a:t>The Solution employs a multi-level, Defense-in-Depth approach to protect systems against physical and electronic threats, taking into account:</a:t>
            </a:r>
            <a:br>
              <a:rPr lang="en-US" sz="2400" dirty="0"/>
            </a:br>
            <a:endParaRPr lang="en-US" sz="2400" dirty="0"/>
          </a:p>
          <a:p>
            <a:pPr lvl="1"/>
            <a:r>
              <a:rPr lang="en-US" sz="2000" dirty="0"/>
              <a:t>Data Security</a:t>
            </a:r>
          </a:p>
          <a:p>
            <a:pPr lvl="1"/>
            <a:r>
              <a:rPr lang="en-US" sz="2000" dirty="0"/>
              <a:t>Application Security</a:t>
            </a:r>
          </a:p>
          <a:p>
            <a:pPr lvl="1"/>
            <a:r>
              <a:rPr lang="en-US" sz="2000" dirty="0"/>
              <a:t>System Security</a:t>
            </a:r>
          </a:p>
          <a:p>
            <a:pPr lvl="1"/>
            <a:r>
              <a:rPr lang="en-US" sz="2000" dirty="0"/>
              <a:t>Network Security</a:t>
            </a:r>
          </a:p>
          <a:p>
            <a:pPr lvl="1"/>
            <a:r>
              <a:rPr lang="en-US" sz="2000" dirty="0"/>
              <a:t>Physical and Operational </a:t>
            </a:r>
            <a:br>
              <a:rPr lang="en-US" sz="2000" dirty="0"/>
            </a:br>
            <a:r>
              <a:rPr lang="en-US" sz="2000" dirty="0"/>
              <a:t>Security</a:t>
            </a:r>
          </a:p>
          <a:p>
            <a:pPr marL="225425" lvl="1" indent="0">
              <a:buNone/>
            </a:pPr>
            <a:endParaRPr lang="en-US" sz="2200" dirty="0"/>
          </a:p>
          <a:p>
            <a:pPr marL="225425" lvl="1" indent="0" algn="r">
              <a:buNone/>
            </a:pPr>
            <a:br>
              <a:rPr lang="en-US" sz="1600" i="1" dirty="0"/>
            </a:br>
            <a:r>
              <a:rPr lang="en-US" sz="1600" i="1" dirty="0"/>
              <a:t>Layer upon layer of  defenses—both hardware- and software-based— </a:t>
            </a:r>
            <a:br>
              <a:rPr lang="en-US" sz="1600" i="1" dirty="0"/>
            </a:br>
            <a:r>
              <a:rPr lang="en-US" sz="1600" i="1" dirty="0"/>
              <a:t>work together to help protect against, avoid, repel, and withstand any threat. </a:t>
            </a:r>
          </a:p>
          <a:p>
            <a:pPr lvl="1"/>
            <a:endParaRPr lang="en-US" sz="2200" dirty="0"/>
          </a:p>
        </p:txBody>
      </p:sp>
    </p:spTree>
    <p:extLst>
      <p:ext uri="{BB962C8B-B14F-4D97-AF65-F5344CB8AC3E}">
        <p14:creationId xmlns:p14="http://schemas.microsoft.com/office/powerpoint/2010/main" val="18995263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3"/>
          </p:nvPr>
        </p:nvSpPr>
        <p:spPr/>
        <p:txBody>
          <a:bodyPr/>
          <a:lstStyle/>
          <a:p>
            <a:r>
              <a:rPr lang="en-US" dirty="0"/>
              <a:t>Security  Architecture</a:t>
            </a:r>
          </a:p>
        </p:txBody>
      </p:sp>
      <p:sp>
        <p:nvSpPr>
          <p:cNvPr id="5" name="Slide Number Placeholder 4"/>
          <p:cNvSpPr>
            <a:spLocks noGrp="1"/>
          </p:cNvSpPr>
          <p:nvPr>
            <p:ph type="sldNum" sz="quarter" idx="14"/>
          </p:nvPr>
        </p:nvSpPr>
        <p:spPr/>
        <p:txBody>
          <a:bodyPr/>
          <a:lstStyle/>
          <a:p>
            <a:pPr>
              <a:defRPr/>
            </a:pPr>
            <a:fld id="{A85E9118-4525-4620-91B5-75B9750E007A}" type="slidenum">
              <a:rPr lang="en-US" smtClean="0"/>
              <a:pPr>
                <a:defRPr/>
              </a:pPr>
              <a:t>24</a:t>
            </a:fld>
            <a:endParaRPr lang="en-US" dirty="0"/>
          </a:p>
        </p:txBody>
      </p:sp>
      <p:sp>
        <p:nvSpPr>
          <p:cNvPr id="6" name="Title 1"/>
          <p:cNvSpPr>
            <a:spLocks noGrp="1"/>
          </p:cNvSpPr>
          <p:nvPr>
            <p:ph type="title"/>
          </p:nvPr>
        </p:nvSpPr>
        <p:spPr>
          <a:xfrm>
            <a:off x="381000" y="457200"/>
            <a:ext cx="8436864" cy="530352"/>
          </a:xfrm>
        </p:spPr>
        <p:txBody>
          <a:bodyPr/>
          <a:lstStyle/>
          <a:p>
            <a:r>
              <a:rPr lang="en-US" dirty="0"/>
              <a:t>Logical Security Architecture</a:t>
            </a:r>
          </a:p>
        </p:txBody>
      </p:sp>
      <p:pic>
        <p:nvPicPr>
          <p:cNvPr id="3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7536" y="1196790"/>
            <a:ext cx="8942783" cy="478070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71312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a:t>
            </a:r>
          </a:p>
        </p:txBody>
      </p:sp>
      <p:sp>
        <p:nvSpPr>
          <p:cNvPr id="3" name="Content Placeholder 2"/>
          <p:cNvSpPr>
            <a:spLocks noGrp="1"/>
          </p:cNvSpPr>
          <p:nvPr>
            <p:ph idx="1"/>
          </p:nvPr>
        </p:nvSpPr>
        <p:spPr>
          <a:xfrm>
            <a:off x="381000" y="935372"/>
            <a:ext cx="8351939" cy="5347982"/>
          </a:xfrm>
        </p:spPr>
        <p:txBody>
          <a:bodyPr>
            <a:normAutofit fontScale="92500" lnSpcReduction="20000"/>
          </a:bodyPr>
          <a:lstStyle/>
          <a:p>
            <a:r>
              <a:rPr lang="en-US" sz="2100" dirty="0"/>
              <a:t>Security is important within the IBM® Intelligent Operations Center because the solution is central to essential operations. To ensure security, it is important that you manage users of the solution to give all users the correct level of access.</a:t>
            </a:r>
          </a:p>
          <a:p>
            <a:r>
              <a:rPr lang="en-US" sz="2100" dirty="0"/>
              <a:t>The solution is designed for security including authentication and authorization.</a:t>
            </a:r>
          </a:p>
          <a:p>
            <a:r>
              <a:rPr lang="en-US" sz="2100" dirty="0"/>
              <a:t>Our solution supports the Lightweight Directory Access Protocol (LDAP) standard and can integrate with ARC’s Active Directory infrastructure</a:t>
            </a:r>
          </a:p>
          <a:p>
            <a:r>
              <a:rPr lang="en-US" sz="2100" dirty="0"/>
              <a:t>The solution supports SAML 2.0, the American Red Cross standard for federated authentication</a:t>
            </a:r>
          </a:p>
          <a:p>
            <a:r>
              <a:rPr lang="en-US" sz="2100" dirty="0"/>
              <a:t>The solution will integrate with </a:t>
            </a:r>
            <a:r>
              <a:rPr lang="en-US" sz="2100" dirty="0" err="1"/>
              <a:t>Courion</a:t>
            </a:r>
            <a:r>
              <a:rPr lang="en-US" sz="2100" dirty="0"/>
              <a:t> Access Assurance Suite (ARC Standard)</a:t>
            </a:r>
          </a:p>
          <a:p>
            <a:r>
              <a:rPr lang="en-US" sz="2100" dirty="0"/>
              <a:t>Our solution will support the automated provisioning and profile synchronization within 24 hours</a:t>
            </a:r>
          </a:p>
          <a:p>
            <a:r>
              <a:rPr lang="en-US" sz="2100" dirty="0"/>
              <a:t>Our solution will support the automated de-provisioning and role/Permission updates within 4 hours from the time the request is received</a:t>
            </a:r>
          </a:p>
          <a:p>
            <a:r>
              <a:rPr lang="en-US" sz="2100" dirty="0"/>
              <a:t>The solution supports a single sign-on architecture.  It can be configured to accept tokens from other single sign-on providers using standards like SAML 2.0</a:t>
            </a:r>
          </a:p>
          <a:p>
            <a:pPr marL="0" indent="0">
              <a:buNone/>
            </a:pPr>
            <a:endParaRPr lang="en-US" dirty="0"/>
          </a:p>
          <a:p>
            <a:endParaRPr lang="en-US" dirty="0"/>
          </a:p>
          <a:p>
            <a:endParaRPr lang="en-US" dirty="0"/>
          </a:p>
        </p:txBody>
      </p:sp>
      <p:sp>
        <p:nvSpPr>
          <p:cNvPr id="5" name="Slide Number Placeholder 4"/>
          <p:cNvSpPr>
            <a:spLocks noGrp="1"/>
          </p:cNvSpPr>
          <p:nvPr>
            <p:ph type="sldNum" sz="quarter" idx="14"/>
          </p:nvPr>
        </p:nvSpPr>
        <p:spPr/>
        <p:txBody>
          <a:bodyPr/>
          <a:lstStyle/>
          <a:p>
            <a:pPr>
              <a:defRPr/>
            </a:pPr>
            <a:fld id="{A85E9118-4525-4620-91B5-75B9750E007A}" type="slidenum">
              <a:rPr lang="en-US" smtClean="0"/>
              <a:pPr>
                <a:defRPr/>
              </a:pPr>
              <a:t>25</a:t>
            </a:fld>
            <a:endParaRPr lang="en-US" dirty="0"/>
          </a:p>
        </p:txBody>
      </p:sp>
      <p:sp>
        <p:nvSpPr>
          <p:cNvPr id="7" name="Text Placeholder 3"/>
          <p:cNvSpPr txBox="1">
            <a:spLocks/>
          </p:cNvSpPr>
          <p:nvPr/>
        </p:nvSpPr>
        <p:spPr>
          <a:xfrm>
            <a:off x="352432" y="6097"/>
            <a:ext cx="2667000" cy="381000"/>
          </a:xfrm>
          <a:prstGeom prst="rect">
            <a:avLst/>
          </a:prstGeom>
        </p:spPr>
        <p:txBody>
          <a:bodyPr/>
          <a:lstStyle>
            <a:lvl1pPr marL="225425" indent="-225425" algn="l" defTabSz="914400" rtl="0" eaLnBrk="1" latinLnBrk="0" hangingPunct="1">
              <a:spcBef>
                <a:spcPct val="20000"/>
              </a:spcBef>
              <a:buFont typeface="Wingdings" pitchFamily="2" charset="2"/>
              <a:buChar char="§"/>
              <a:defRPr sz="2000" kern="1200">
                <a:solidFill>
                  <a:schemeClr val="tx1"/>
                </a:solidFill>
                <a:latin typeface="+mn-lt"/>
                <a:ea typeface="+mn-ea"/>
                <a:cs typeface="Arial" panose="020B0604020202020204" pitchFamily="34" charset="0"/>
              </a:defRPr>
            </a:lvl1pPr>
            <a:lvl2pPr marL="463550" indent="-238125" algn="l" defTabSz="914400" rtl="0" eaLnBrk="1" latinLnBrk="0" hangingPunct="1">
              <a:spcBef>
                <a:spcPct val="20000"/>
              </a:spcBef>
              <a:buSzPct val="120000"/>
              <a:buFont typeface="Arial" pitchFamily="34" charset="0"/>
              <a:buChar char="•"/>
              <a:defRPr sz="1800" kern="1200">
                <a:solidFill>
                  <a:schemeClr val="tx1"/>
                </a:solidFill>
                <a:latin typeface="+mn-lt"/>
                <a:ea typeface="+mn-ea"/>
                <a:cs typeface="Arial" panose="020B0604020202020204" pitchFamily="34" charset="0"/>
              </a:defRPr>
            </a:lvl2pPr>
            <a:lvl3pPr marL="688975" indent="-225425" algn="l" defTabSz="914400" rtl="0" eaLnBrk="1" latinLnBrk="0" hangingPunct="1">
              <a:spcBef>
                <a:spcPct val="20000"/>
              </a:spcBef>
              <a:buFont typeface="Calibri" pitchFamily="34" charset="0"/>
              <a:buChar char="−"/>
              <a:defRPr sz="1600" kern="1200">
                <a:solidFill>
                  <a:schemeClr val="tx1"/>
                </a:solidFill>
                <a:latin typeface="+mn-lt"/>
                <a:ea typeface="+mn-ea"/>
                <a:cs typeface="Arial" panose="020B0604020202020204" pitchFamily="34" charset="0"/>
              </a:defRPr>
            </a:lvl3pPr>
            <a:lvl4pPr marL="976313" indent="-236538" algn="l" defTabSz="914400" rtl="0" eaLnBrk="1" latinLnBrk="0" hangingPunct="1">
              <a:spcBef>
                <a:spcPct val="20000"/>
              </a:spcBef>
              <a:buFont typeface="Calibri" pitchFamily="34" charset="0"/>
              <a:buChar char="»"/>
              <a:defRPr sz="1400" kern="1200">
                <a:solidFill>
                  <a:schemeClr val="tx1"/>
                </a:solidFill>
                <a:latin typeface="+mn-lt"/>
                <a:ea typeface="+mn-ea"/>
                <a:cs typeface="Arial" panose="020B0604020202020204" pitchFamily="34" charset="0"/>
              </a:defRPr>
            </a:lvl4pPr>
            <a:lvl5pPr marL="976313" indent="-236538" algn="l" defTabSz="914400" rtl="0" eaLnBrk="1" latinLnBrk="0" hangingPunct="1">
              <a:spcBef>
                <a:spcPct val="20000"/>
              </a:spcBef>
              <a:buFont typeface="Arial" pitchFamily="34" charset="0"/>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None/>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600" dirty="0">
                <a:solidFill>
                  <a:schemeClr val="bg2"/>
                </a:solidFill>
                <a:latin typeface="Segoe" panose="020B0502040504020203"/>
              </a:rPr>
              <a:t>Security  Architecture</a:t>
            </a:r>
          </a:p>
        </p:txBody>
      </p:sp>
    </p:spTree>
    <p:extLst>
      <p:ext uri="{BB962C8B-B14F-4D97-AF65-F5344CB8AC3E}">
        <p14:creationId xmlns:p14="http://schemas.microsoft.com/office/powerpoint/2010/main" val="35961165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a:t>
            </a:r>
          </a:p>
        </p:txBody>
      </p:sp>
      <p:sp>
        <p:nvSpPr>
          <p:cNvPr id="3" name="Content Placeholder 2"/>
          <p:cNvSpPr>
            <a:spLocks noGrp="1"/>
          </p:cNvSpPr>
          <p:nvPr>
            <p:ph idx="1"/>
          </p:nvPr>
        </p:nvSpPr>
        <p:spPr>
          <a:xfrm>
            <a:off x="381000" y="1103376"/>
            <a:ext cx="8382000" cy="5029200"/>
          </a:xfrm>
        </p:spPr>
        <p:txBody>
          <a:bodyPr>
            <a:normAutofit fontScale="92500" lnSpcReduction="10000"/>
          </a:bodyPr>
          <a:lstStyle/>
          <a:p>
            <a:r>
              <a:rPr lang="en-US" dirty="0"/>
              <a:t>Data Access</a:t>
            </a:r>
          </a:p>
          <a:p>
            <a:pPr lvl="1"/>
            <a:r>
              <a:rPr lang="en-US" dirty="0"/>
              <a:t>Solution controls access to data based on roles. </a:t>
            </a:r>
          </a:p>
          <a:p>
            <a:pPr lvl="1"/>
            <a:r>
              <a:rPr lang="en-US" dirty="0"/>
              <a:t>The solution includes the industry leading DB2 relational database that supports:  Authentication, Authorization, Trusted Contexts, Auditing, Row &amp; Column Access Control, Label-Based Access Control &amp; Encryption controls</a:t>
            </a:r>
          </a:p>
          <a:p>
            <a:r>
              <a:rPr lang="en-US" dirty="0"/>
              <a:t>Data Integrity</a:t>
            </a:r>
          </a:p>
          <a:p>
            <a:pPr lvl="1"/>
            <a:r>
              <a:rPr lang="en-US" dirty="0"/>
              <a:t>The proposed solution includes mature and proven technologies that support data security and data integrity.</a:t>
            </a:r>
          </a:p>
          <a:p>
            <a:r>
              <a:rPr lang="en-US" dirty="0"/>
              <a:t>Data Monitoring</a:t>
            </a:r>
          </a:p>
          <a:p>
            <a:pPr lvl="1"/>
            <a:r>
              <a:rPr lang="en-US" dirty="0"/>
              <a:t>All system activities are monitored. Any unexpected requests are noted and shared with ARC’s security team. </a:t>
            </a:r>
          </a:p>
          <a:p>
            <a:r>
              <a:rPr lang="en-US" dirty="0"/>
              <a:t>Data Security</a:t>
            </a:r>
          </a:p>
          <a:p>
            <a:pPr lvl="1"/>
            <a:r>
              <a:rPr lang="en-US" dirty="0"/>
              <a:t>Our solution will provide data security and protection for data in-flight, as well as data at rest. </a:t>
            </a:r>
          </a:p>
          <a:p>
            <a:r>
              <a:rPr lang="en-US" dirty="0"/>
              <a:t>Best Practices</a:t>
            </a:r>
          </a:p>
          <a:p>
            <a:pPr lvl="1"/>
            <a:r>
              <a:rPr lang="en-US" dirty="0"/>
              <a:t>Our solution will avoid hardcoding user credentials into scripts; User credentials will be configuration and parameter based.</a:t>
            </a:r>
          </a:p>
          <a:p>
            <a:pPr marL="0" indent="0">
              <a:buNone/>
            </a:pPr>
            <a:endParaRPr lang="en-US" dirty="0"/>
          </a:p>
          <a:p>
            <a:endParaRPr lang="en-US" dirty="0"/>
          </a:p>
          <a:p>
            <a:endParaRPr lang="en-US" dirty="0"/>
          </a:p>
        </p:txBody>
      </p:sp>
      <p:sp>
        <p:nvSpPr>
          <p:cNvPr id="4" name="Text Placeholder 3"/>
          <p:cNvSpPr>
            <a:spLocks noGrp="1"/>
          </p:cNvSpPr>
          <p:nvPr>
            <p:ph type="body" sz="quarter" idx="13"/>
          </p:nvPr>
        </p:nvSpPr>
        <p:spPr/>
        <p:txBody>
          <a:bodyPr/>
          <a:lstStyle/>
          <a:p>
            <a:r>
              <a:rPr lang="en-US" dirty="0"/>
              <a:t>Security  Architecture</a:t>
            </a:r>
          </a:p>
        </p:txBody>
      </p:sp>
      <p:sp>
        <p:nvSpPr>
          <p:cNvPr id="5" name="Slide Number Placeholder 4"/>
          <p:cNvSpPr>
            <a:spLocks noGrp="1"/>
          </p:cNvSpPr>
          <p:nvPr>
            <p:ph type="sldNum" sz="quarter" idx="14"/>
          </p:nvPr>
        </p:nvSpPr>
        <p:spPr/>
        <p:txBody>
          <a:bodyPr/>
          <a:lstStyle/>
          <a:p>
            <a:pPr>
              <a:defRPr/>
            </a:pPr>
            <a:fld id="{A85E9118-4525-4620-91B5-75B9750E007A}" type="slidenum">
              <a:rPr lang="en-US" smtClean="0"/>
              <a:pPr>
                <a:defRPr/>
              </a:pPr>
              <a:t>26</a:t>
            </a:fld>
            <a:endParaRPr lang="en-US" dirty="0"/>
          </a:p>
        </p:txBody>
      </p:sp>
    </p:spTree>
    <p:extLst>
      <p:ext uri="{BB962C8B-B14F-4D97-AF65-F5344CB8AC3E}">
        <p14:creationId xmlns:p14="http://schemas.microsoft.com/office/powerpoint/2010/main" val="14200953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Text Box 1"/>
          <p:cNvSpPr txBox="1">
            <a:spLocks noChangeArrowheads="1"/>
          </p:cNvSpPr>
          <p:nvPr/>
        </p:nvSpPr>
        <p:spPr bwMode="auto">
          <a:xfrm>
            <a:off x="566208" y="151217"/>
            <a:ext cx="8229600" cy="71575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文泉驛等寬正黑" charset="0"/>
                <a:cs typeface="文泉驛等寬正黑"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文泉驛等寬正黑" charset="0"/>
                <a:cs typeface="文泉驛等寬正黑"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文泉驛等寬正黑" charset="0"/>
                <a:cs typeface="文泉驛等寬正黑"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文泉驛等寬正黑" charset="0"/>
                <a:cs typeface="文泉驛等寬正黑"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文泉驛等寬正黑" charset="0"/>
                <a:cs typeface="文泉驛等寬正黑" charset="0"/>
              </a:defRPr>
            </a:lvl5pPr>
            <a:lvl6pPr marL="2514600" indent="-228600" defTabSz="457200" fontAlgn="base" hangingPunct="0">
              <a:lnSpc>
                <a:spcPct val="93000"/>
              </a:lnSpc>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文泉驛等寬正黑" charset="0"/>
                <a:cs typeface="文泉驛等寬正黑" charset="0"/>
              </a:defRPr>
            </a:lvl6pPr>
            <a:lvl7pPr marL="2971800" indent="-228600" defTabSz="457200" fontAlgn="base" hangingPunct="0">
              <a:lnSpc>
                <a:spcPct val="93000"/>
              </a:lnSpc>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文泉驛等寬正黑" charset="0"/>
                <a:cs typeface="文泉驛等寬正黑" charset="0"/>
              </a:defRPr>
            </a:lvl7pPr>
            <a:lvl8pPr marL="3429000" indent="-228600" defTabSz="457200" fontAlgn="base" hangingPunct="0">
              <a:lnSpc>
                <a:spcPct val="93000"/>
              </a:lnSpc>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文泉驛等寬正黑" charset="0"/>
                <a:cs typeface="文泉驛等寬正黑" charset="0"/>
              </a:defRPr>
            </a:lvl8pPr>
            <a:lvl9pPr marL="3886200" indent="-228600" defTabSz="457200" fontAlgn="base" hangingPunct="0">
              <a:lnSpc>
                <a:spcPct val="93000"/>
              </a:lnSpc>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文泉驛等寬正黑" charset="0"/>
                <a:cs typeface="文泉驛等寬正黑" charset="0"/>
              </a:defRPr>
            </a:lvl9pPr>
          </a:lstStyle>
          <a:p>
            <a:pPr algn="ctr" hangingPunct="1">
              <a:lnSpc>
                <a:spcPct val="100000"/>
              </a:lnSpc>
              <a:buClrTx/>
              <a:buFontTx/>
              <a:buNone/>
            </a:pPr>
            <a:r>
              <a:rPr lang="en-US" altLang="en-US" sz="2400" b="1" dirty="0"/>
              <a:t>Network Security</a:t>
            </a:r>
          </a:p>
        </p:txBody>
      </p:sp>
      <p:sp>
        <p:nvSpPr>
          <p:cNvPr id="4098" name="Text Box 2"/>
          <p:cNvSpPr txBox="1">
            <a:spLocks noChangeArrowheads="1"/>
          </p:cNvSpPr>
          <p:nvPr/>
        </p:nvSpPr>
        <p:spPr bwMode="auto">
          <a:xfrm>
            <a:off x="524160" y="1067152"/>
            <a:ext cx="7476480" cy="55633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lvl1pPr marL="341313" indent="-341313">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charset="0"/>
                <a:ea typeface="文泉驛等寬正黑" charset="0"/>
                <a:cs typeface="文泉驛等寬正黑" charset="0"/>
              </a:defRPr>
            </a:lvl1pPr>
            <a:lvl2pPr marL="741363" indent="-284163">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charset="0"/>
                <a:ea typeface="文泉驛等寬正黑" charset="0"/>
                <a:cs typeface="文泉驛等寬正黑" charset="0"/>
              </a:defRPr>
            </a:lvl2pPr>
            <a:lvl3pPr>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charset="0"/>
                <a:ea typeface="文泉驛等寬正黑" charset="0"/>
                <a:cs typeface="文泉驛等寬正黑" charset="0"/>
              </a:defRPr>
            </a:lvl3pPr>
            <a:lvl4pPr>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charset="0"/>
                <a:ea typeface="文泉驛等寬正黑" charset="0"/>
                <a:cs typeface="文泉驛等寬正黑" charset="0"/>
              </a:defRPr>
            </a:lvl4pPr>
            <a:lvl5pPr>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charset="0"/>
                <a:ea typeface="文泉驛等寬正黑" charset="0"/>
                <a:cs typeface="文泉驛等寬正黑" charset="0"/>
              </a:defRPr>
            </a:lvl5pPr>
            <a:lvl6pPr marL="2514600" indent="-228600" defTabSz="457200" fontAlgn="base" hangingPunct="0">
              <a:lnSpc>
                <a:spcPct val="93000"/>
              </a:lnSpc>
              <a:spcBef>
                <a:spcPct val="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charset="0"/>
                <a:ea typeface="文泉驛等寬正黑" charset="0"/>
                <a:cs typeface="文泉驛等寬正黑" charset="0"/>
              </a:defRPr>
            </a:lvl6pPr>
            <a:lvl7pPr marL="2971800" indent="-228600" defTabSz="457200" fontAlgn="base" hangingPunct="0">
              <a:lnSpc>
                <a:spcPct val="93000"/>
              </a:lnSpc>
              <a:spcBef>
                <a:spcPct val="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charset="0"/>
                <a:ea typeface="文泉驛等寬正黑" charset="0"/>
                <a:cs typeface="文泉驛等寬正黑" charset="0"/>
              </a:defRPr>
            </a:lvl7pPr>
            <a:lvl8pPr marL="3429000" indent="-228600" defTabSz="457200" fontAlgn="base" hangingPunct="0">
              <a:lnSpc>
                <a:spcPct val="93000"/>
              </a:lnSpc>
              <a:spcBef>
                <a:spcPct val="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charset="0"/>
                <a:ea typeface="文泉驛等寬正黑" charset="0"/>
                <a:cs typeface="文泉驛等寬正黑" charset="0"/>
              </a:defRPr>
            </a:lvl8pPr>
            <a:lvl9pPr marL="3886200" indent="-228600" defTabSz="457200" fontAlgn="base" hangingPunct="0">
              <a:lnSpc>
                <a:spcPct val="93000"/>
              </a:lnSpc>
              <a:spcBef>
                <a:spcPct val="0"/>
              </a:spcBef>
              <a:spcAft>
                <a:spcPct val="0"/>
              </a:spcAft>
              <a:buClr>
                <a:srgbClr val="000000"/>
              </a:buClr>
              <a:buSzPct val="100000"/>
              <a:buFont typeface="Times New Roman" pitchFamily="16"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charset="0"/>
                <a:ea typeface="文泉驛等寬正黑" charset="0"/>
                <a:cs typeface="文泉驛等寬正黑" charset="0"/>
              </a:defRPr>
            </a:lvl9pPr>
          </a:lstStyle>
          <a:p>
            <a:pPr>
              <a:spcBef>
                <a:spcPts val="454"/>
              </a:spcBef>
              <a:buFont typeface="Arial" charset="0"/>
              <a:buChar char="•"/>
            </a:pPr>
            <a:r>
              <a:rPr lang="en-US" altLang="en-US" dirty="0">
                <a:latin typeface="Calibri" pitchFamily="32" charset="0"/>
              </a:rPr>
              <a:t>Content Delivery Network</a:t>
            </a:r>
          </a:p>
          <a:p>
            <a:pPr lvl="1">
              <a:spcBef>
                <a:spcPts val="363"/>
              </a:spcBef>
              <a:buFont typeface="Arial" charset="0"/>
              <a:buChar char="–"/>
            </a:pPr>
            <a:r>
              <a:rPr lang="en-US" altLang="en-US" sz="1500" dirty="0">
                <a:latin typeface="Calibri" pitchFamily="32" charset="0"/>
              </a:rPr>
              <a:t>24 nodes (integration with Object Storage)</a:t>
            </a:r>
          </a:p>
          <a:p>
            <a:pPr lvl="1">
              <a:spcBef>
                <a:spcPts val="363"/>
              </a:spcBef>
              <a:buFont typeface="Arial" charset="0"/>
              <a:buChar char="–"/>
            </a:pPr>
            <a:r>
              <a:rPr lang="en-US" altLang="en-US" sz="1500" dirty="0">
                <a:latin typeface="Calibri" pitchFamily="32" charset="0"/>
              </a:rPr>
              <a:t>Secure content management</a:t>
            </a:r>
          </a:p>
          <a:p>
            <a:pPr>
              <a:spcBef>
                <a:spcPts val="454"/>
              </a:spcBef>
              <a:buFont typeface="Arial" charset="0"/>
              <a:buChar char="•"/>
            </a:pPr>
            <a:r>
              <a:rPr lang="en-US" altLang="en-US" dirty="0">
                <a:latin typeface="Calibri" pitchFamily="32" charset="0"/>
              </a:rPr>
              <a:t>Load balancing</a:t>
            </a:r>
          </a:p>
          <a:p>
            <a:pPr lvl="1">
              <a:spcBef>
                <a:spcPts val="363"/>
              </a:spcBef>
              <a:buFont typeface="Arial" charset="0"/>
              <a:buChar char="–"/>
            </a:pPr>
            <a:r>
              <a:rPr lang="en-US" altLang="en-US" sz="1500" dirty="0">
                <a:latin typeface="Calibri" pitchFamily="32" charset="0"/>
              </a:rPr>
              <a:t>Local (Array Networks)</a:t>
            </a:r>
          </a:p>
          <a:p>
            <a:pPr lvl="1">
              <a:spcBef>
                <a:spcPts val="363"/>
              </a:spcBef>
              <a:buFont typeface="Arial" charset="0"/>
              <a:buChar char="–"/>
            </a:pPr>
            <a:r>
              <a:rPr lang="en-US" altLang="en-US" sz="1500" dirty="0">
                <a:latin typeface="Calibri" pitchFamily="32" charset="0"/>
              </a:rPr>
              <a:t>Global (F5 – Discontinued)</a:t>
            </a:r>
          </a:p>
          <a:p>
            <a:pPr lvl="1">
              <a:spcBef>
                <a:spcPts val="363"/>
              </a:spcBef>
              <a:buFont typeface="Arial" charset="0"/>
              <a:buChar char="–"/>
            </a:pPr>
            <a:r>
              <a:rPr lang="en-US" altLang="en-US" sz="1500" dirty="0">
                <a:latin typeface="Calibri" pitchFamily="32" charset="0"/>
              </a:rPr>
              <a:t>Citrix </a:t>
            </a:r>
            <a:r>
              <a:rPr lang="en-US" altLang="en-US" sz="1500" dirty="0" err="1">
                <a:latin typeface="Calibri" pitchFamily="32" charset="0"/>
              </a:rPr>
              <a:t>Netscaler</a:t>
            </a:r>
            <a:r>
              <a:rPr lang="en-US" altLang="en-US" sz="1500" dirty="0">
                <a:latin typeface="Calibri" pitchFamily="32" charset="0"/>
              </a:rPr>
              <a:t> (Standard for Local and Platinum for Global)</a:t>
            </a:r>
          </a:p>
          <a:p>
            <a:pPr>
              <a:spcBef>
                <a:spcPts val="454"/>
              </a:spcBef>
              <a:buFont typeface="Arial" charset="0"/>
              <a:buChar char="•"/>
            </a:pPr>
            <a:r>
              <a:rPr lang="en-US" altLang="en-US" dirty="0">
                <a:latin typeface="Calibri" pitchFamily="32" charset="0"/>
              </a:rPr>
              <a:t>Firewalls</a:t>
            </a:r>
          </a:p>
          <a:p>
            <a:pPr lvl="1">
              <a:spcBef>
                <a:spcPts val="363"/>
              </a:spcBef>
              <a:buFont typeface="Arial" charset="0"/>
              <a:buChar char="–"/>
            </a:pPr>
            <a:r>
              <a:rPr lang="en-US" altLang="en-US" sz="1500" dirty="0">
                <a:latin typeface="Calibri" pitchFamily="32" charset="0"/>
              </a:rPr>
              <a:t>Shared</a:t>
            </a:r>
          </a:p>
          <a:p>
            <a:pPr lvl="1">
              <a:spcBef>
                <a:spcPts val="363"/>
              </a:spcBef>
              <a:buFont typeface="Arial" charset="0"/>
              <a:buChar char="–"/>
            </a:pPr>
            <a:r>
              <a:rPr lang="en-US" altLang="en-US" sz="1500" dirty="0">
                <a:latin typeface="Calibri" pitchFamily="32" charset="0"/>
              </a:rPr>
              <a:t>Dedicated</a:t>
            </a:r>
          </a:p>
          <a:p>
            <a:pPr lvl="1">
              <a:spcBef>
                <a:spcPts val="363"/>
              </a:spcBef>
              <a:buFont typeface="Arial" charset="0"/>
              <a:buChar char="–"/>
            </a:pPr>
            <a:r>
              <a:rPr lang="en-US" altLang="en-US" sz="1500" dirty="0" err="1">
                <a:latin typeface="Calibri" pitchFamily="32" charset="0"/>
              </a:rPr>
              <a:t>Fortigate</a:t>
            </a:r>
            <a:r>
              <a:rPr lang="en-US" altLang="en-US" sz="1500" dirty="0">
                <a:latin typeface="Calibri" pitchFamily="32" charset="0"/>
              </a:rPr>
              <a:t> Security Appliance (alt </a:t>
            </a:r>
            <a:r>
              <a:rPr lang="en-US" altLang="en-US" sz="1500" dirty="0" err="1">
                <a:latin typeface="Calibri" pitchFamily="32" charset="0"/>
              </a:rPr>
              <a:t>Vyatta</a:t>
            </a:r>
            <a:r>
              <a:rPr lang="en-US" altLang="en-US" sz="1500" dirty="0">
                <a:latin typeface="Calibri" pitchFamily="32" charset="0"/>
              </a:rPr>
              <a:t>)</a:t>
            </a:r>
          </a:p>
          <a:p>
            <a:pPr>
              <a:spcBef>
                <a:spcPts val="454"/>
              </a:spcBef>
              <a:buFont typeface="Arial" charset="0"/>
              <a:buChar char="•"/>
            </a:pPr>
            <a:r>
              <a:rPr lang="en-US" altLang="en-US" dirty="0">
                <a:latin typeface="Calibri" pitchFamily="32" charset="0"/>
              </a:rPr>
              <a:t>Application acceleration (Bare Metal, </a:t>
            </a:r>
            <a:r>
              <a:rPr lang="en-US" altLang="en-US" dirty="0" err="1">
                <a:latin typeface="Calibri" pitchFamily="32" charset="0"/>
              </a:rPr>
              <a:t>Netscaler</a:t>
            </a:r>
            <a:r>
              <a:rPr lang="en-US" altLang="en-US" dirty="0">
                <a:latin typeface="Calibri" pitchFamily="32" charset="0"/>
              </a:rPr>
              <a:t>, </a:t>
            </a:r>
            <a:r>
              <a:rPr lang="en-US" altLang="en-US" dirty="0" err="1">
                <a:latin typeface="Calibri" pitchFamily="32" charset="0"/>
              </a:rPr>
              <a:t>etc</a:t>
            </a:r>
            <a:r>
              <a:rPr lang="en-US" altLang="en-US" dirty="0">
                <a:latin typeface="Calibri" pitchFamily="32" charset="0"/>
              </a:rPr>
              <a:t>)</a:t>
            </a:r>
          </a:p>
          <a:p>
            <a:pPr>
              <a:spcBef>
                <a:spcPts val="454"/>
              </a:spcBef>
              <a:buFont typeface="Arial" charset="0"/>
              <a:buChar char="•"/>
            </a:pPr>
            <a:r>
              <a:rPr lang="en-US" altLang="en-US" dirty="0">
                <a:latin typeface="Calibri" pitchFamily="32" charset="0"/>
              </a:rPr>
              <a:t>DNS services</a:t>
            </a:r>
          </a:p>
          <a:p>
            <a:pPr>
              <a:spcBef>
                <a:spcPts val="454"/>
              </a:spcBef>
              <a:buFont typeface="Arial" charset="0"/>
              <a:buChar char="•"/>
            </a:pPr>
            <a:r>
              <a:rPr lang="en-US" altLang="en-US" dirty="0">
                <a:latin typeface="Calibri" pitchFamily="32" charset="0"/>
              </a:rPr>
              <a:t>IDS protection and assessment </a:t>
            </a:r>
          </a:p>
          <a:p>
            <a:pPr lvl="1">
              <a:spcBef>
                <a:spcPts val="363"/>
              </a:spcBef>
              <a:buFont typeface="Arial" charset="0"/>
              <a:buChar char="–"/>
            </a:pPr>
            <a:r>
              <a:rPr lang="en-US" altLang="en-US" sz="1500" dirty="0">
                <a:latin typeface="Calibri" pitchFamily="32" charset="0"/>
              </a:rPr>
              <a:t>McAfee Host Intrusion Protection with Reporting</a:t>
            </a:r>
          </a:p>
          <a:p>
            <a:pPr>
              <a:spcBef>
                <a:spcPts val="454"/>
              </a:spcBef>
              <a:buFont typeface="Arial" charset="0"/>
              <a:buChar char="•"/>
            </a:pPr>
            <a:r>
              <a:rPr lang="en-US" altLang="en-US" dirty="0">
                <a:latin typeface="Calibri" pitchFamily="32" charset="0"/>
              </a:rPr>
              <a:t>SSL certificate management</a:t>
            </a:r>
          </a:p>
          <a:p>
            <a:pPr>
              <a:spcBef>
                <a:spcPts val="454"/>
              </a:spcBef>
              <a:buFont typeface="Arial" charset="0"/>
              <a:buChar char="•"/>
            </a:pPr>
            <a:r>
              <a:rPr lang="en-US" altLang="en-US" dirty="0">
                <a:latin typeface="Calibri" pitchFamily="32" charset="0"/>
              </a:rPr>
              <a:t>Antivirus &amp; malware protection (McAfee </a:t>
            </a:r>
            <a:r>
              <a:rPr lang="en-US" altLang="en-US" dirty="0" err="1">
                <a:latin typeface="Calibri" pitchFamily="32" charset="0"/>
              </a:rPr>
              <a:t>VirusScan</a:t>
            </a:r>
            <a:r>
              <a:rPr lang="en-US" altLang="en-US" dirty="0">
                <a:latin typeface="Calibri" pitchFamily="32" charset="0"/>
              </a:rPr>
              <a:t>)</a:t>
            </a:r>
          </a:p>
        </p:txBody>
      </p:sp>
      <p:sp>
        <p:nvSpPr>
          <p:cNvPr id="4099" name="Text Box 3"/>
          <p:cNvSpPr txBox="1">
            <a:spLocks noChangeArrowheads="1"/>
          </p:cNvSpPr>
          <p:nvPr/>
        </p:nvSpPr>
        <p:spPr bwMode="auto">
          <a:xfrm>
            <a:off x="6552000" y="6356828"/>
            <a:ext cx="2134080" cy="3657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39" tIns="42452" rIns="81639" bIns="42452" anchor="ctr"/>
          <a:lstStyle>
            <a:lvl1pPr>
              <a:tabLst>
                <a:tab pos="723900" algn="l"/>
                <a:tab pos="1447800" algn="l"/>
                <a:tab pos="2171700" algn="l"/>
              </a:tabLst>
              <a:defRPr>
                <a:solidFill>
                  <a:srgbClr val="000000"/>
                </a:solidFill>
                <a:latin typeface="Arial" charset="0"/>
                <a:ea typeface="文泉驛等寬正黑" charset="0"/>
                <a:cs typeface="文泉驛等寬正黑" charset="0"/>
              </a:defRPr>
            </a:lvl1pPr>
            <a:lvl2pPr>
              <a:tabLst>
                <a:tab pos="723900" algn="l"/>
                <a:tab pos="1447800" algn="l"/>
                <a:tab pos="2171700" algn="l"/>
              </a:tabLst>
              <a:defRPr>
                <a:solidFill>
                  <a:srgbClr val="000000"/>
                </a:solidFill>
                <a:latin typeface="Arial" charset="0"/>
                <a:ea typeface="文泉驛等寬正黑" charset="0"/>
                <a:cs typeface="文泉驛等寬正黑" charset="0"/>
              </a:defRPr>
            </a:lvl2pPr>
            <a:lvl3pPr>
              <a:tabLst>
                <a:tab pos="723900" algn="l"/>
                <a:tab pos="1447800" algn="l"/>
                <a:tab pos="2171700" algn="l"/>
              </a:tabLst>
              <a:defRPr>
                <a:solidFill>
                  <a:srgbClr val="000000"/>
                </a:solidFill>
                <a:latin typeface="Arial" charset="0"/>
                <a:ea typeface="文泉驛等寬正黑" charset="0"/>
                <a:cs typeface="文泉驛等寬正黑" charset="0"/>
              </a:defRPr>
            </a:lvl3pPr>
            <a:lvl4pPr>
              <a:tabLst>
                <a:tab pos="723900" algn="l"/>
                <a:tab pos="1447800" algn="l"/>
                <a:tab pos="2171700" algn="l"/>
              </a:tabLst>
              <a:defRPr>
                <a:solidFill>
                  <a:srgbClr val="000000"/>
                </a:solidFill>
                <a:latin typeface="Arial" charset="0"/>
                <a:ea typeface="文泉驛等寬正黑" charset="0"/>
                <a:cs typeface="文泉驛等寬正黑" charset="0"/>
              </a:defRPr>
            </a:lvl4pPr>
            <a:lvl5pPr>
              <a:tabLst>
                <a:tab pos="723900" algn="l"/>
                <a:tab pos="1447800" algn="l"/>
                <a:tab pos="2171700" algn="l"/>
              </a:tabLst>
              <a:defRPr>
                <a:solidFill>
                  <a:srgbClr val="000000"/>
                </a:solidFill>
                <a:latin typeface="Arial" charset="0"/>
                <a:ea typeface="文泉驛等寬正黑" charset="0"/>
                <a:cs typeface="文泉驛等寬正黑" charset="0"/>
              </a:defRPr>
            </a:lvl5pPr>
            <a:lvl6pPr marL="25146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Lst>
              <a:defRPr>
                <a:solidFill>
                  <a:srgbClr val="000000"/>
                </a:solidFill>
                <a:latin typeface="Arial" charset="0"/>
                <a:ea typeface="文泉驛等寬正黑" charset="0"/>
                <a:cs typeface="文泉驛等寬正黑" charset="0"/>
              </a:defRPr>
            </a:lvl6pPr>
            <a:lvl7pPr marL="29718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Lst>
              <a:defRPr>
                <a:solidFill>
                  <a:srgbClr val="000000"/>
                </a:solidFill>
                <a:latin typeface="Arial" charset="0"/>
                <a:ea typeface="文泉驛等寬正黑" charset="0"/>
                <a:cs typeface="文泉驛等寬正黑" charset="0"/>
              </a:defRPr>
            </a:lvl7pPr>
            <a:lvl8pPr marL="34290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Lst>
              <a:defRPr>
                <a:solidFill>
                  <a:srgbClr val="000000"/>
                </a:solidFill>
                <a:latin typeface="Arial" charset="0"/>
                <a:ea typeface="文泉驛等寬正黑" charset="0"/>
                <a:cs typeface="文泉驛等寬正黑" charset="0"/>
              </a:defRPr>
            </a:lvl8pPr>
            <a:lvl9pPr marL="38862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Lst>
              <a:defRPr>
                <a:solidFill>
                  <a:srgbClr val="000000"/>
                </a:solidFill>
                <a:latin typeface="Arial" charset="0"/>
                <a:ea typeface="文泉驛等寬正黑" charset="0"/>
                <a:cs typeface="文泉驛等寬正黑" charset="0"/>
              </a:defRPr>
            </a:lvl9pPr>
          </a:lstStyle>
          <a:p>
            <a:pPr algn="r" hangingPunct="1">
              <a:lnSpc>
                <a:spcPct val="100000"/>
              </a:lnSpc>
              <a:buClrTx/>
              <a:buFontTx/>
              <a:buNone/>
            </a:pPr>
            <a:fld id="{97954F4D-D61D-4AA9-A2EF-EA4B48378FEA}" type="slidenum">
              <a:rPr lang="en-US" altLang="en-US" sz="800">
                <a:ea typeface="MS PGothic" pitchFamily="32" charset="-128"/>
              </a:rPr>
              <a:pPr algn="r" hangingPunct="1">
                <a:lnSpc>
                  <a:spcPct val="100000"/>
                </a:lnSpc>
                <a:buClrTx/>
                <a:buFontTx/>
                <a:buNone/>
              </a:pPr>
              <a:t>27</a:t>
            </a:fld>
            <a:endParaRPr lang="en-US" altLang="en-US" sz="800">
              <a:ea typeface="MS PGothic" pitchFamily="32" charset="-128"/>
            </a:endParaRPr>
          </a:p>
        </p:txBody>
      </p:sp>
      <p:sp>
        <p:nvSpPr>
          <p:cNvPr id="4100" name="Text Box 4"/>
          <p:cNvSpPr txBox="1">
            <a:spLocks noChangeArrowheads="1"/>
          </p:cNvSpPr>
          <p:nvPr/>
        </p:nvSpPr>
        <p:spPr bwMode="auto">
          <a:xfrm>
            <a:off x="519841" y="845730"/>
            <a:ext cx="8382240" cy="2550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39" tIns="42452" rIns="81639" bIns="42452">
            <a:spAutoFit/>
          </a:bodyPr>
          <a:lstStyle>
            <a:lvl1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charset="0"/>
                <a:ea typeface="文泉驛等寬正黑" charset="0"/>
                <a:cs typeface="文泉驛等寬正黑" charset="0"/>
              </a:defRPr>
            </a:lvl1pPr>
            <a:lvl2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charset="0"/>
                <a:ea typeface="文泉驛等寬正黑" charset="0"/>
                <a:cs typeface="文泉驛等寬正黑" charset="0"/>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charset="0"/>
                <a:ea typeface="文泉驛等寬正黑" charset="0"/>
                <a:cs typeface="文泉驛等寬正黑" charset="0"/>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charset="0"/>
                <a:ea typeface="文泉驛等寬正黑" charset="0"/>
                <a:cs typeface="文泉驛等寬正黑" charset="0"/>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charset="0"/>
                <a:ea typeface="文泉驛等寬正黑" charset="0"/>
                <a:cs typeface="文泉驛等寬正黑" charset="0"/>
              </a:defRPr>
            </a:lvl5pPr>
            <a:lvl6pPr marL="25146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charset="0"/>
                <a:ea typeface="文泉驛等寬正黑" charset="0"/>
                <a:cs typeface="文泉驛等寬正黑" charset="0"/>
              </a:defRPr>
            </a:lvl6pPr>
            <a:lvl7pPr marL="29718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charset="0"/>
                <a:ea typeface="文泉驛等寬正黑" charset="0"/>
                <a:cs typeface="文泉驛等寬正黑" charset="0"/>
              </a:defRPr>
            </a:lvl7pPr>
            <a:lvl8pPr marL="34290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charset="0"/>
                <a:ea typeface="文泉驛等寬正黑" charset="0"/>
                <a:cs typeface="文泉驛等寬正黑" charset="0"/>
              </a:defRPr>
            </a:lvl8pPr>
            <a:lvl9pPr marL="38862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a:solidFill>
                  <a:srgbClr val="000000"/>
                </a:solidFill>
                <a:latin typeface="Arial" charset="0"/>
                <a:ea typeface="文泉驛等寬正黑" charset="0"/>
                <a:cs typeface="文泉驛等寬正黑" charset="0"/>
              </a:defRPr>
            </a:lvl9pPr>
          </a:lstStyle>
          <a:p>
            <a:pPr eaLnBrk="0">
              <a:lnSpc>
                <a:spcPct val="100000"/>
              </a:lnSpc>
              <a:buClrTx/>
              <a:buFontTx/>
              <a:buNone/>
            </a:pPr>
            <a:r>
              <a:rPr lang="en-US" altLang="en-US" sz="1100" b="1" dirty="0" err="1">
                <a:solidFill>
                  <a:schemeClr val="tx1"/>
                </a:solidFill>
                <a:ea typeface="MS Gothic" pitchFamily="49" charset="-128"/>
              </a:rPr>
              <a:t>SoftLayer</a:t>
            </a:r>
            <a:r>
              <a:rPr lang="en-US" altLang="en-US" sz="1100" b="1" dirty="0">
                <a:solidFill>
                  <a:schemeClr val="tx1"/>
                </a:solidFill>
                <a:ea typeface="MS Gothic" pitchFamily="49" charset="-128"/>
              </a:rPr>
              <a:t> includes a rich set of functions, add-ons and configurable options</a:t>
            </a:r>
          </a:p>
        </p:txBody>
      </p:sp>
      <p:sp>
        <p:nvSpPr>
          <p:cNvPr id="6" name="Text Placeholder 3"/>
          <p:cNvSpPr txBox="1">
            <a:spLocks/>
          </p:cNvSpPr>
          <p:nvPr/>
        </p:nvSpPr>
        <p:spPr>
          <a:xfrm>
            <a:off x="304800" y="1"/>
            <a:ext cx="2667000" cy="381000"/>
          </a:xfrm>
          <a:prstGeom prst="rect">
            <a:avLst/>
          </a:prstGeom>
        </p:spPr>
        <p:txBody>
          <a:bodyPr/>
          <a:lstStyle>
            <a:lvl1pPr marL="225425" indent="-225425" algn="l" defTabSz="914400" rtl="0" eaLnBrk="1" latinLnBrk="0" hangingPunct="1">
              <a:spcBef>
                <a:spcPct val="20000"/>
              </a:spcBef>
              <a:buFont typeface="Wingdings" pitchFamily="2" charset="2"/>
              <a:buChar char="§"/>
              <a:defRPr sz="2000" kern="1200">
                <a:solidFill>
                  <a:schemeClr val="tx1"/>
                </a:solidFill>
                <a:latin typeface="+mn-lt"/>
                <a:ea typeface="+mn-ea"/>
                <a:cs typeface="Arial" panose="020B0604020202020204" pitchFamily="34" charset="0"/>
              </a:defRPr>
            </a:lvl1pPr>
            <a:lvl2pPr marL="463550" indent="-238125" algn="l" defTabSz="914400" rtl="0" eaLnBrk="1" latinLnBrk="0" hangingPunct="1">
              <a:spcBef>
                <a:spcPct val="20000"/>
              </a:spcBef>
              <a:buSzPct val="120000"/>
              <a:buFont typeface="Arial" pitchFamily="34" charset="0"/>
              <a:buChar char="•"/>
              <a:defRPr sz="1800" kern="1200">
                <a:solidFill>
                  <a:schemeClr val="tx1"/>
                </a:solidFill>
                <a:latin typeface="+mn-lt"/>
                <a:ea typeface="+mn-ea"/>
                <a:cs typeface="Arial" panose="020B0604020202020204" pitchFamily="34" charset="0"/>
              </a:defRPr>
            </a:lvl2pPr>
            <a:lvl3pPr marL="688975" indent="-225425" algn="l" defTabSz="914400" rtl="0" eaLnBrk="1" latinLnBrk="0" hangingPunct="1">
              <a:spcBef>
                <a:spcPct val="20000"/>
              </a:spcBef>
              <a:buFont typeface="Calibri" pitchFamily="34" charset="0"/>
              <a:buChar char="−"/>
              <a:defRPr sz="1600" kern="1200">
                <a:solidFill>
                  <a:schemeClr val="tx1"/>
                </a:solidFill>
                <a:latin typeface="+mn-lt"/>
                <a:ea typeface="+mn-ea"/>
                <a:cs typeface="Arial" panose="020B0604020202020204" pitchFamily="34" charset="0"/>
              </a:defRPr>
            </a:lvl3pPr>
            <a:lvl4pPr marL="976313" indent="-236538" algn="l" defTabSz="914400" rtl="0" eaLnBrk="1" latinLnBrk="0" hangingPunct="1">
              <a:spcBef>
                <a:spcPct val="20000"/>
              </a:spcBef>
              <a:buFont typeface="Calibri" pitchFamily="34" charset="0"/>
              <a:buChar char="»"/>
              <a:defRPr sz="1400" kern="1200">
                <a:solidFill>
                  <a:schemeClr val="tx1"/>
                </a:solidFill>
                <a:latin typeface="+mn-lt"/>
                <a:ea typeface="+mn-ea"/>
                <a:cs typeface="Arial" panose="020B0604020202020204" pitchFamily="34" charset="0"/>
              </a:defRPr>
            </a:lvl4pPr>
            <a:lvl5pPr marL="976313" indent="-236538" algn="l" defTabSz="914400" rtl="0" eaLnBrk="1" latinLnBrk="0" hangingPunct="1">
              <a:spcBef>
                <a:spcPct val="20000"/>
              </a:spcBef>
              <a:buFont typeface="Arial" pitchFamily="34" charset="0"/>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None/>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600" dirty="0">
                <a:solidFill>
                  <a:schemeClr val="bg2"/>
                </a:solidFill>
                <a:latin typeface="Segoe" panose="020B0502040504020203"/>
              </a:rPr>
              <a:t>Security  Architecture</a:t>
            </a:r>
          </a:p>
        </p:txBody>
      </p:sp>
      <p:sp>
        <p:nvSpPr>
          <p:cNvPr id="8" name="Slide Number Placeholder 4"/>
          <p:cNvSpPr txBox="1">
            <a:spLocks/>
          </p:cNvSpPr>
          <p:nvPr/>
        </p:nvSpPr>
        <p:spPr>
          <a:xfrm>
            <a:off x="79487" y="6590620"/>
            <a:ext cx="345282" cy="185738"/>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A85E9118-4525-4620-91B5-75B9750E007A}" type="slidenum">
              <a:rPr lang="en-US" sz="1100" smtClean="0">
                <a:latin typeface="Segoe" pitchFamily="34" charset="0"/>
              </a:rPr>
              <a:pPr>
                <a:defRPr/>
              </a:pPr>
              <a:t>27</a:t>
            </a:fld>
            <a:endParaRPr lang="en-US" sz="1100" dirty="0">
              <a:latin typeface="Segoe" pitchFamily="34" charset="0"/>
            </a:endParaRPr>
          </a:p>
        </p:txBody>
      </p:sp>
    </p:spTree>
    <p:extLst>
      <p:ext uri="{BB962C8B-B14F-4D97-AF65-F5344CB8AC3E}">
        <p14:creationId xmlns:p14="http://schemas.microsoft.com/office/powerpoint/2010/main" val="1095763985"/>
      </p:ext>
    </p:extLst>
  </p:cSld>
  <p:clrMapOvr>
    <a:masterClrMapping/>
  </p:clrMapOvr>
  <p:transition spd="slow">
    <p:fade/>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Text Box 1"/>
          <p:cNvSpPr txBox="1">
            <a:spLocks noChangeArrowheads="1"/>
          </p:cNvSpPr>
          <p:nvPr/>
        </p:nvSpPr>
        <p:spPr bwMode="auto">
          <a:xfrm>
            <a:off x="505440" y="447597"/>
            <a:ext cx="8229600" cy="4825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文泉驛等寬正黑" charset="0"/>
                <a:cs typeface="文泉驛等寬正黑"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文泉驛等寬正黑" charset="0"/>
                <a:cs typeface="文泉驛等寬正黑"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文泉驛等寬正黑" charset="0"/>
                <a:cs typeface="文泉驛等寬正黑"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文泉驛等寬正黑" charset="0"/>
                <a:cs typeface="文泉驛等寬正黑"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文泉驛等寬正黑" charset="0"/>
                <a:cs typeface="文泉驛等寬正黑" charset="0"/>
              </a:defRPr>
            </a:lvl5pPr>
            <a:lvl6pPr marL="2514600" indent="-228600" defTabSz="457200" fontAlgn="base" hangingPunct="0">
              <a:lnSpc>
                <a:spcPct val="93000"/>
              </a:lnSpc>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文泉驛等寬正黑" charset="0"/>
                <a:cs typeface="文泉驛等寬正黑" charset="0"/>
              </a:defRPr>
            </a:lvl6pPr>
            <a:lvl7pPr marL="2971800" indent="-228600" defTabSz="457200" fontAlgn="base" hangingPunct="0">
              <a:lnSpc>
                <a:spcPct val="93000"/>
              </a:lnSpc>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文泉驛等寬正黑" charset="0"/>
                <a:cs typeface="文泉驛等寬正黑" charset="0"/>
              </a:defRPr>
            </a:lvl7pPr>
            <a:lvl8pPr marL="3429000" indent="-228600" defTabSz="457200" fontAlgn="base" hangingPunct="0">
              <a:lnSpc>
                <a:spcPct val="93000"/>
              </a:lnSpc>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文泉驛等寬正黑" charset="0"/>
                <a:cs typeface="文泉驛等寬正黑" charset="0"/>
              </a:defRPr>
            </a:lvl8pPr>
            <a:lvl9pPr marL="3886200" indent="-228600" defTabSz="457200" fontAlgn="base" hangingPunct="0">
              <a:lnSpc>
                <a:spcPct val="93000"/>
              </a:lnSpc>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文泉驛等寬正黑" charset="0"/>
                <a:cs typeface="文泉驛等寬正黑" charset="0"/>
              </a:defRPr>
            </a:lvl9pPr>
          </a:lstStyle>
          <a:p>
            <a:pPr algn="ctr">
              <a:lnSpc>
                <a:spcPct val="100000"/>
              </a:lnSpc>
              <a:buClrTx/>
              <a:buFontTx/>
              <a:buNone/>
            </a:pPr>
            <a:r>
              <a:rPr lang="en-US" altLang="en-US" sz="2400" b="1" dirty="0">
                <a:latin typeface="+mn-lt"/>
              </a:rPr>
              <a:t>Data Center Security</a:t>
            </a:r>
          </a:p>
        </p:txBody>
      </p:sp>
      <p:sp>
        <p:nvSpPr>
          <p:cNvPr id="4098" name="Text Box 2"/>
          <p:cNvSpPr txBox="1">
            <a:spLocks noChangeArrowheads="1"/>
          </p:cNvSpPr>
          <p:nvPr/>
        </p:nvSpPr>
        <p:spPr bwMode="auto">
          <a:xfrm>
            <a:off x="456480" y="1117360"/>
            <a:ext cx="8229600" cy="6106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lvl1pPr>
              <a:tabLst>
                <a:tab pos="569913" algn="l"/>
                <a:tab pos="1484313" algn="l"/>
                <a:tab pos="2398713" algn="l"/>
                <a:tab pos="3313113" algn="l"/>
                <a:tab pos="4227513" algn="l"/>
                <a:tab pos="5141913" algn="l"/>
                <a:tab pos="6056313" algn="l"/>
                <a:tab pos="6970713" algn="l"/>
                <a:tab pos="7885113" algn="l"/>
                <a:tab pos="8799513" algn="l"/>
                <a:tab pos="9713913" algn="l"/>
              </a:tabLst>
              <a:defRPr>
                <a:solidFill>
                  <a:srgbClr val="000000"/>
                </a:solidFill>
                <a:latin typeface="Arial" charset="0"/>
                <a:ea typeface="文泉驛等寬正黑" charset="0"/>
                <a:cs typeface="文泉驛等寬正黑" charset="0"/>
              </a:defRPr>
            </a:lvl1pPr>
            <a:lvl2pPr>
              <a:tabLst>
                <a:tab pos="569913" algn="l"/>
                <a:tab pos="1484313" algn="l"/>
                <a:tab pos="2398713" algn="l"/>
                <a:tab pos="3313113" algn="l"/>
                <a:tab pos="4227513" algn="l"/>
                <a:tab pos="5141913" algn="l"/>
                <a:tab pos="6056313" algn="l"/>
                <a:tab pos="6970713" algn="l"/>
                <a:tab pos="7885113" algn="l"/>
                <a:tab pos="8799513" algn="l"/>
                <a:tab pos="9713913" algn="l"/>
              </a:tabLst>
              <a:defRPr>
                <a:solidFill>
                  <a:srgbClr val="000000"/>
                </a:solidFill>
                <a:latin typeface="Arial" charset="0"/>
                <a:ea typeface="文泉驛等寬正黑" charset="0"/>
                <a:cs typeface="文泉驛等寬正黑" charset="0"/>
              </a:defRPr>
            </a:lvl2pPr>
            <a:lvl3pPr>
              <a:tabLst>
                <a:tab pos="569913" algn="l"/>
                <a:tab pos="1484313" algn="l"/>
                <a:tab pos="2398713" algn="l"/>
                <a:tab pos="3313113" algn="l"/>
                <a:tab pos="4227513" algn="l"/>
                <a:tab pos="5141913" algn="l"/>
                <a:tab pos="6056313" algn="l"/>
                <a:tab pos="6970713" algn="l"/>
                <a:tab pos="7885113" algn="l"/>
                <a:tab pos="8799513" algn="l"/>
                <a:tab pos="9713913" algn="l"/>
              </a:tabLst>
              <a:defRPr>
                <a:solidFill>
                  <a:srgbClr val="000000"/>
                </a:solidFill>
                <a:latin typeface="Arial" charset="0"/>
                <a:ea typeface="文泉驛等寬正黑" charset="0"/>
                <a:cs typeface="文泉驛等寬正黑" charset="0"/>
              </a:defRPr>
            </a:lvl3pPr>
            <a:lvl4pPr>
              <a:tabLst>
                <a:tab pos="569913" algn="l"/>
                <a:tab pos="1484313" algn="l"/>
                <a:tab pos="2398713" algn="l"/>
                <a:tab pos="3313113" algn="l"/>
                <a:tab pos="4227513" algn="l"/>
                <a:tab pos="5141913" algn="l"/>
                <a:tab pos="6056313" algn="l"/>
                <a:tab pos="6970713" algn="l"/>
                <a:tab pos="7885113" algn="l"/>
                <a:tab pos="8799513" algn="l"/>
                <a:tab pos="9713913" algn="l"/>
              </a:tabLst>
              <a:defRPr>
                <a:solidFill>
                  <a:srgbClr val="000000"/>
                </a:solidFill>
                <a:latin typeface="Arial" charset="0"/>
                <a:ea typeface="文泉驛等寬正黑" charset="0"/>
                <a:cs typeface="文泉驛等寬正黑" charset="0"/>
              </a:defRPr>
            </a:lvl4pPr>
            <a:lvl5pPr>
              <a:tabLst>
                <a:tab pos="569913" algn="l"/>
                <a:tab pos="1484313" algn="l"/>
                <a:tab pos="2398713" algn="l"/>
                <a:tab pos="3313113" algn="l"/>
                <a:tab pos="4227513" algn="l"/>
                <a:tab pos="5141913" algn="l"/>
                <a:tab pos="6056313" algn="l"/>
                <a:tab pos="6970713" algn="l"/>
                <a:tab pos="7885113" algn="l"/>
                <a:tab pos="8799513" algn="l"/>
                <a:tab pos="9713913" algn="l"/>
              </a:tabLst>
              <a:defRPr>
                <a:solidFill>
                  <a:srgbClr val="000000"/>
                </a:solidFill>
                <a:latin typeface="Arial" charset="0"/>
                <a:ea typeface="文泉驛等寬正黑" charset="0"/>
                <a:cs typeface="文泉驛等寬正黑" charset="0"/>
              </a:defRPr>
            </a:lvl5pPr>
            <a:lvl6pPr marL="2514600" indent="-228600" defTabSz="457200" fontAlgn="base" hangingPunct="0">
              <a:lnSpc>
                <a:spcPct val="93000"/>
              </a:lnSpc>
              <a:spcBef>
                <a:spcPct val="0"/>
              </a:spcBef>
              <a:spcAft>
                <a:spcPct val="0"/>
              </a:spcAft>
              <a:buClr>
                <a:srgbClr val="000000"/>
              </a:buClr>
              <a:buSzPct val="100000"/>
              <a:buFont typeface="Times New Roman" pitchFamily="16" charset="0"/>
              <a:tabLst>
                <a:tab pos="569913" algn="l"/>
                <a:tab pos="1484313" algn="l"/>
                <a:tab pos="2398713" algn="l"/>
                <a:tab pos="3313113" algn="l"/>
                <a:tab pos="4227513" algn="l"/>
                <a:tab pos="5141913" algn="l"/>
                <a:tab pos="6056313" algn="l"/>
                <a:tab pos="6970713" algn="l"/>
                <a:tab pos="7885113" algn="l"/>
                <a:tab pos="8799513" algn="l"/>
                <a:tab pos="9713913" algn="l"/>
              </a:tabLst>
              <a:defRPr>
                <a:solidFill>
                  <a:srgbClr val="000000"/>
                </a:solidFill>
                <a:latin typeface="Arial" charset="0"/>
                <a:ea typeface="文泉驛等寬正黑" charset="0"/>
                <a:cs typeface="文泉驛等寬正黑" charset="0"/>
              </a:defRPr>
            </a:lvl6pPr>
            <a:lvl7pPr marL="2971800" indent="-228600" defTabSz="457200" fontAlgn="base" hangingPunct="0">
              <a:lnSpc>
                <a:spcPct val="93000"/>
              </a:lnSpc>
              <a:spcBef>
                <a:spcPct val="0"/>
              </a:spcBef>
              <a:spcAft>
                <a:spcPct val="0"/>
              </a:spcAft>
              <a:buClr>
                <a:srgbClr val="000000"/>
              </a:buClr>
              <a:buSzPct val="100000"/>
              <a:buFont typeface="Times New Roman" pitchFamily="16" charset="0"/>
              <a:tabLst>
                <a:tab pos="569913" algn="l"/>
                <a:tab pos="1484313" algn="l"/>
                <a:tab pos="2398713" algn="l"/>
                <a:tab pos="3313113" algn="l"/>
                <a:tab pos="4227513" algn="l"/>
                <a:tab pos="5141913" algn="l"/>
                <a:tab pos="6056313" algn="l"/>
                <a:tab pos="6970713" algn="l"/>
                <a:tab pos="7885113" algn="l"/>
                <a:tab pos="8799513" algn="l"/>
                <a:tab pos="9713913" algn="l"/>
              </a:tabLst>
              <a:defRPr>
                <a:solidFill>
                  <a:srgbClr val="000000"/>
                </a:solidFill>
                <a:latin typeface="Arial" charset="0"/>
                <a:ea typeface="文泉驛等寬正黑" charset="0"/>
                <a:cs typeface="文泉驛等寬正黑" charset="0"/>
              </a:defRPr>
            </a:lvl7pPr>
            <a:lvl8pPr marL="3429000" indent="-228600" defTabSz="457200" fontAlgn="base" hangingPunct="0">
              <a:lnSpc>
                <a:spcPct val="93000"/>
              </a:lnSpc>
              <a:spcBef>
                <a:spcPct val="0"/>
              </a:spcBef>
              <a:spcAft>
                <a:spcPct val="0"/>
              </a:spcAft>
              <a:buClr>
                <a:srgbClr val="000000"/>
              </a:buClr>
              <a:buSzPct val="100000"/>
              <a:buFont typeface="Times New Roman" pitchFamily="16" charset="0"/>
              <a:tabLst>
                <a:tab pos="569913" algn="l"/>
                <a:tab pos="1484313" algn="l"/>
                <a:tab pos="2398713" algn="l"/>
                <a:tab pos="3313113" algn="l"/>
                <a:tab pos="4227513" algn="l"/>
                <a:tab pos="5141913" algn="l"/>
                <a:tab pos="6056313" algn="l"/>
                <a:tab pos="6970713" algn="l"/>
                <a:tab pos="7885113" algn="l"/>
                <a:tab pos="8799513" algn="l"/>
                <a:tab pos="9713913" algn="l"/>
              </a:tabLst>
              <a:defRPr>
                <a:solidFill>
                  <a:srgbClr val="000000"/>
                </a:solidFill>
                <a:latin typeface="Arial" charset="0"/>
                <a:ea typeface="文泉驛等寬正黑" charset="0"/>
                <a:cs typeface="文泉驛等寬正黑" charset="0"/>
              </a:defRPr>
            </a:lvl8pPr>
            <a:lvl9pPr marL="3886200" indent="-228600" defTabSz="457200" fontAlgn="base" hangingPunct="0">
              <a:lnSpc>
                <a:spcPct val="93000"/>
              </a:lnSpc>
              <a:spcBef>
                <a:spcPct val="0"/>
              </a:spcBef>
              <a:spcAft>
                <a:spcPct val="0"/>
              </a:spcAft>
              <a:buClr>
                <a:srgbClr val="000000"/>
              </a:buClr>
              <a:buSzPct val="100000"/>
              <a:buFont typeface="Times New Roman" pitchFamily="16" charset="0"/>
              <a:tabLst>
                <a:tab pos="569913" algn="l"/>
                <a:tab pos="1484313" algn="l"/>
                <a:tab pos="2398713" algn="l"/>
                <a:tab pos="3313113" algn="l"/>
                <a:tab pos="4227513" algn="l"/>
                <a:tab pos="5141913" algn="l"/>
                <a:tab pos="6056313" algn="l"/>
                <a:tab pos="6970713" algn="l"/>
                <a:tab pos="7885113" algn="l"/>
                <a:tab pos="8799513" algn="l"/>
                <a:tab pos="9713913" algn="l"/>
              </a:tabLst>
              <a:defRPr>
                <a:solidFill>
                  <a:srgbClr val="000000"/>
                </a:solidFill>
                <a:latin typeface="Arial" charset="0"/>
                <a:ea typeface="文泉驛等寬正黑" charset="0"/>
                <a:cs typeface="文泉驛等寬正黑" charset="0"/>
              </a:defRPr>
            </a:lvl9pPr>
          </a:lstStyle>
          <a:p>
            <a:pPr>
              <a:spcBef>
                <a:spcPts val="317"/>
              </a:spcBef>
            </a:pPr>
            <a:r>
              <a:rPr lang="en-US" altLang="en-US" sz="1300" dirty="0">
                <a:solidFill>
                  <a:schemeClr val="tx1"/>
                </a:solidFill>
                <a:latin typeface="Calibri" pitchFamily="32" charset="0"/>
              </a:rPr>
              <a:t>Physical and operational security is the foundation of </a:t>
            </a:r>
            <a:r>
              <a:rPr lang="en-US" altLang="en-US" sz="1300" dirty="0" err="1">
                <a:solidFill>
                  <a:schemeClr val="tx1"/>
                </a:solidFill>
                <a:latin typeface="Calibri" pitchFamily="32" charset="0"/>
              </a:rPr>
              <a:t>SoftLayer</a:t>
            </a:r>
            <a:r>
              <a:rPr lang="en-US" altLang="en-US" sz="1300" dirty="0">
                <a:solidFill>
                  <a:schemeClr val="tx1"/>
                </a:solidFill>
                <a:latin typeface="Calibri" pitchFamily="32" charset="0"/>
              </a:rPr>
              <a:t> security - no other measures matter without it. That’s why every </a:t>
            </a:r>
            <a:r>
              <a:rPr lang="en-US" altLang="en-US" sz="1300" dirty="0" err="1">
                <a:solidFill>
                  <a:schemeClr val="tx1"/>
                </a:solidFill>
                <a:latin typeface="Calibri" pitchFamily="32" charset="0"/>
              </a:rPr>
              <a:t>SoftLayer</a:t>
            </a:r>
            <a:r>
              <a:rPr lang="en-US" altLang="en-US" sz="1300" dirty="0">
                <a:solidFill>
                  <a:schemeClr val="tx1"/>
                </a:solidFill>
                <a:latin typeface="Calibri" pitchFamily="32" charset="0"/>
              </a:rPr>
              <a:t> data center is fully audited based on SOC 2 Type II reporting on controls to meet industry-recognized requirements for security.</a:t>
            </a:r>
          </a:p>
        </p:txBody>
      </p:sp>
      <p:sp>
        <p:nvSpPr>
          <p:cNvPr id="4099" name="AutoShape 3"/>
          <p:cNvSpPr>
            <a:spLocks noChangeArrowheads="1"/>
          </p:cNvSpPr>
          <p:nvPr/>
        </p:nvSpPr>
        <p:spPr bwMode="auto">
          <a:xfrm>
            <a:off x="380160" y="2361848"/>
            <a:ext cx="2972160" cy="1143480"/>
          </a:xfrm>
          <a:prstGeom prst="roundRect">
            <a:avLst>
              <a:gd name="adj" fmla="val 16667"/>
            </a:avLst>
          </a:prstGeom>
          <a:solidFill>
            <a:srgbClr val="000000"/>
          </a:solidFill>
          <a:ln>
            <a:noFill/>
          </a:ln>
          <a:effectLst>
            <a:outerShdw dist="38184" dir="2700000" algn="ctr" rotWithShape="0">
              <a:srgbClr val="000000">
                <a:alpha val="43031"/>
              </a:srgbClr>
            </a:outerShdw>
          </a:effectLst>
          <a:extLst>
            <a:ext uri="{91240B29-F687-4F45-9708-019B960494DF}">
              <a14:hiddenLine xmlns:a14="http://schemas.microsoft.com/office/drawing/2010/main" w="9525" cap="flat">
                <a:solidFill>
                  <a:srgbClr val="808080"/>
                </a:solidFill>
                <a:round/>
                <a:headEnd/>
                <a:tailEnd/>
              </a14:hiddenLine>
            </a:ext>
          </a:extLst>
        </p:spPr>
        <p:txBody>
          <a:bodyPr lIns="82945" tIns="41473" rIns="82945" bIns="41473" anchor="ctr"/>
          <a:lstStyle>
            <a:lvl1pPr>
              <a:tabLst>
                <a:tab pos="723900" algn="l"/>
                <a:tab pos="1447800" algn="l"/>
                <a:tab pos="2171700" algn="l"/>
                <a:tab pos="2895600" algn="l"/>
              </a:tabLst>
              <a:defRPr>
                <a:solidFill>
                  <a:srgbClr val="000000"/>
                </a:solidFill>
                <a:latin typeface="Arial" charset="0"/>
                <a:ea typeface="文泉驛等寬正黑" charset="0"/>
                <a:cs typeface="文泉驛等寬正黑" charset="0"/>
              </a:defRPr>
            </a:lvl1pPr>
            <a:lvl2pPr>
              <a:tabLst>
                <a:tab pos="723900" algn="l"/>
                <a:tab pos="1447800" algn="l"/>
                <a:tab pos="2171700" algn="l"/>
                <a:tab pos="2895600" algn="l"/>
              </a:tabLst>
              <a:defRPr>
                <a:solidFill>
                  <a:srgbClr val="000000"/>
                </a:solidFill>
                <a:latin typeface="Arial" charset="0"/>
                <a:ea typeface="文泉驛等寬正黑" charset="0"/>
                <a:cs typeface="文泉驛等寬正黑" charset="0"/>
              </a:defRPr>
            </a:lvl2pPr>
            <a:lvl3pPr>
              <a:tabLst>
                <a:tab pos="723900" algn="l"/>
                <a:tab pos="1447800" algn="l"/>
                <a:tab pos="2171700" algn="l"/>
                <a:tab pos="2895600" algn="l"/>
              </a:tabLst>
              <a:defRPr>
                <a:solidFill>
                  <a:srgbClr val="000000"/>
                </a:solidFill>
                <a:latin typeface="Arial" charset="0"/>
                <a:ea typeface="文泉驛等寬正黑" charset="0"/>
                <a:cs typeface="文泉驛等寬正黑" charset="0"/>
              </a:defRPr>
            </a:lvl3pPr>
            <a:lvl4pPr>
              <a:tabLst>
                <a:tab pos="723900" algn="l"/>
                <a:tab pos="1447800" algn="l"/>
                <a:tab pos="2171700" algn="l"/>
                <a:tab pos="2895600" algn="l"/>
              </a:tabLst>
              <a:defRPr>
                <a:solidFill>
                  <a:srgbClr val="000000"/>
                </a:solidFill>
                <a:latin typeface="Arial" charset="0"/>
                <a:ea typeface="文泉驛等寬正黑" charset="0"/>
                <a:cs typeface="文泉驛等寬正黑" charset="0"/>
              </a:defRPr>
            </a:lvl4pPr>
            <a:lvl5pPr>
              <a:tabLst>
                <a:tab pos="723900" algn="l"/>
                <a:tab pos="1447800" algn="l"/>
                <a:tab pos="2171700" algn="l"/>
                <a:tab pos="2895600" algn="l"/>
              </a:tabLst>
              <a:defRPr>
                <a:solidFill>
                  <a:srgbClr val="000000"/>
                </a:solidFill>
                <a:latin typeface="Arial" charset="0"/>
                <a:ea typeface="文泉驛等寬正黑" charset="0"/>
                <a:cs typeface="文泉驛等寬正黑" charset="0"/>
              </a:defRPr>
            </a:lvl5pPr>
            <a:lvl6pPr marL="25146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rgbClr val="000000"/>
                </a:solidFill>
                <a:latin typeface="Arial" charset="0"/>
                <a:ea typeface="文泉驛等寬正黑" charset="0"/>
                <a:cs typeface="文泉驛等寬正黑" charset="0"/>
              </a:defRPr>
            </a:lvl6pPr>
            <a:lvl7pPr marL="29718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rgbClr val="000000"/>
                </a:solidFill>
                <a:latin typeface="Arial" charset="0"/>
                <a:ea typeface="文泉驛等寬正黑" charset="0"/>
                <a:cs typeface="文泉驛等寬正黑" charset="0"/>
              </a:defRPr>
            </a:lvl7pPr>
            <a:lvl8pPr marL="34290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rgbClr val="000000"/>
                </a:solidFill>
                <a:latin typeface="Arial" charset="0"/>
                <a:ea typeface="文泉驛等寬正黑" charset="0"/>
                <a:cs typeface="文泉驛等寬正黑" charset="0"/>
              </a:defRPr>
            </a:lvl8pPr>
            <a:lvl9pPr marL="38862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rgbClr val="000000"/>
                </a:solidFill>
                <a:latin typeface="Arial" charset="0"/>
                <a:ea typeface="文泉驛等寬正黑" charset="0"/>
                <a:cs typeface="文泉驛等寬正黑" charset="0"/>
              </a:defRPr>
            </a:lvl9pPr>
          </a:lstStyle>
          <a:p>
            <a:pPr algn="ctr" hangingPunct="1">
              <a:lnSpc>
                <a:spcPct val="100000"/>
              </a:lnSpc>
              <a:buClrTx/>
              <a:buFontTx/>
              <a:buNone/>
            </a:pPr>
            <a:r>
              <a:rPr lang="en-US" altLang="en-US">
                <a:solidFill>
                  <a:srgbClr val="FFFFFF"/>
                </a:solidFill>
              </a:rPr>
              <a:t>Data Center and Server Room Measures</a:t>
            </a:r>
          </a:p>
        </p:txBody>
      </p:sp>
      <p:sp>
        <p:nvSpPr>
          <p:cNvPr id="4100" name="AutoShape 4"/>
          <p:cNvSpPr>
            <a:spLocks noChangeArrowheads="1"/>
          </p:cNvSpPr>
          <p:nvPr/>
        </p:nvSpPr>
        <p:spPr bwMode="auto">
          <a:xfrm>
            <a:off x="3428641" y="1857795"/>
            <a:ext cx="5181120" cy="2181830"/>
          </a:xfrm>
          <a:prstGeom prst="roundRect">
            <a:avLst>
              <a:gd name="adj" fmla="val 16667"/>
            </a:avLst>
          </a:prstGeom>
          <a:solidFill>
            <a:srgbClr val="FFFFFF"/>
          </a:solidFill>
          <a:ln w="25560" cap="sq">
            <a:solidFill>
              <a:srgbClr val="B5111B"/>
            </a:solidFill>
            <a:miter lim="800000"/>
            <a:headEnd/>
            <a:tailEnd/>
          </a:ln>
          <a:effectLst>
            <a:outerShdw dist="38184" dir="2700000" algn="ctr" rotWithShape="0">
              <a:srgbClr val="000000">
                <a:alpha val="43031"/>
              </a:srgbClr>
            </a:outerShdw>
          </a:effectLst>
        </p:spPr>
        <p:txBody>
          <a:bodyPr lIns="82945" tIns="41473" rIns="82945" bIns="41473" anchor="ctr"/>
          <a:lstStyle>
            <a:lvl1pPr marL="215900" indent="-215900">
              <a:tabLst>
                <a:tab pos="723900" algn="l"/>
                <a:tab pos="1447800" algn="l"/>
                <a:tab pos="2171700" algn="l"/>
                <a:tab pos="2895600" algn="l"/>
                <a:tab pos="3619500" algn="l"/>
                <a:tab pos="4343400" algn="l"/>
                <a:tab pos="5067300" algn="l"/>
              </a:tabLst>
              <a:defRPr>
                <a:solidFill>
                  <a:srgbClr val="000000"/>
                </a:solidFill>
                <a:latin typeface="Arial" charset="0"/>
                <a:ea typeface="文泉驛等寬正黑" charset="0"/>
                <a:cs typeface="文泉驛等寬正黑" charset="0"/>
              </a:defRPr>
            </a:lvl1pPr>
            <a:lvl2pPr>
              <a:tabLst>
                <a:tab pos="723900" algn="l"/>
                <a:tab pos="1447800" algn="l"/>
                <a:tab pos="2171700" algn="l"/>
                <a:tab pos="2895600" algn="l"/>
                <a:tab pos="3619500" algn="l"/>
                <a:tab pos="4343400" algn="l"/>
                <a:tab pos="5067300" algn="l"/>
              </a:tabLst>
              <a:defRPr>
                <a:solidFill>
                  <a:srgbClr val="000000"/>
                </a:solidFill>
                <a:latin typeface="Arial" charset="0"/>
                <a:ea typeface="文泉驛等寬正黑" charset="0"/>
                <a:cs typeface="文泉驛等寬正黑" charset="0"/>
              </a:defRPr>
            </a:lvl2pPr>
            <a:lvl3pPr>
              <a:tabLst>
                <a:tab pos="723900" algn="l"/>
                <a:tab pos="1447800" algn="l"/>
                <a:tab pos="2171700" algn="l"/>
                <a:tab pos="2895600" algn="l"/>
                <a:tab pos="3619500" algn="l"/>
                <a:tab pos="4343400" algn="l"/>
                <a:tab pos="5067300" algn="l"/>
              </a:tabLst>
              <a:defRPr>
                <a:solidFill>
                  <a:srgbClr val="000000"/>
                </a:solidFill>
                <a:latin typeface="Arial" charset="0"/>
                <a:ea typeface="文泉驛等寬正黑" charset="0"/>
                <a:cs typeface="文泉驛等寬正黑" charset="0"/>
              </a:defRPr>
            </a:lvl3pPr>
            <a:lvl4pPr>
              <a:tabLst>
                <a:tab pos="723900" algn="l"/>
                <a:tab pos="1447800" algn="l"/>
                <a:tab pos="2171700" algn="l"/>
                <a:tab pos="2895600" algn="l"/>
                <a:tab pos="3619500" algn="l"/>
                <a:tab pos="4343400" algn="l"/>
                <a:tab pos="5067300" algn="l"/>
              </a:tabLst>
              <a:defRPr>
                <a:solidFill>
                  <a:srgbClr val="000000"/>
                </a:solidFill>
                <a:latin typeface="Arial" charset="0"/>
                <a:ea typeface="文泉驛等寬正黑" charset="0"/>
                <a:cs typeface="文泉驛等寬正黑" charset="0"/>
              </a:defRPr>
            </a:lvl4pPr>
            <a:lvl5pPr>
              <a:tabLst>
                <a:tab pos="723900" algn="l"/>
                <a:tab pos="1447800" algn="l"/>
                <a:tab pos="2171700" algn="l"/>
                <a:tab pos="2895600" algn="l"/>
                <a:tab pos="3619500" algn="l"/>
                <a:tab pos="4343400" algn="l"/>
                <a:tab pos="5067300" algn="l"/>
              </a:tabLst>
              <a:defRPr>
                <a:solidFill>
                  <a:srgbClr val="000000"/>
                </a:solidFill>
                <a:latin typeface="Arial" charset="0"/>
                <a:ea typeface="文泉驛等寬正黑" charset="0"/>
                <a:cs typeface="文泉驛等寬正黑" charset="0"/>
              </a:defRPr>
            </a:lvl5pPr>
            <a:lvl6pPr marL="25146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Lst>
              <a:defRPr>
                <a:solidFill>
                  <a:srgbClr val="000000"/>
                </a:solidFill>
                <a:latin typeface="Arial" charset="0"/>
                <a:ea typeface="文泉驛等寬正黑" charset="0"/>
                <a:cs typeface="文泉驛等寬正黑" charset="0"/>
              </a:defRPr>
            </a:lvl6pPr>
            <a:lvl7pPr marL="29718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Lst>
              <a:defRPr>
                <a:solidFill>
                  <a:srgbClr val="000000"/>
                </a:solidFill>
                <a:latin typeface="Arial" charset="0"/>
                <a:ea typeface="文泉驛等寬正黑" charset="0"/>
                <a:cs typeface="文泉驛等寬正黑" charset="0"/>
              </a:defRPr>
            </a:lvl7pPr>
            <a:lvl8pPr marL="34290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Lst>
              <a:defRPr>
                <a:solidFill>
                  <a:srgbClr val="000000"/>
                </a:solidFill>
                <a:latin typeface="Arial" charset="0"/>
                <a:ea typeface="文泉驛等寬正黑" charset="0"/>
                <a:cs typeface="文泉驛等寬正黑" charset="0"/>
              </a:defRPr>
            </a:lvl8pPr>
            <a:lvl9pPr marL="38862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Lst>
              <a:defRPr>
                <a:solidFill>
                  <a:srgbClr val="000000"/>
                </a:solidFill>
                <a:latin typeface="Arial" charset="0"/>
                <a:ea typeface="文泉驛等寬正黑" charset="0"/>
                <a:cs typeface="文泉驛等寬正黑" charset="0"/>
              </a:defRPr>
            </a:lvl9pPr>
          </a:lstStyle>
          <a:p>
            <a:pPr hangingPunct="1">
              <a:lnSpc>
                <a:spcPct val="100000"/>
              </a:lnSpc>
              <a:buSzPct val="45000"/>
              <a:buFont typeface="Wingdings" charset="2"/>
              <a:buNone/>
            </a:pPr>
            <a:r>
              <a:rPr lang="en-US" altLang="en-US" sz="1100"/>
              <a:t>■ Data centers located only in facilities with controlled access and 24-hour security</a:t>
            </a:r>
          </a:p>
          <a:p>
            <a:pPr hangingPunct="1">
              <a:lnSpc>
                <a:spcPct val="100000"/>
              </a:lnSpc>
              <a:buSzPct val="45000"/>
              <a:buFont typeface="Wingdings" charset="2"/>
              <a:buNone/>
            </a:pPr>
            <a:r>
              <a:rPr lang="en-US" altLang="en-US" sz="1100"/>
              <a:t>■ No server room doors are public-facing</a:t>
            </a:r>
          </a:p>
          <a:p>
            <a:pPr hangingPunct="1">
              <a:lnSpc>
                <a:spcPct val="100000"/>
              </a:lnSpc>
              <a:buSzPct val="45000"/>
              <a:buFont typeface="Wingdings" charset="2"/>
              <a:buNone/>
            </a:pPr>
            <a:r>
              <a:rPr lang="en-US" altLang="en-US" sz="1100"/>
              <a:t>■ Server rooms are staffed 24/7</a:t>
            </a:r>
          </a:p>
          <a:p>
            <a:pPr hangingPunct="1">
              <a:lnSpc>
                <a:spcPct val="100000"/>
              </a:lnSpc>
              <a:buSzPct val="45000"/>
              <a:buFont typeface="Wingdings" charset="2"/>
              <a:buNone/>
            </a:pPr>
            <a:r>
              <a:rPr lang="en-US" altLang="en-US" sz="1100"/>
              <a:t>■ Un-marked entry and exit doors</a:t>
            </a:r>
          </a:p>
          <a:p>
            <a:pPr hangingPunct="1">
              <a:lnSpc>
                <a:spcPct val="100000"/>
              </a:lnSpc>
              <a:buSzPct val="45000"/>
              <a:buFont typeface="Wingdings" charset="2"/>
              <a:buNone/>
            </a:pPr>
            <a:r>
              <a:rPr lang="en-US" altLang="en-US" sz="1100"/>
              <a:t>■ Digital security video surveillance</a:t>
            </a:r>
          </a:p>
          <a:p>
            <a:pPr hangingPunct="1">
              <a:lnSpc>
                <a:spcPct val="100000"/>
              </a:lnSpc>
              <a:buSzPct val="45000"/>
              <a:buFont typeface="Wingdings" charset="2"/>
              <a:buNone/>
            </a:pPr>
            <a:r>
              <a:rPr lang="en-US" altLang="en-US" sz="1100"/>
              <a:t>■ Biometric &amp; Key Card security systems for access to all data centers</a:t>
            </a:r>
          </a:p>
          <a:p>
            <a:pPr hangingPunct="1">
              <a:lnSpc>
                <a:spcPct val="100000"/>
              </a:lnSpc>
              <a:buSzPct val="45000"/>
              <a:buFont typeface="Wingdings" charset="2"/>
              <a:buNone/>
            </a:pPr>
            <a:r>
              <a:rPr lang="en-US" altLang="en-US" sz="1100"/>
              <a:t>■ Server room access strictly limited to SoftLayer employees and escorted contractors or visitors</a:t>
            </a:r>
          </a:p>
          <a:p>
            <a:pPr hangingPunct="1">
              <a:lnSpc>
                <a:spcPct val="100000"/>
              </a:lnSpc>
              <a:buSzPct val="45000"/>
              <a:buFont typeface="Wingdings" charset="2"/>
              <a:buNone/>
            </a:pPr>
            <a:r>
              <a:rPr lang="en-US" altLang="en-US" sz="1100"/>
              <a:t>■ Barcode-only identification on hardware; no customer markings of any type on the servers themselves</a:t>
            </a:r>
          </a:p>
        </p:txBody>
      </p:sp>
      <p:sp>
        <p:nvSpPr>
          <p:cNvPr id="4101" name="AutoShape 5"/>
          <p:cNvSpPr>
            <a:spLocks noChangeArrowheads="1"/>
          </p:cNvSpPr>
          <p:nvPr/>
        </p:nvSpPr>
        <p:spPr bwMode="auto">
          <a:xfrm>
            <a:off x="380160" y="4572481"/>
            <a:ext cx="2972160" cy="1143480"/>
          </a:xfrm>
          <a:prstGeom prst="roundRect">
            <a:avLst>
              <a:gd name="adj" fmla="val 16667"/>
            </a:avLst>
          </a:prstGeom>
          <a:solidFill>
            <a:srgbClr val="000000"/>
          </a:solidFill>
          <a:ln>
            <a:noFill/>
          </a:ln>
          <a:effectLst>
            <a:outerShdw dist="38184" dir="2700000" algn="ctr" rotWithShape="0">
              <a:srgbClr val="000000">
                <a:alpha val="43031"/>
              </a:srgbClr>
            </a:outerShdw>
          </a:effectLst>
          <a:extLst>
            <a:ext uri="{91240B29-F687-4F45-9708-019B960494DF}">
              <a14:hiddenLine xmlns:a14="http://schemas.microsoft.com/office/drawing/2010/main" w="9525" cap="flat">
                <a:solidFill>
                  <a:srgbClr val="808080"/>
                </a:solidFill>
                <a:round/>
                <a:headEnd/>
                <a:tailEnd/>
              </a14:hiddenLine>
            </a:ext>
          </a:extLst>
        </p:spPr>
        <p:txBody>
          <a:bodyPr lIns="82945" tIns="41473" rIns="82945" bIns="41473" anchor="ctr"/>
          <a:lstStyle>
            <a:lvl1pPr>
              <a:tabLst>
                <a:tab pos="723900" algn="l"/>
                <a:tab pos="1447800" algn="l"/>
                <a:tab pos="2171700" algn="l"/>
                <a:tab pos="2895600" algn="l"/>
              </a:tabLst>
              <a:defRPr>
                <a:solidFill>
                  <a:srgbClr val="000000"/>
                </a:solidFill>
                <a:latin typeface="Arial" charset="0"/>
                <a:ea typeface="文泉驛等寬正黑" charset="0"/>
                <a:cs typeface="文泉驛等寬正黑" charset="0"/>
              </a:defRPr>
            </a:lvl1pPr>
            <a:lvl2pPr>
              <a:tabLst>
                <a:tab pos="723900" algn="l"/>
                <a:tab pos="1447800" algn="l"/>
                <a:tab pos="2171700" algn="l"/>
                <a:tab pos="2895600" algn="l"/>
              </a:tabLst>
              <a:defRPr>
                <a:solidFill>
                  <a:srgbClr val="000000"/>
                </a:solidFill>
                <a:latin typeface="Arial" charset="0"/>
                <a:ea typeface="文泉驛等寬正黑" charset="0"/>
                <a:cs typeface="文泉驛等寬正黑" charset="0"/>
              </a:defRPr>
            </a:lvl2pPr>
            <a:lvl3pPr>
              <a:tabLst>
                <a:tab pos="723900" algn="l"/>
                <a:tab pos="1447800" algn="l"/>
                <a:tab pos="2171700" algn="l"/>
                <a:tab pos="2895600" algn="l"/>
              </a:tabLst>
              <a:defRPr>
                <a:solidFill>
                  <a:srgbClr val="000000"/>
                </a:solidFill>
                <a:latin typeface="Arial" charset="0"/>
                <a:ea typeface="文泉驛等寬正黑" charset="0"/>
                <a:cs typeface="文泉驛等寬正黑" charset="0"/>
              </a:defRPr>
            </a:lvl3pPr>
            <a:lvl4pPr>
              <a:tabLst>
                <a:tab pos="723900" algn="l"/>
                <a:tab pos="1447800" algn="l"/>
                <a:tab pos="2171700" algn="l"/>
                <a:tab pos="2895600" algn="l"/>
              </a:tabLst>
              <a:defRPr>
                <a:solidFill>
                  <a:srgbClr val="000000"/>
                </a:solidFill>
                <a:latin typeface="Arial" charset="0"/>
                <a:ea typeface="文泉驛等寬正黑" charset="0"/>
                <a:cs typeface="文泉驛等寬正黑" charset="0"/>
              </a:defRPr>
            </a:lvl4pPr>
            <a:lvl5pPr>
              <a:tabLst>
                <a:tab pos="723900" algn="l"/>
                <a:tab pos="1447800" algn="l"/>
                <a:tab pos="2171700" algn="l"/>
                <a:tab pos="2895600" algn="l"/>
              </a:tabLst>
              <a:defRPr>
                <a:solidFill>
                  <a:srgbClr val="000000"/>
                </a:solidFill>
                <a:latin typeface="Arial" charset="0"/>
                <a:ea typeface="文泉驛等寬正黑" charset="0"/>
                <a:cs typeface="文泉驛等寬正黑" charset="0"/>
              </a:defRPr>
            </a:lvl5pPr>
            <a:lvl6pPr marL="25146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rgbClr val="000000"/>
                </a:solidFill>
                <a:latin typeface="Arial" charset="0"/>
                <a:ea typeface="文泉驛等寬正黑" charset="0"/>
                <a:cs typeface="文泉驛等寬正黑" charset="0"/>
              </a:defRPr>
            </a:lvl6pPr>
            <a:lvl7pPr marL="29718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rgbClr val="000000"/>
                </a:solidFill>
                <a:latin typeface="Arial" charset="0"/>
                <a:ea typeface="文泉驛等寬正黑" charset="0"/>
                <a:cs typeface="文泉驛等寬正黑" charset="0"/>
              </a:defRPr>
            </a:lvl7pPr>
            <a:lvl8pPr marL="34290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rgbClr val="000000"/>
                </a:solidFill>
                <a:latin typeface="Arial" charset="0"/>
                <a:ea typeface="文泉驛等寬正黑" charset="0"/>
                <a:cs typeface="文泉驛等寬正黑" charset="0"/>
              </a:defRPr>
            </a:lvl8pPr>
            <a:lvl9pPr marL="38862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rgbClr val="000000"/>
                </a:solidFill>
                <a:latin typeface="Arial" charset="0"/>
                <a:ea typeface="文泉驛等寬正黑" charset="0"/>
                <a:cs typeface="文泉驛等寬正黑" charset="0"/>
              </a:defRPr>
            </a:lvl9pPr>
          </a:lstStyle>
          <a:p>
            <a:pPr algn="ctr" hangingPunct="1">
              <a:lnSpc>
                <a:spcPct val="100000"/>
              </a:lnSpc>
              <a:buClrTx/>
              <a:buFontTx/>
              <a:buNone/>
            </a:pPr>
            <a:r>
              <a:rPr lang="en-US" altLang="en-US" b="1">
                <a:solidFill>
                  <a:srgbClr val="FFFFFF"/>
                </a:solidFill>
                <a:latin typeface="Calibri" pitchFamily="32" charset="0"/>
              </a:rPr>
              <a:t>Operational Measures</a:t>
            </a:r>
          </a:p>
        </p:txBody>
      </p:sp>
      <p:sp>
        <p:nvSpPr>
          <p:cNvPr id="4102" name="AutoShape 6"/>
          <p:cNvSpPr>
            <a:spLocks noChangeArrowheads="1"/>
          </p:cNvSpPr>
          <p:nvPr/>
        </p:nvSpPr>
        <p:spPr bwMode="auto">
          <a:xfrm>
            <a:off x="3428641" y="4419825"/>
            <a:ext cx="5181120" cy="1523680"/>
          </a:xfrm>
          <a:prstGeom prst="roundRect">
            <a:avLst>
              <a:gd name="adj" fmla="val 16667"/>
            </a:avLst>
          </a:prstGeom>
          <a:solidFill>
            <a:srgbClr val="FFFFFF"/>
          </a:solidFill>
          <a:ln w="25560" cap="sq">
            <a:solidFill>
              <a:srgbClr val="B5111B"/>
            </a:solidFill>
            <a:miter lim="800000"/>
            <a:headEnd/>
            <a:tailEnd/>
          </a:ln>
          <a:effectLst>
            <a:outerShdw dist="38184" dir="2700000" algn="ctr" rotWithShape="0">
              <a:srgbClr val="000000">
                <a:alpha val="43031"/>
              </a:srgbClr>
            </a:outerShdw>
          </a:effectLst>
        </p:spPr>
        <p:txBody>
          <a:bodyPr lIns="82945" tIns="41473" rIns="82945" bIns="41473" anchor="ctr"/>
          <a:lstStyle>
            <a:lvl1pPr marL="215900" indent="-215900">
              <a:tabLst>
                <a:tab pos="723900" algn="l"/>
                <a:tab pos="1447800" algn="l"/>
                <a:tab pos="2171700" algn="l"/>
                <a:tab pos="2895600" algn="l"/>
                <a:tab pos="3619500" algn="l"/>
                <a:tab pos="4343400" algn="l"/>
                <a:tab pos="5067300" algn="l"/>
              </a:tabLst>
              <a:defRPr>
                <a:solidFill>
                  <a:srgbClr val="000000"/>
                </a:solidFill>
                <a:latin typeface="Arial" charset="0"/>
                <a:ea typeface="文泉驛等寬正黑" charset="0"/>
                <a:cs typeface="文泉驛等寬正黑" charset="0"/>
              </a:defRPr>
            </a:lvl1pPr>
            <a:lvl2pPr>
              <a:tabLst>
                <a:tab pos="723900" algn="l"/>
                <a:tab pos="1447800" algn="l"/>
                <a:tab pos="2171700" algn="l"/>
                <a:tab pos="2895600" algn="l"/>
                <a:tab pos="3619500" algn="l"/>
                <a:tab pos="4343400" algn="l"/>
                <a:tab pos="5067300" algn="l"/>
              </a:tabLst>
              <a:defRPr>
                <a:solidFill>
                  <a:srgbClr val="000000"/>
                </a:solidFill>
                <a:latin typeface="Arial" charset="0"/>
                <a:ea typeface="文泉驛等寬正黑" charset="0"/>
                <a:cs typeface="文泉驛等寬正黑" charset="0"/>
              </a:defRPr>
            </a:lvl2pPr>
            <a:lvl3pPr>
              <a:tabLst>
                <a:tab pos="723900" algn="l"/>
                <a:tab pos="1447800" algn="l"/>
                <a:tab pos="2171700" algn="l"/>
                <a:tab pos="2895600" algn="l"/>
                <a:tab pos="3619500" algn="l"/>
                <a:tab pos="4343400" algn="l"/>
                <a:tab pos="5067300" algn="l"/>
              </a:tabLst>
              <a:defRPr>
                <a:solidFill>
                  <a:srgbClr val="000000"/>
                </a:solidFill>
                <a:latin typeface="Arial" charset="0"/>
                <a:ea typeface="文泉驛等寬正黑" charset="0"/>
                <a:cs typeface="文泉驛等寬正黑" charset="0"/>
              </a:defRPr>
            </a:lvl3pPr>
            <a:lvl4pPr>
              <a:tabLst>
                <a:tab pos="723900" algn="l"/>
                <a:tab pos="1447800" algn="l"/>
                <a:tab pos="2171700" algn="l"/>
                <a:tab pos="2895600" algn="l"/>
                <a:tab pos="3619500" algn="l"/>
                <a:tab pos="4343400" algn="l"/>
                <a:tab pos="5067300" algn="l"/>
              </a:tabLst>
              <a:defRPr>
                <a:solidFill>
                  <a:srgbClr val="000000"/>
                </a:solidFill>
                <a:latin typeface="Arial" charset="0"/>
                <a:ea typeface="文泉驛等寬正黑" charset="0"/>
                <a:cs typeface="文泉驛等寬正黑" charset="0"/>
              </a:defRPr>
            </a:lvl4pPr>
            <a:lvl5pPr>
              <a:tabLst>
                <a:tab pos="723900" algn="l"/>
                <a:tab pos="1447800" algn="l"/>
                <a:tab pos="2171700" algn="l"/>
                <a:tab pos="2895600" algn="l"/>
                <a:tab pos="3619500" algn="l"/>
                <a:tab pos="4343400" algn="l"/>
                <a:tab pos="5067300" algn="l"/>
              </a:tabLst>
              <a:defRPr>
                <a:solidFill>
                  <a:srgbClr val="000000"/>
                </a:solidFill>
                <a:latin typeface="Arial" charset="0"/>
                <a:ea typeface="文泉驛等寬正黑" charset="0"/>
                <a:cs typeface="文泉驛等寬正黑" charset="0"/>
              </a:defRPr>
            </a:lvl5pPr>
            <a:lvl6pPr marL="25146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Lst>
              <a:defRPr>
                <a:solidFill>
                  <a:srgbClr val="000000"/>
                </a:solidFill>
                <a:latin typeface="Arial" charset="0"/>
                <a:ea typeface="文泉驛等寬正黑" charset="0"/>
                <a:cs typeface="文泉驛等寬正黑" charset="0"/>
              </a:defRPr>
            </a:lvl6pPr>
            <a:lvl7pPr marL="29718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Lst>
              <a:defRPr>
                <a:solidFill>
                  <a:srgbClr val="000000"/>
                </a:solidFill>
                <a:latin typeface="Arial" charset="0"/>
                <a:ea typeface="文泉驛等寬正黑" charset="0"/>
                <a:cs typeface="文泉驛等寬正黑" charset="0"/>
              </a:defRPr>
            </a:lvl7pPr>
            <a:lvl8pPr marL="34290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Lst>
              <a:defRPr>
                <a:solidFill>
                  <a:srgbClr val="000000"/>
                </a:solidFill>
                <a:latin typeface="Arial" charset="0"/>
                <a:ea typeface="文泉驛等寬正黑" charset="0"/>
                <a:cs typeface="文泉驛等寬正黑" charset="0"/>
              </a:defRPr>
            </a:lvl8pPr>
            <a:lvl9pPr marL="3886200" indent="-228600" defTabSz="457200" fontAlgn="base" hangingPunct="0">
              <a:lnSpc>
                <a:spcPct val="93000"/>
              </a:lnSpc>
              <a:spcBef>
                <a:spcPct val="0"/>
              </a:spcBef>
              <a:spcAft>
                <a:spcPct val="0"/>
              </a:spcAft>
              <a:buClr>
                <a:srgbClr val="000000"/>
              </a:buClr>
              <a:buSzPct val="100000"/>
              <a:buFont typeface="Times New Roman" pitchFamily="16" charset="0"/>
              <a:tabLst>
                <a:tab pos="723900" algn="l"/>
                <a:tab pos="1447800" algn="l"/>
                <a:tab pos="2171700" algn="l"/>
                <a:tab pos="2895600" algn="l"/>
                <a:tab pos="3619500" algn="l"/>
                <a:tab pos="4343400" algn="l"/>
                <a:tab pos="5067300" algn="l"/>
              </a:tabLst>
              <a:defRPr>
                <a:solidFill>
                  <a:srgbClr val="000000"/>
                </a:solidFill>
                <a:latin typeface="Arial" charset="0"/>
                <a:ea typeface="文泉驛等寬正黑" charset="0"/>
                <a:cs typeface="文泉驛等寬正黑" charset="0"/>
              </a:defRPr>
            </a:lvl9pPr>
          </a:lstStyle>
          <a:p>
            <a:pPr hangingPunct="1">
              <a:lnSpc>
                <a:spcPct val="100000"/>
              </a:lnSpc>
              <a:buSzPct val="45000"/>
              <a:buFont typeface="Wingdings" charset="2"/>
              <a:buNone/>
            </a:pPr>
            <a:r>
              <a:rPr lang="en-US" altLang="en-US" sz="1100"/>
              <a:t>■ Engineers and technicians trained on industry standard policies and procedures which are audited yearly</a:t>
            </a:r>
          </a:p>
          <a:p>
            <a:pPr hangingPunct="1">
              <a:lnSpc>
                <a:spcPct val="100000"/>
              </a:lnSpc>
              <a:buSzPct val="45000"/>
              <a:buFont typeface="Wingdings" charset="2"/>
              <a:buNone/>
            </a:pPr>
            <a:r>
              <a:rPr lang="en-US" altLang="en-US" sz="1100"/>
              <a:t>■ Geographic redundancy for all core systems for disaster recovery and business continuity</a:t>
            </a:r>
          </a:p>
          <a:p>
            <a:pPr hangingPunct="1">
              <a:lnSpc>
                <a:spcPct val="100000"/>
              </a:lnSpc>
              <a:buSzPct val="45000"/>
              <a:buFont typeface="Wingdings" charset="2"/>
              <a:buNone/>
            </a:pPr>
            <a:r>
              <a:rPr lang="en-US" altLang="en-US" sz="1100"/>
              <a:t>■ All data removed from re-provisioned machines with drive wipe software approved by the Department of Defense</a:t>
            </a:r>
          </a:p>
          <a:p>
            <a:pPr hangingPunct="1">
              <a:lnSpc>
                <a:spcPct val="100000"/>
              </a:lnSpc>
              <a:buSzPct val="45000"/>
              <a:buFont typeface="Wingdings" charset="2"/>
              <a:buNone/>
            </a:pPr>
            <a:r>
              <a:rPr lang="en-US" altLang="en-US" sz="1100"/>
              <a:t>■ Current SOC 2 Type II report</a:t>
            </a:r>
          </a:p>
        </p:txBody>
      </p:sp>
      <p:sp>
        <p:nvSpPr>
          <p:cNvPr id="9" name="Text Placeholder 3"/>
          <p:cNvSpPr txBox="1">
            <a:spLocks/>
          </p:cNvSpPr>
          <p:nvPr/>
        </p:nvSpPr>
        <p:spPr>
          <a:xfrm>
            <a:off x="304800" y="1"/>
            <a:ext cx="2667000" cy="381000"/>
          </a:xfrm>
          <a:prstGeom prst="rect">
            <a:avLst/>
          </a:prstGeom>
        </p:spPr>
        <p:txBody>
          <a:bodyPr/>
          <a:lstStyle>
            <a:lvl1pPr marL="225425" indent="-225425" algn="l" defTabSz="914400" rtl="0" eaLnBrk="1" latinLnBrk="0" hangingPunct="1">
              <a:spcBef>
                <a:spcPct val="20000"/>
              </a:spcBef>
              <a:buFont typeface="Wingdings" pitchFamily="2" charset="2"/>
              <a:buChar char="§"/>
              <a:defRPr sz="2000" kern="1200">
                <a:solidFill>
                  <a:schemeClr val="tx1"/>
                </a:solidFill>
                <a:latin typeface="+mn-lt"/>
                <a:ea typeface="+mn-ea"/>
                <a:cs typeface="Arial" panose="020B0604020202020204" pitchFamily="34" charset="0"/>
              </a:defRPr>
            </a:lvl1pPr>
            <a:lvl2pPr marL="463550" indent="-238125" algn="l" defTabSz="914400" rtl="0" eaLnBrk="1" latinLnBrk="0" hangingPunct="1">
              <a:spcBef>
                <a:spcPct val="20000"/>
              </a:spcBef>
              <a:buSzPct val="120000"/>
              <a:buFont typeface="Arial" pitchFamily="34" charset="0"/>
              <a:buChar char="•"/>
              <a:defRPr sz="1800" kern="1200">
                <a:solidFill>
                  <a:schemeClr val="tx1"/>
                </a:solidFill>
                <a:latin typeface="+mn-lt"/>
                <a:ea typeface="+mn-ea"/>
                <a:cs typeface="Arial" panose="020B0604020202020204" pitchFamily="34" charset="0"/>
              </a:defRPr>
            </a:lvl2pPr>
            <a:lvl3pPr marL="688975" indent="-225425" algn="l" defTabSz="914400" rtl="0" eaLnBrk="1" latinLnBrk="0" hangingPunct="1">
              <a:spcBef>
                <a:spcPct val="20000"/>
              </a:spcBef>
              <a:buFont typeface="Calibri" pitchFamily="34" charset="0"/>
              <a:buChar char="−"/>
              <a:defRPr sz="1600" kern="1200">
                <a:solidFill>
                  <a:schemeClr val="tx1"/>
                </a:solidFill>
                <a:latin typeface="+mn-lt"/>
                <a:ea typeface="+mn-ea"/>
                <a:cs typeface="Arial" panose="020B0604020202020204" pitchFamily="34" charset="0"/>
              </a:defRPr>
            </a:lvl3pPr>
            <a:lvl4pPr marL="976313" indent="-236538" algn="l" defTabSz="914400" rtl="0" eaLnBrk="1" latinLnBrk="0" hangingPunct="1">
              <a:spcBef>
                <a:spcPct val="20000"/>
              </a:spcBef>
              <a:buFont typeface="Calibri" pitchFamily="34" charset="0"/>
              <a:buChar char="»"/>
              <a:defRPr sz="1400" kern="1200">
                <a:solidFill>
                  <a:schemeClr val="tx1"/>
                </a:solidFill>
                <a:latin typeface="+mn-lt"/>
                <a:ea typeface="+mn-ea"/>
                <a:cs typeface="Arial" panose="020B0604020202020204" pitchFamily="34" charset="0"/>
              </a:defRPr>
            </a:lvl4pPr>
            <a:lvl5pPr marL="976313" indent="-236538" algn="l" defTabSz="914400" rtl="0" eaLnBrk="1" latinLnBrk="0" hangingPunct="1">
              <a:spcBef>
                <a:spcPct val="20000"/>
              </a:spcBef>
              <a:buFont typeface="Arial" pitchFamily="34" charset="0"/>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None/>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600" dirty="0">
                <a:solidFill>
                  <a:schemeClr val="bg2"/>
                </a:solidFill>
                <a:latin typeface="Segoe" panose="020B0502040504020203"/>
              </a:rPr>
              <a:t>Security  Architecture</a:t>
            </a:r>
          </a:p>
        </p:txBody>
      </p:sp>
      <p:sp>
        <p:nvSpPr>
          <p:cNvPr id="10" name="Slide Number Placeholder 4"/>
          <p:cNvSpPr txBox="1">
            <a:spLocks/>
          </p:cNvSpPr>
          <p:nvPr/>
        </p:nvSpPr>
        <p:spPr>
          <a:xfrm>
            <a:off x="152399" y="6596062"/>
            <a:ext cx="381001" cy="261938"/>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A85E9118-4525-4620-91B5-75B9750E007A}" type="slidenum">
              <a:rPr lang="en-US" sz="1100" smtClean="0">
                <a:latin typeface="Segoe" pitchFamily="34" charset="0"/>
              </a:rPr>
              <a:pPr>
                <a:defRPr/>
              </a:pPr>
              <a:t>28</a:t>
            </a:fld>
            <a:endParaRPr lang="en-US" sz="1100" dirty="0">
              <a:latin typeface="Segoe" pitchFamily="34" charset="0"/>
            </a:endParaRPr>
          </a:p>
        </p:txBody>
      </p:sp>
    </p:spTree>
    <p:extLst>
      <p:ext uri="{BB962C8B-B14F-4D97-AF65-F5344CB8AC3E}">
        <p14:creationId xmlns:p14="http://schemas.microsoft.com/office/powerpoint/2010/main" val="3658542968"/>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Assumptions</a:t>
            </a:r>
          </a:p>
        </p:txBody>
      </p:sp>
      <p:sp>
        <p:nvSpPr>
          <p:cNvPr id="4" name="Text Placeholder 3"/>
          <p:cNvSpPr>
            <a:spLocks noGrp="1"/>
          </p:cNvSpPr>
          <p:nvPr>
            <p:ph type="body" sz="quarter" idx="13"/>
          </p:nvPr>
        </p:nvSpPr>
        <p:spPr/>
        <p:txBody>
          <a:bodyPr/>
          <a:lstStyle/>
          <a:p>
            <a:r>
              <a:rPr lang="en-US" dirty="0"/>
              <a:t>Key Assumptions</a:t>
            </a:r>
          </a:p>
        </p:txBody>
      </p:sp>
      <p:sp>
        <p:nvSpPr>
          <p:cNvPr id="5" name="Slide Number Placeholder 4"/>
          <p:cNvSpPr>
            <a:spLocks noGrp="1"/>
          </p:cNvSpPr>
          <p:nvPr>
            <p:ph type="sldNum" sz="quarter" idx="14"/>
          </p:nvPr>
        </p:nvSpPr>
        <p:spPr/>
        <p:txBody>
          <a:bodyPr/>
          <a:lstStyle/>
          <a:p>
            <a:pPr>
              <a:defRPr/>
            </a:pPr>
            <a:fld id="{A85E9118-4525-4620-91B5-75B9750E007A}" type="slidenum">
              <a:rPr lang="en-US" smtClean="0"/>
              <a:pPr>
                <a:defRPr/>
              </a:pPr>
              <a:t>29</a:t>
            </a:fld>
            <a:endParaRPr lang="en-US" dirty="0"/>
          </a:p>
        </p:txBody>
      </p:sp>
      <p:sp>
        <p:nvSpPr>
          <p:cNvPr id="6" name="TextBox 5"/>
          <p:cNvSpPr txBox="1"/>
          <p:nvPr/>
        </p:nvSpPr>
        <p:spPr>
          <a:xfrm>
            <a:off x="596900" y="1384300"/>
            <a:ext cx="7962900" cy="5647700"/>
          </a:xfrm>
          <a:prstGeom prst="rect">
            <a:avLst/>
          </a:prstGeom>
          <a:noFill/>
        </p:spPr>
        <p:txBody>
          <a:bodyPr wrap="square" rtlCol="0">
            <a:spAutoFit/>
          </a:bodyPr>
          <a:lstStyle/>
          <a:p>
            <a:pPr marL="285750" indent="-285750">
              <a:buFont typeface="Wingdings" panose="05000000000000000000" pitchFamily="2" charset="2"/>
              <a:buChar char="§"/>
            </a:pPr>
            <a:r>
              <a:rPr lang="en-US" sz="1500" b="1" dirty="0"/>
              <a:t>The H3 system integrates with a variety of internal and external ARC systems. This integration  will be done through well defined system interfaces defined during the planning phase of the project. The system owner of these systems will be responsible for any changes needed to these systems as a result of this project.</a:t>
            </a:r>
          </a:p>
          <a:p>
            <a:endParaRPr lang="en-US" sz="1500" b="1" dirty="0"/>
          </a:p>
          <a:p>
            <a:pPr marL="285750" indent="-285750">
              <a:buFont typeface="Wingdings" panose="05000000000000000000" pitchFamily="2" charset="2"/>
              <a:buChar char="§"/>
            </a:pPr>
            <a:r>
              <a:rPr lang="en-US" sz="1500" b="1" dirty="0"/>
              <a:t>H3 will just capture the data needed for these system and pass that data through the interface mentioned above. H3 will not be the system of record for this data. </a:t>
            </a:r>
          </a:p>
          <a:p>
            <a:r>
              <a:rPr lang="en-US" sz="1500" b="1" dirty="0"/>
              <a:t>      </a:t>
            </a:r>
          </a:p>
          <a:p>
            <a:pPr marL="285750" indent="-285750">
              <a:buFont typeface="Wingdings" panose="05000000000000000000" pitchFamily="2" charset="2"/>
              <a:buChar char="§"/>
            </a:pPr>
            <a:r>
              <a:rPr lang="en-US" sz="1500" b="1" dirty="0"/>
              <a:t>The system is designed to support 5000 concurrent users and 500 concurrent events.</a:t>
            </a:r>
          </a:p>
          <a:p>
            <a:endParaRPr lang="en-US" sz="1500" b="1" dirty="0"/>
          </a:p>
          <a:p>
            <a:pPr marL="285750" indent="-285750">
              <a:buFont typeface="Wingdings" panose="05000000000000000000" pitchFamily="2" charset="2"/>
              <a:buChar char="§"/>
            </a:pPr>
            <a:r>
              <a:rPr lang="en-US" sz="1500" b="1" dirty="0"/>
              <a:t>American Red Cross is responsible for the development of ontologies and taxonomies.</a:t>
            </a:r>
          </a:p>
          <a:p>
            <a:endParaRPr lang="en-US" sz="1500" b="1" dirty="0"/>
          </a:p>
          <a:p>
            <a:pPr marL="285750" indent="-285750">
              <a:buFont typeface="Wingdings" panose="05000000000000000000" pitchFamily="2" charset="2"/>
              <a:buChar char="§"/>
            </a:pPr>
            <a:r>
              <a:rPr lang="en-US" sz="1500" b="1" dirty="0"/>
              <a:t>ARC and Partner Vehicles are fitted with AVL device that sends real-time location information back to H3 over the mobile network. </a:t>
            </a:r>
          </a:p>
          <a:p>
            <a:endParaRPr lang="en-US" sz="1500" b="1" dirty="0"/>
          </a:p>
          <a:p>
            <a:pPr marL="285750" indent="-285750">
              <a:buFont typeface="Wingdings" panose="05000000000000000000" pitchFamily="2" charset="2"/>
              <a:buChar char="§"/>
            </a:pPr>
            <a:r>
              <a:rPr lang="en-US" sz="1500" b="1" dirty="0"/>
              <a:t>ARC will provide access to the Subject Matter Experts as necessary for the duration of the project.</a:t>
            </a:r>
          </a:p>
          <a:p>
            <a:pPr marL="285750" indent="-285750">
              <a:buFont typeface="Wingdings" panose="05000000000000000000" pitchFamily="2" charset="2"/>
              <a:buChar char="§"/>
            </a:pPr>
            <a:endParaRPr lang="en-US" sz="1500" b="1" dirty="0"/>
          </a:p>
          <a:p>
            <a:pPr marL="285750" indent="-285750">
              <a:buFont typeface="Wingdings" panose="05000000000000000000" pitchFamily="2" charset="2"/>
              <a:buChar char="§"/>
            </a:pPr>
            <a:r>
              <a:rPr lang="en-US" sz="1500" b="1" dirty="0"/>
              <a:t>We will leverage the existing ESRI ArcGIS system.</a:t>
            </a:r>
          </a:p>
          <a:p>
            <a:endParaRPr lang="en-US" sz="1500" b="1" dirty="0"/>
          </a:p>
          <a:p>
            <a:endParaRPr lang="en-US" sz="1500" dirty="0"/>
          </a:p>
          <a:p>
            <a:endParaRPr lang="en-US" sz="1600" dirty="0"/>
          </a:p>
        </p:txBody>
      </p:sp>
    </p:spTree>
    <p:extLst>
      <p:ext uri="{BB962C8B-B14F-4D97-AF65-F5344CB8AC3E}">
        <p14:creationId xmlns:p14="http://schemas.microsoft.com/office/powerpoint/2010/main" val="5617325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3"/>
          <p:cNvSpPr txBox="1">
            <a:spLocks noGrp="1"/>
          </p:cNvSpPr>
          <p:nvPr/>
        </p:nvSpPr>
        <p:spPr bwMode="auto">
          <a:xfrm>
            <a:off x="8167688" y="6196013"/>
            <a:ext cx="614362" cy="184150"/>
          </a:xfrm>
          <a:prstGeom prst="rect">
            <a:avLst/>
          </a:prstGeom>
          <a:noFill/>
          <a:ln w="9525">
            <a:noFill/>
            <a:miter lim="800000"/>
            <a:headEnd/>
            <a:tailEnd/>
          </a:ln>
        </p:spPr>
        <p:txBody>
          <a:bodyPr/>
          <a:lstStyle/>
          <a:p>
            <a:pPr algn="r"/>
            <a:fld id="{6B5D02EC-C443-47FD-ADFD-6668AE237E82}" type="slidenum">
              <a:rPr lang="en-US" sz="1000">
                <a:cs typeface="Arial" pitchFamily="34" charset="0"/>
              </a:rPr>
              <a:pPr algn="r"/>
              <a:t>3</a:t>
            </a:fld>
            <a:endParaRPr lang="en-US" sz="1000">
              <a:cs typeface="Arial" pitchFamily="34" charset="0"/>
            </a:endParaRPr>
          </a:p>
        </p:txBody>
      </p:sp>
      <p:sp>
        <p:nvSpPr>
          <p:cNvPr id="22531" name="Content Placeholder 2"/>
          <p:cNvSpPr>
            <a:spLocks/>
          </p:cNvSpPr>
          <p:nvPr/>
        </p:nvSpPr>
        <p:spPr bwMode="auto">
          <a:xfrm>
            <a:off x="501650" y="825500"/>
            <a:ext cx="8037513" cy="5067300"/>
          </a:xfrm>
          <a:prstGeom prst="rect">
            <a:avLst/>
          </a:prstGeom>
          <a:noFill/>
          <a:ln w="9525">
            <a:noFill/>
            <a:miter lim="800000"/>
            <a:headEnd/>
            <a:tailEnd/>
          </a:ln>
        </p:spPr>
        <p:txBody>
          <a:bodyPr/>
          <a:lstStyle/>
          <a:p>
            <a:pPr marL="342900" indent="-342900" eaLnBrk="0" hangingPunct="0">
              <a:spcBef>
                <a:spcPct val="20000"/>
              </a:spcBef>
              <a:buClr>
                <a:schemeClr val="accent1"/>
              </a:buClr>
              <a:buSzPct val="75000"/>
            </a:pPr>
            <a:endParaRPr lang="en-US" sz="2000" b="1" dirty="0">
              <a:solidFill>
                <a:srgbClr val="000000"/>
              </a:solidFill>
              <a:cs typeface="Arial" pitchFamily="34" charset="0"/>
            </a:endParaRPr>
          </a:p>
          <a:p>
            <a:pPr marL="342900" indent="-342900" eaLnBrk="0" hangingPunct="0">
              <a:spcBef>
                <a:spcPct val="20000"/>
              </a:spcBef>
              <a:buClr>
                <a:schemeClr val="accent1"/>
              </a:buClr>
              <a:buSzPct val="75000"/>
            </a:pPr>
            <a:endParaRPr lang="en-US" sz="2000" b="1" dirty="0">
              <a:solidFill>
                <a:srgbClr val="000000"/>
              </a:solidFill>
              <a:cs typeface="Arial" pitchFamily="34" charset="0"/>
            </a:endParaRPr>
          </a:p>
          <a:p>
            <a:pPr marL="342900" indent="-342900" eaLnBrk="0" hangingPunct="0">
              <a:spcBef>
                <a:spcPct val="20000"/>
              </a:spcBef>
              <a:buClr>
                <a:schemeClr val="accent1"/>
              </a:buClr>
              <a:buSzPct val="75000"/>
              <a:buFont typeface="Wingdings" pitchFamily="2" charset="2"/>
              <a:buChar char="Ø"/>
            </a:pPr>
            <a:endParaRPr lang="en-US" sz="2000" b="1" dirty="0">
              <a:solidFill>
                <a:srgbClr val="000000"/>
              </a:solidFill>
              <a:cs typeface="Arial" pitchFamily="34" charset="0"/>
            </a:endParaRPr>
          </a:p>
        </p:txBody>
      </p:sp>
      <p:sp>
        <p:nvSpPr>
          <p:cNvPr id="12" name="Text Placeholder 3"/>
          <p:cNvSpPr>
            <a:spLocks noGrp="1"/>
          </p:cNvSpPr>
          <p:nvPr>
            <p:ph type="body" sz="quarter" idx="13"/>
          </p:nvPr>
        </p:nvSpPr>
        <p:spPr>
          <a:xfrm>
            <a:off x="304800" y="1"/>
            <a:ext cx="2667000" cy="381000"/>
          </a:xfrm>
        </p:spPr>
        <p:txBody>
          <a:bodyPr/>
          <a:lstStyle/>
          <a:p>
            <a:r>
              <a:rPr lang="en-US" dirty="0"/>
              <a:t>American Red Cross</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127" y="343250"/>
            <a:ext cx="8839966" cy="5785605"/>
          </a:xfrm>
          <a:prstGeom prst="rect">
            <a:avLst/>
          </a:prstGeom>
        </p:spPr>
      </p:pic>
      <p:sp>
        <p:nvSpPr>
          <p:cNvPr id="2" name="Rectangle 1"/>
          <p:cNvSpPr/>
          <p:nvPr/>
        </p:nvSpPr>
        <p:spPr>
          <a:xfrm>
            <a:off x="304800" y="1090569"/>
            <a:ext cx="5374547" cy="2399251"/>
          </a:xfrm>
          <a:prstGeom prst="rect">
            <a:avLst/>
          </a:prstGeom>
          <a:noFill/>
          <a:ln w="28575">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6100762" y="5641495"/>
            <a:ext cx="2871924" cy="646331"/>
          </a:xfrm>
          <a:prstGeom prst="rect">
            <a:avLst/>
          </a:prstGeom>
          <a:noFill/>
        </p:spPr>
        <p:txBody>
          <a:bodyPr wrap="square" rtlCol="0">
            <a:spAutoFit/>
          </a:bodyPr>
          <a:lstStyle/>
          <a:p>
            <a:r>
              <a:rPr lang="en-US" dirty="0"/>
              <a:t>Covered in meeting with ARC on Jan 21</a:t>
            </a:r>
            <a:r>
              <a:rPr lang="en-US" baseline="30000" dirty="0"/>
              <a:t>st</a:t>
            </a:r>
            <a:endParaRPr lang="en-US" dirty="0"/>
          </a:p>
        </p:txBody>
      </p:sp>
      <p:cxnSp>
        <p:nvCxnSpPr>
          <p:cNvPr id="8" name="Straight Connector 7"/>
          <p:cNvCxnSpPr/>
          <p:nvPr/>
        </p:nvCxnSpPr>
        <p:spPr>
          <a:xfrm>
            <a:off x="5767141" y="5826161"/>
            <a:ext cx="257935" cy="0"/>
          </a:xfrm>
          <a:prstGeom prst="line">
            <a:avLst/>
          </a:prstGeom>
          <a:ln w="3810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57116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3"/>
          <p:cNvSpPr txBox="1">
            <a:spLocks noGrp="1"/>
          </p:cNvSpPr>
          <p:nvPr/>
        </p:nvSpPr>
        <p:spPr bwMode="auto">
          <a:xfrm>
            <a:off x="8167688" y="6196013"/>
            <a:ext cx="614362" cy="184150"/>
          </a:xfrm>
          <a:prstGeom prst="rect">
            <a:avLst/>
          </a:prstGeom>
          <a:noFill/>
          <a:ln w="9525">
            <a:noFill/>
            <a:miter lim="800000"/>
            <a:headEnd/>
            <a:tailEnd/>
          </a:ln>
        </p:spPr>
        <p:txBody>
          <a:bodyPr/>
          <a:lstStyle/>
          <a:p>
            <a:pPr algn="r"/>
            <a:fld id="{6B5D02EC-C443-47FD-ADFD-6668AE237E82}" type="slidenum">
              <a:rPr lang="en-US" sz="1000">
                <a:cs typeface="Arial" pitchFamily="34" charset="0"/>
              </a:rPr>
              <a:pPr algn="r"/>
              <a:t>30</a:t>
            </a:fld>
            <a:endParaRPr lang="en-US" sz="1000">
              <a:cs typeface="Arial" pitchFamily="34" charset="0"/>
            </a:endParaRPr>
          </a:p>
        </p:txBody>
      </p:sp>
      <p:sp>
        <p:nvSpPr>
          <p:cNvPr id="22531" name="Content Placeholder 2"/>
          <p:cNvSpPr>
            <a:spLocks/>
          </p:cNvSpPr>
          <p:nvPr/>
        </p:nvSpPr>
        <p:spPr bwMode="auto">
          <a:xfrm>
            <a:off x="501650" y="825500"/>
            <a:ext cx="8037513" cy="5067300"/>
          </a:xfrm>
          <a:prstGeom prst="rect">
            <a:avLst/>
          </a:prstGeom>
          <a:noFill/>
          <a:ln w="9525">
            <a:noFill/>
            <a:miter lim="800000"/>
            <a:headEnd/>
            <a:tailEnd/>
          </a:ln>
        </p:spPr>
        <p:txBody>
          <a:bodyPr/>
          <a:lstStyle/>
          <a:p>
            <a:pPr marL="342900" indent="-342900" eaLnBrk="0" hangingPunct="0">
              <a:spcBef>
                <a:spcPct val="20000"/>
              </a:spcBef>
              <a:buClr>
                <a:schemeClr val="accent1"/>
              </a:buClr>
              <a:buSzPct val="75000"/>
            </a:pPr>
            <a:endParaRPr lang="en-US" sz="2000" b="1" dirty="0">
              <a:solidFill>
                <a:srgbClr val="000000"/>
              </a:solidFill>
              <a:cs typeface="Arial" pitchFamily="34" charset="0"/>
            </a:endParaRPr>
          </a:p>
          <a:p>
            <a:pPr marL="342900" indent="-342900" eaLnBrk="0" hangingPunct="0">
              <a:spcBef>
                <a:spcPct val="20000"/>
              </a:spcBef>
              <a:buClr>
                <a:schemeClr val="accent1"/>
              </a:buClr>
              <a:buSzPct val="75000"/>
            </a:pPr>
            <a:endParaRPr lang="en-US" sz="2000" b="1" dirty="0">
              <a:solidFill>
                <a:srgbClr val="000000"/>
              </a:solidFill>
              <a:cs typeface="Arial" pitchFamily="34" charset="0"/>
            </a:endParaRPr>
          </a:p>
          <a:p>
            <a:pPr marL="342900" indent="-342900" eaLnBrk="0" hangingPunct="0">
              <a:spcBef>
                <a:spcPct val="20000"/>
              </a:spcBef>
              <a:buClr>
                <a:schemeClr val="accent1"/>
              </a:buClr>
              <a:buSzPct val="75000"/>
              <a:buFont typeface="Wingdings" pitchFamily="2" charset="2"/>
              <a:buChar char="Ø"/>
            </a:pPr>
            <a:endParaRPr lang="en-US" sz="2000" b="1" dirty="0">
              <a:solidFill>
                <a:srgbClr val="000000"/>
              </a:solidFill>
              <a:cs typeface="Arial" pitchFamily="34" charset="0"/>
            </a:endParaRPr>
          </a:p>
        </p:txBody>
      </p:sp>
      <p:sp>
        <p:nvSpPr>
          <p:cNvPr id="12" name="Text Placeholder 3"/>
          <p:cNvSpPr>
            <a:spLocks noGrp="1"/>
          </p:cNvSpPr>
          <p:nvPr>
            <p:ph type="body" sz="quarter" idx="13"/>
          </p:nvPr>
        </p:nvSpPr>
        <p:spPr>
          <a:xfrm>
            <a:off x="304800" y="1"/>
            <a:ext cx="2667000" cy="381000"/>
          </a:xfrm>
        </p:spPr>
        <p:txBody>
          <a:bodyPr/>
          <a:lstStyle/>
          <a:p>
            <a:r>
              <a:rPr lang="en-US" dirty="0"/>
              <a:t>American Red Cross</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127" y="343250"/>
            <a:ext cx="8839966" cy="5785605"/>
          </a:xfrm>
          <a:prstGeom prst="rect">
            <a:avLst/>
          </a:prstGeom>
        </p:spPr>
      </p:pic>
      <p:sp>
        <p:nvSpPr>
          <p:cNvPr id="8" name="Rectangle 7"/>
          <p:cNvSpPr/>
          <p:nvPr/>
        </p:nvSpPr>
        <p:spPr>
          <a:xfrm>
            <a:off x="5690531" y="2726422"/>
            <a:ext cx="3361189" cy="2810312"/>
          </a:xfrm>
          <a:prstGeom prst="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0027193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Agile Delivery Model</a:t>
            </a:r>
          </a:p>
        </p:txBody>
      </p:sp>
      <p:sp>
        <p:nvSpPr>
          <p:cNvPr id="4" name="Text Placeholder 3"/>
          <p:cNvSpPr>
            <a:spLocks noGrp="1"/>
          </p:cNvSpPr>
          <p:nvPr>
            <p:ph type="body" sz="quarter" idx="13"/>
          </p:nvPr>
        </p:nvSpPr>
        <p:spPr/>
        <p:txBody>
          <a:bodyPr/>
          <a:lstStyle/>
          <a:p>
            <a:r>
              <a:rPr lang="en-US" dirty="0"/>
              <a:t>Development Methodology</a:t>
            </a:r>
          </a:p>
        </p:txBody>
      </p:sp>
      <p:sp>
        <p:nvSpPr>
          <p:cNvPr id="5" name="Slide Number Placeholder 4"/>
          <p:cNvSpPr>
            <a:spLocks noGrp="1"/>
          </p:cNvSpPr>
          <p:nvPr>
            <p:ph type="sldNum" sz="quarter" idx="14"/>
          </p:nvPr>
        </p:nvSpPr>
        <p:spPr/>
        <p:txBody>
          <a:bodyPr/>
          <a:lstStyle/>
          <a:p>
            <a:pPr>
              <a:defRPr/>
            </a:pPr>
            <a:fld id="{A85E9118-4525-4620-91B5-75B9750E007A}" type="slidenum">
              <a:rPr lang="en-US" smtClean="0"/>
              <a:pPr>
                <a:defRPr/>
              </a:pPr>
              <a:t>31</a:t>
            </a:fld>
            <a:endParaRPr lang="en-US" dirty="0"/>
          </a:p>
        </p:txBody>
      </p:sp>
      <p:pic>
        <p:nvPicPr>
          <p:cNvPr id="3074"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2865" y="1950720"/>
            <a:ext cx="8833569" cy="3243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7809333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Agile Delivery Model</a:t>
            </a:r>
          </a:p>
        </p:txBody>
      </p:sp>
      <p:sp>
        <p:nvSpPr>
          <p:cNvPr id="4" name="Text Placeholder 3"/>
          <p:cNvSpPr>
            <a:spLocks noGrp="1"/>
          </p:cNvSpPr>
          <p:nvPr>
            <p:ph type="body" sz="quarter" idx="13"/>
          </p:nvPr>
        </p:nvSpPr>
        <p:spPr/>
        <p:txBody>
          <a:bodyPr/>
          <a:lstStyle/>
          <a:p>
            <a:r>
              <a:rPr lang="en-US" dirty="0"/>
              <a:t>Development Methodology</a:t>
            </a:r>
          </a:p>
        </p:txBody>
      </p:sp>
      <p:sp>
        <p:nvSpPr>
          <p:cNvPr id="5" name="Slide Number Placeholder 4"/>
          <p:cNvSpPr>
            <a:spLocks noGrp="1"/>
          </p:cNvSpPr>
          <p:nvPr>
            <p:ph type="sldNum" sz="quarter" idx="14"/>
          </p:nvPr>
        </p:nvSpPr>
        <p:spPr/>
        <p:txBody>
          <a:bodyPr/>
          <a:lstStyle/>
          <a:p>
            <a:pPr>
              <a:defRPr/>
            </a:pPr>
            <a:fld id="{A85E9118-4525-4620-91B5-75B9750E007A}" type="slidenum">
              <a:rPr lang="en-US" smtClean="0"/>
              <a:pPr>
                <a:defRPr/>
              </a:pPr>
              <a:t>32</a:t>
            </a:fld>
            <a:endParaRPr lang="en-US" dirty="0"/>
          </a:p>
        </p:txBody>
      </p:sp>
      <p:pic>
        <p:nvPicPr>
          <p:cNvPr id="4098"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3897" y="1144967"/>
            <a:ext cx="7568212" cy="4937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2954361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pPr eaLnBrk="1" hangingPunct="1"/>
            <a:r>
              <a:rPr lang="en-US" altLang="en-US" dirty="0"/>
              <a:t>Development  Methodology </a:t>
            </a:r>
            <a:r>
              <a:rPr lang="en-US" altLang="en-US" sz="2000" i="1" dirty="0">
                <a:solidFill>
                  <a:srgbClr val="FFFFFF"/>
                </a:solidFill>
              </a:rPr>
              <a:t>BUILD</a:t>
            </a:r>
            <a:endParaRPr lang="en-US" altLang="en-US" dirty="0"/>
          </a:p>
        </p:txBody>
      </p:sp>
      <p:grpSp>
        <p:nvGrpSpPr>
          <p:cNvPr id="2" name="Group 2"/>
          <p:cNvGrpSpPr>
            <a:grpSpLocks/>
          </p:cNvGrpSpPr>
          <p:nvPr/>
        </p:nvGrpSpPr>
        <p:grpSpPr bwMode="auto">
          <a:xfrm>
            <a:off x="571500" y="1225550"/>
            <a:ext cx="7999413" cy="4794250"/>
            <a:chOff x="303" y="756"/>
            <a:chExt cx="5039" cy="3020"/>
          </a:xfrm>
        </p:grpSpPr>
        <p:sp>
          <p:nvSpPr>
            <p:cNvPr id="28677" name="Oval 3"/>
            <p:cNvSpPr>
              <a:spLocks noChangeArrowheads="1"/>
            </p:cNvSpPr>
            <p:nvPr/>
          </p:nvSpPr>
          <p:spPr bwMode="auto">
            <a:xfrm>
              <a:off x="2761" y="756"/>
              <a:ext cx="246" cy="246"/>
            </a:xfrm>
            <a:prstGeom prst="ellipse">
              <a:avLst/>
            </a:prstGeom>
            <a:gradFill rotWithShape="1">
              <a:gsLst>
                <a:gs pos="0">
                  <a:srgbClr val="F4F4F4"/>
                </a:gs>
                <a:gs pos="100000">
                  <a:srgbClr val="DDDDDD"/>
                </a:gs>
              </a:gsLst>
              <a:path path="shape">
                <a:fillToRect l="50000" t="50000" r="50000" b="50000"/>
              </a:path>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Font typeface="Wingdings" pitchFamily="2" charset="2"/>
                <a:buChar char="§"/>
                <a:defRPr sz="2000">
                  <a:solidFill>
                    <a:schemeClr val="tx1"/>
                  </a:solidFill>
                  <a:latin typeface="Calibri" pitchFamily="34" charset="0"/>
                </a:defRPr>
              </a:lvl1pPr>
              <a:lvl2pPr marL="742950" indent="-285750" eaLnBrk="0" hangingPunct="0">
                <a:spcBef>
                  <a:spcPct val="20000"/>
                </a:spcBef>
                <a:buSzPct val="120000"/>
                <a:buFont typeface="Arial" pitchFamily="34" charset="0"/>
                <a:buChar char="•"/>
                <a:defRPr>
                  <a:solidFill>
                    <a:schemeClr val="tx1"/>
                  </a:solidFill>
                  <a:latin typeface="Calibri" pitchFamily="34" charset="0"/>
                </a:defRPr>
              </a:lvl2pPr>
              <a:lvl3pPr marL="1143000" indent="-228600" eaLnBrk="0" hangingPunct="0">
                <a:spcBef>
                  <a:spcPct val="20000"/>
                </a:spcBef>
                <a:buFont typeface="Calibri" pitchFamily="34" charset="0"/>
                <a:buChar char="−"/>
                <a:defRPr sz="1600">
                  <a:solidFill>
                    <a:schemeClr val="tx1"/>
                  </a:solidFill>
                  <a:latin typeface="Calibri" pitchFamily="34" charset="0"/>
                </a:defRPr>
              </a:lvl3pPr>
              <a:lvl4pPr marL="1600200" indent="-228600" eaLnBrk="0" hangingPunct="0">
                <a:spcBef>
                  <a:spcPct val="20000"/>
                </a:spcBef>
                <a:buFont typeface="Calibri" pitchFamily="34" charset="0"/>
                <a:buChar char="»"/>
                <a:defRPr sz="1400">
                  <a:solidFill>
                    <a:schemeClr val="tx1"/>
                  </a:solidFill>
                  <a:latin typeface="Calibri" pitchFamily="34" charset="0"/>
                </a:defRPr>
              </a:lvl4pPr>
              <a:lvl5pPr marL="2057400" indent="-228600" eaLnBrk="0" hangingPunct="0">
                <a:spcBef>
                  <a:spcPct val="20000"/>
                </a:spcBef>
                <a:buFont typeface="Arial" pitchFamily="34" charset="0"/>
                <a:buChar char="»"/>
                <a:defRPr sz="14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14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14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14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1400">
                  <a:solidFill>
                    <a:schemeClr val="tx1"/>
                  </a:solidFill>
                  <a:latin typeface="Calibri" pitchFamily="34" charset="0"/>
                </a:defRPr>
              </a:lvl9pPr>
            </a:lstStyle>
            <a:p>
              <a:pPr eaLnBrk="1" hangingPunct="1">
                <a:spcBef>
                  <a:spcPct val="0"/>
                </a:spcBef>
                <a:buFontTx/>
                <a:buNone/>
              </a:pPr>
              <a:endParaRPr lang="en-US" altLang="en-US" sz="1800" dirty="0">
                <a:latin typeface="Trebuchet MS" pitchFamily="34" charset="0"/>
              </a:endParaRPr>
            </a:p>
          </p:txBody>
        </p:sp>
        <p:sp>
          <p:nvSpPr>
            <p:cNvPr id="28678" name="Oval 4"/>
            <p:cNvSpPr>
              <a:spLocks noChangeArrowheads="1"/>
            </p:cNvSpPr>
            <p:nvPr/>
          </p:nvSpPr>
          <p:spPr bwMode="auto">
            <a:xfrm>
              <a:off x="3252" y="1348"/>
              <a:ext cx="284" cy="282"/>
            </a:xfrm>
            <a:prstGeom prst="ellipse">
              <a:avLst/>
            </a:prstGeom>
            <a:gradFill rotWithShape="1">
              <a:gsLst>
                <a:gs pos="0">
                  <a:srgbClr val="F4F4F4"/>
                </a:gs>
                <a:gs pos="100000">
                  <a:srgbClr val="DDDDDD"/>
                </a:gs>
              </a:gsLst>
              <a:path path="shape">
                <a:fillToRect l="50000" t="50000" r="50000" b="50000"/>
              </a:path>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Font typeface="Wingdings" pitchFamily="2" charset="2"/>
                <a:buChar char="§"/>
                <a:defRPr sz="2000">
                  <a:solidFill>
                    <a:schemeClr val="tx1"/>
                  </a:solidFill>
                  <a:latin typeface="Calibri" pitchFamily="34" charset="0"/>
                </a:defRPr>
              </a:lvl1pPr>
              <a:lvl2pPr marL="742950" indent="-285750" eaLnBrk="0" hangingPunct="0">
                <a:spcBef>
                  <a:spcPct val="20000"/>
                </a:spcBef>
                <a:buSzPct val="120000"/>
                <a:buFont typeface="Arial" pitchFamily="34" charset="0"/>
                <a:buChar char="•"/>
                <a:defRPr>
                  <a:solidFill>
                    <a:schemeClr val="tx1"/>
                  </a:solidFill>
                  <a:latin typeface="Calibri" pitchFamily="34" charset="0"/>
                </a:defRPr>
              </a:lvl2pPr>
              <a:lvl3pPr marL="1143000" indent="-228600" eaLnBrk="0" hangingPunct="0">
                <a:spcBef>
                  <a:spcPct val="20000"/>
                </a:spcBef>
                <a:buFont typeface="Calibri" pitchFamily="34" charset="0"/>
                <a:buChar char="−"/>
                <a:defRPr sz="1600">
                  <a:solidFill>
                    <a:schemeClr val="tx1"/>
                  </a:solidFill>
                  <a:latin typeface="Calibri" pitchFamily="34" charset="0"/>
                </a:defRPr>
              </a:lvl3pPr>
              <a:lvl4pPr marL="1600200" indent="-228600" eaLnBrk="0" hangingPunct="0">
                <a:spcBef>
                  <a:spcPct val="20000"/>
                </a:spcBef>
                <a:buFont typeface="Calibri" pitchFamily="34" charset="0"/>
                <a:buChar char="»"/>
                <a:defRPr sz="1400">
                  <a:solidFill>
                    <a:schemeClr val="tx1"/>
                  </a:solidFill>
                  <a:latin typeface="Calibri" pitchFamily="34" charset="0"/>
                </a:defRPr>
              </a:lvl4pPr>
              <a:lvl5pPr marL="2057400" indent="-228600" eaLnBrk="0" hangingPunct="0">
                <a:spcBef>
                  <a:spcPct val="20000"/>
                </a:spcBef>
                <a:buFont typeface="Arial" pitchFamily="34" charset="0"/>
                <a:buChar char="»"/>
                <a:defRPr sz="14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14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14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14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1400">
                  <a:solidFill>
                    <a:schemeClr val="tx1"/>
                  </a:solidFill>
                  <a:latin typeface="Calibri" pitchFamily="34" charset="0"/>
                </a:defRPr>
              </a:lvl9pPr>
            </a:lstStyle>
            <a:p>
              <a:pPr eaLnBrk="1" hangingPunct="1">
                <a:spcBef>
                  <a:spcPct val="0"/>
                </a:spcBef>
                <a:buFontTx/>
                <a:buNone/>
              </a:pPr>
              <a:endParaRPr lang="en-US" altLang="en-US" sz="1800" dirty="0">
                <a:latin typeface="Trebuchet MS" pitchFamily="34" charset="0"/>
              </a:endParaRPr>
            </a:p>
          </p:txBody>
        </p:sp>
        <p:sp>
          <p:nvSpPr>
            <p:cNvPr id="28679" name="Oval 5"/>
            <p:cNvSpPr>
              <a:spLocks noChangeArrowheads="1"/>
            </p:cNvSpPr>
            <p:nvPr/>
          </p:nvSpPr>
          <p:spPr bwMode="auto">
            <a:xfrm>
              <a:off x="3549" y="2311"/>
              <a:ext cx="180" cy="178"/>
            </a:xfrm>
            <a:prstGeom prst="ellipse">
              <a:avLst/>
            </a:prstGeom>
            <a:gradFill rotWithShape="1">
              <a:gsLst>
                <a:gs pos="0">
                  <a:srgbClr val="F4F4F4"/>
                </a:gs>
                <a:gs pos="100000">
                  <a:srgbClr val="DDDDDD"/>
                </a:gs>
              </a:gsLst>
              <a:path path="shape">
                <a:fillToRect l="50000" t="50000" r="50000" b="50000"/>
              </a:path>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Font typeface="Wingdings" pitchFamily="2" charset="2"/>
                <a:buChar char="§"/>
                <a:defRPr sz="2000">
                  <a:solidFill>
                    <a:schemeClr val="tx1"/>
                  </a:solidFill>
                  <a:latin typeface="Calibri" pitchFamily="34" charset="0"/>
                </a:defRPr>
              </a:lvl1pPr>
              <a:lvl2pPr marL="742950" indent="-285750" eaLnBrk="0" hangingPunct="0">
                <a:spcBef>
                  <a:spcPct val="20000"/>
                </a:spcBef>
                <a:buSzPct val="120000"/>
                <a:buFont typeface="Arial" pitchFamily="34" charset="0"/>
                <a:buChar char="•"/>
                <a:defRPr>
                  <a:solidFill>
                    <a:schemeClr val="tx1"/>
                  </a:solidFill>
                  <a:latin typeface="Calibri" pitchFamily="34" charset="0"/>
                </a:defRPr>
              </a:lvl2pPr>
              <a:lvl3pPr marL="1143000" indent="-228600" eaLnBrk="0" hangingPunct="0">
                <a:spcBef>
                  <a:spcPct val="20000"/>
                </a:spcBef>
                <a:buFont typeface="Calibri" pitchFamily="34" charset="0"/>
                <a:buChar char="−"/>
                <a:defRPr sz="1600">
                  <a:solidFill>
                    <a:schemeClr val="tx1"/>
                  </a:solidFill>
                  <a:latin typeface="Calibri" pitchFamily="34" charset="0"/>
                </a:defRPr>
              </a:lvl3pPr>
              <a:lvl4pPr marL="1600200" indent="-228600" eaLnBrk="0" hangingPunct="0">
                <a:spcBef>
                  <a:spcPct val="20000"/>
                </a:spcBef>
                <a:buFont typeface="Calibri" pitchFamily="34" charset="0"/>
                <a:buChar char="»"/>
                <a:defRPr sz="1400">
                  <a:solidFill>
                    <a:schemeClr val="tx1"/>
                  </a:solidFill>
                  <a:latin typeface="Calibri" pitchFamily="34" charset="0"/>
                </a:defRPr>
              </a:lvl4pPr>
              <a:lvl5pPr marL="2057400" indent="-228600" eaLnBrk="0" hangingPunct="0">
                <a:spcBef>
                  <a:spcPct val="20000"/>
                </a:spcBef>
                <a:buFont typeface="Arial" pitchFamily="34" charset="0"/>
                <a:buChar char="»"/>
                <a:defRPr sz="14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14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14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14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1400">
                  <a:solidFill>
                    <a:schemeClr val="tx1"/>
                  </a:solidFill>
                  <a:latin typeface="Calibri" pitchFamily="34" charset="0"/>
                </a:defRPr>
              </a:lvl9pPr>
            </a:lstStyle>
            <a:p>
              <a:pPr eaLnBrk="1" hangingPunct="1">
                <a:spcBef>
                  <a:spcPct val="0"/>
                </a:spcBef>
                <a:buFontTx/>
                <a:buNone/>
              </a:pPr>
              <a:endParaRPr lang="en-US" altLang="en-US" sz="1800" dirty="0">
                <a:latin typeface="Trebuchet MS" pitchFamily="34" charset="0"/>
              </a:endParaRPr>
            </a:p>
          </p:txBody>
        </p:sp>
        <p:sp>
          <p:nvSpPr>
            <p:cNvPr id="28680" name="Oval 6"/>
            <p:cNvSpPr>
              <a:spLocks noChangeArrowheads="1"/>
            </p:cNvSpPr>
            <p:nvPr/>
          </p:nvSpPr>
          <p:spPr bwMode="auto">
            <a:xfrm>
              <a:off x="2806" y="2891"/>
              <a:ext cx="150" cy="148"/>
            </a:xfrm>
            <a:prstGeom prst="ellipse">
              <a:avLst/>
            </a:prstGeom>
            <a:gradFill rotWithShape="1">
              <a:gsLst>
                <a:gs pos="0">
                  <a:srgbClr val="F4F4F4"/>
                </a:gs>
                <a:gs pos="100000">
                  <a:srgbClr val="DDDDDD"/>
                </a:gs>
              </a:gsLst>
              <a:path path="shape">
                <a:fillToRect l="50000" t="50000" r="50000" b="50000"/>
              </a:path>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Font typeface="Wingdings" pitchFamily="2" charset="2"/>
                <a:buChar char="§"/>
                <a:defRPr sz="2000">
                  <a:solidFill>
                    <a:schemeClr val="tx1"/>
                  </a:solidFill>
                  <a:latin typeface="Calibri" pitchFamily="34" charset="0"/>
                </a:defRPr>
              </a:lvl1pPr>
              <a:lvl2pPr marL="742950" indent="-285750" eaLnBrk="0" hangingPunct="0">
                <a:spcBef>
                  <a:spcPct val="20000"/>
                </a:spcBef>
                <a:buSzPct val="120000"/>
                <a:buFont typeface="Arial" pitchFamily="34" charset="0"/>
                <a:buChar char="•"/>
                <a:defRPr>
                  <a:solidFill>
                    <a:schemeClr val="tx1"/>
                  </a:solidFill>
                  <a:latin typeface="Calibri" pitchFamily="34" charset="0"/>
                </a:defRPr>
              </a:lvl2pPr>
              <a:lvl3pPr marL="1143000" indent="-228600" eaLnBrk="0" hangingPunct="0">
                <a:spcBef>
                  <a:spcPct val="20000"/>
                </a:spcBef>
                <a:buFont typeface="Calibri" pitchFamily="34" charset="0"/>
                <a:buChar char="−"/>
                <a:defRPr sz="1600">
                  <a:solidFill>
                    <a:schemeClr val="tx1"/>
                  </a:solidFill>
                  <a:latin typeface="Calibri" pitchFamily="34" charset="0"/>
                </a:defRPr>
              </a:lvl3pPr>
              <a:lvl4pPr marL="1600200" indent="-228600" eaLnBrk="0" hangingPunct="0">
                <a:spcBef>
                  <a:spcPct val="20000"/>
                </a:spcBef>
                <a:buFont typeface="Calibri" pitchFamily="34" charset="0"/>
                <a:buChar char="»"/>
                <a:defRPr sz="1400">
                  <a:solidFill>
                    <a:schemeClr val="tx1"/>
                  </a:solidFill>
                  <a:latin typeface="Calibri" pitchFamily="34" charset="0"/>
                </a:defRPr>
              </a:lvl4pPr>
              <a:lvl5pPr marL="2057400" indent="-228600" eaLnBrk="0" hangingPunct="0">
                <a:spcBef>
                  <a:spcPct val="20000"/>
                </a:spcBef>
                <a:buFont typeface="Arial" pitchFamily="34" charset="0"/>
                <a:buChar char="»"/>
                <a:defRPr sz="14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14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14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14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1400">
                  <a:solidFill>
                    <a:schemeClr val="tx1"/>
                  </a:solidFill>
                  <a:latin typeface="Calibri" pitchFamily="34" charset="0"/>
                </a:defRPr>
              </a:lvl9pPr>
            </a:lstStyle>
            <a:p>
              <a:pPr eaLnBrk="1" hangingPunct="1">
                <a:spcBef>
                  <a:spcPct val="0"/>
                </a:spcBef>
                <a:buFontTx/>
                <a:buNone/>
              </a:pPr>
              <a:endParaRPr lang="en-US" altLang="en-US" sz="1800" dirty="0"/>
            </a:p>
          </p:txBody>
        </p:sp>
        <p:sp>
          <p:nvSpPr>
            <p:cNvPr id="28681" name="Oval 7"/>
            <p:cNvSpPr>
              <a:spLocks noChangeArrowheads="1"/>
            </p:cNvSpPr>
            <p:nvPr/>
          </p:nvSpPr>
          <p:spPr bwMode="auto">
            <a:xfrm>
              <a:off x="519" y="2920"/>
              <a:ext cx="241" cy="239"/>
            </a:xfrm>
            <a:prstGeom prst="ellipse">
              <a:avLst/>
            </a:prstGeom>
            <a:gradFill rotWithShape="1">
              <a:gsLst>
                <a:gs pos="0">
                  <a:srgbClr val="F4F4F4"/>
                </a:gs>
                <a:gs pos="100000">
                  <a:srgbClr val="DDDDDD"/>
                </a:gs>
              </a:gsLst>
              <a:path path="shape">
                <a:fillToRect l="50000" t="50000" r="50000" b="50000"/>
              </a:path>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Font typeface="Wingdings" pitchFamily="2" charset="2"/>
                <a:buChar char="§"/>
                <a:defRPr sz="2000">
                  <a:solidFill>
                    <a:schemeClr val="tx1"/>
                  </a:solidFill>
                  <a:latin typeface="Calibri" pitchFamily="34" charset="0"/>
                </a:defRPr>
              </a:lvl1pPr>
              <a:lvl2pPr marL="742950" indent="-285750" eaLnBrk="0" hangingPunct="0">
                <a:spcBef>
                  <a:spcPct val="20000"/>
                </a:spcBef>
                <a:buSzPct val="120000"/>
                <a:buFont typeface="Arial" pitchFamily="34" charset="0"/>
                <a:buChar char="•"/>
                <a:defRPr>
                  <a:solidFill>
                    <a:schemeClr val="tx1"/>
                  </a:solidFill>
                  <a:latin typeface="Calibri" pitchFamily="34" charset="0"/>
                </a:defRPr>
              </a:lvl2pPr>
              <a:lvl3pPr marL="1143000" indent="-228600" eaLnBrk="0" hangingPunct="0">
                <a:spcBef>
                  <a:spcPct val="20000"/>
                </a:spcBef>
                <a:buFont typeface="Calibri" pitchFamily="34" charset="0"/>
                <a:buChar char="−"/>
                <a:defRPr sz="1600">
                  <a:solidFill>
                    <a:schemeClr val="tx1"/>
                  </a:solidFill>
                  <a:latin typeface="Calibri" pitchFamily="34" charset="0"/>
                </a:defRPr>
              </a:lvl3pPr>
              <a:lvl4pPr marL="1600200" indent="-228600" eaLnBrk="0" hangingPunct="0">
                <a:spcBef>
                  <a:spcPct val="20000"/>
                </a:spcBef>
                <a:buFont typeface="Calibri" pitchFamily="34" charset="0"/>
                <a:buChar char="»"/>
                <a:defRPr sz="1400">
                  <a:solidFill>
                    <a:schemeClr val="tx1"/>
                  </a:solidFill>
                  <a:latin typeface="Calibri" pitchFamily="34" charset="0"/>
                </a:defRPr>
              </a:lvl4pPr>
              <a:lvl5pPr marL="2057400" indent="-228600" eaLnBrk="0" hangingPunct="0">
                <a:spcBef>
                  <a:spcPct val="20000"/>
                </a:spcBef>
                <a:buFont typeface="Arial" pitchFamily="34" charset="0"/>
                <a:buChar char="»"/>
                <a:defRPr sz="14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14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14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14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1400">
                  <a:solidFill>
                    <a:schemeClr val="tx1"/>
                  </a:solidFill>
                  <a:latin typeface="Calibri" pitchFamily="34" charset="0"/>
                </a:defRPr>
              </a:lvl9pPr>
            </a:lstStyle>
            <a:p>
              <a:pPr eaLnBrk="1" hangingPunct="1">
                <a:spcBef>
                  <a:spcPct val="0"/>
                </a:spcBef>
                <a:buFontTx/>
                <a:buNone/>
              </a:pPr>
              <a:endParaRPr lang="en-US" altLang="en-US" sz="1800" dirty="0"/>
            </a:p>
          </p:txBody>
        </p:sp>
        <p:grpSp>
          <p:nvGrpSpPr>
            <p:cNvPr id="3" name="Group 8"/>
            <p:cNvGrpSpPr>
              <a:grpSpLocks/>
            </p:cNvGrpSpPr>
            <p:nvPr/>
          </p:nvGrpSpPr>
          <p:grpSpPr bwMode="auto">
            <a:xfrm>
              <a:off x="301" y="952"/>
              <a:ext cx="2478" cy="1472"/>
              <a:chOff x="193" y="674"/>
              <a:chExt cx="2748" cy="1630"/>
            </a:xfrm>
          </p:grpSpPr>
          <p:grpSp>
            <p:nvGrpSpPr>
              <p:cNvPr id="4" name="Group 9"/>
              <p:cNvGrpSpPr>
                <a:grpSpLocks/>
              </p:cNvGrpSpPr>
              <p:nvPr/>
            </p:nvGrpSpPr>
            <p:grpSpPr bwMode="auto">
              <a:xfrm>
                <a:off x="193" y="1243"/>
                <a:ext cx="1512" cy="1061"/>
                <a:chOff x="1028" y="1617"/>
                <a:chExt cx="1472" cy="1034"/>
              </a:xfrm>
            </p:grpSpPr>
            <p:sp>
              <p:nvSpPr>
                <p:cNvPr id="28708" name="Freeform 10"/>
                <p:cNvSpPr>
                  <a:spLocks/>
                </p:cNvSpPr>
                <p:nvPr/>
              </p:nvSpPr>
              <p:spPr bwMode="auto">
                <a:xfrm>
                  <a:off x="1785" y="2192"/>
                  <a:ext cx="379" cy="459"/>
                </a:xfrm>
                <a:custGeom>
                  <a:avLst/>
                  <a:gdLst>
                    <a:gd name="T0" fmla="*/ 33 w 854"/>
                    <a:gd name="T1" fmla="*/ 16 h 1034"/>
                    <a:gd name="T2" fmla="*/ 28 w 854"/>
                    <a:gd name="T3" fmla="*/ 15 h 1034"/>
                    <a:gd name="T4" fmla="*/ 27 w 854"/>
                    <a:gd name="T5" fmla="*/ 13 h 1034"/>
                    <a:gd name="T6" fmla="*/ 32 w 854"/>
                    <a:gd name="T7" fmla="*/ 9 h 1034"/>
                    <a:gd name="T8" fmla="*/ 26 w 854"/>
                    <a:gd name="T9" fmla="*/ 9 h 1034"/>
                    <a:gd name="T10" fmla="*/ 25 w 854"/>
                    <a:gd name="T11" fmla="*/ 7 h 1034"/>
                    <a:gd name="T12" fmla="*/ 24 w 854"/>
                    <a:gd name="T13" fmla="*/ 6 h 1034"/>
                    <a:gd name="T14" fmla="*/ 26 w 854"/>
                    <a:gd name="T15" fmla="*/ 0 h 1034"/>
                    <a:gd name="T16" fmla="*/ 21 w 854"/>
                    <a:gd name="T17" fmla="*/ 3 h 1034"/>
                    <a:gd name="T18" fmla="*/ 20 w 854"/>
                    <a:gd name="T19" fmla="*/ 2 h 1034"/>
                    <a:gd name="T20" fmla="*/ 18 w 854"/>
                    <a:gd name="T21" fmla="*/ 5 h 1034"/>
                    <a:gd name="T22" fmla="*/ 21 w 854"/>
                    <a:gd name="T23" fmla="*/ 7 h 1034"/>
                    <a:gd name="T24" fmla="*/ 23 w 854"/>
                    <a:gd name="T25" fmla="*/ 10 h 1034"/>
                    <a:gd name="T26" fmla="*/ 24 w 854"/>
                    <a:gd name="T27" fmla="*/ 13 h 1034"/>
                    <a:gd name="T28" fmla="*/ 25 w 854"/>
                    <a:gd name="T29" fmla="*/ 17 h 1034"/>
                    <a:gd name="T30" fmla="*/ 25 w 854"/>
                    <a:gd name="T31" fmla="*/ 20 h 1034"/>
                    <a:gd name="T32" fmla="*/ 24 w 854"/>
                    <a:gd name="T33" fmla="*/ 23 h 1034"/>
                    <a:gd name="T34" fmla="*/ 23 w 854"/>
                    <a:gd name="T35" fmla="*/ 26 h 1034"/>
                    <a:gd name="T36" fmla="*/ 21 w 854"/>
                    <a:gd name="T37" fmla="*/ 28 h 1034"/>
                    <a:gd name="T38" fmla="*/ 19 w 854"/>
                    <a:gd name="T39" fmla="*/ 30 h 1034"/>
                    <a:gd name="T40" fmla="*/ 16 w 854"/>
                    <a:gd name="T41" fmla="*/ 31 h 1034"/>
                    <a:gd name="T42" fmla="*/ 13 w 854"/>
                    <a:gd name="T43" fmla="*/ 32 h 1034"/>
                    <a:gd name="T44" fmla="*/ 10 w 854"/>
                    <a:gd name="T45" fmla="*/ 32 h 1034"/>
                    <a:gd name="T46" fmla="*/ 8 w 854"/>
                    <a:gd name="T47" fmla="*/ 32 h 1034"/>
                    <a:gd name="T48" fmla="*/ 5 w 854"/>
                    <a:gd name="T49" fmla="*/ 32 h 1034"/>
                    <a:gd name="T50" fmla="*/ 4 w 854"/>
                    <a:gd name="T51" fmla="*/ 31 h 1034"/>
                    <a:gd name="T52" fmla="*/ 2 w 854"/>
                    <a:gd name="T53" fmla="*/ 29 h 1034"/>
                    <a:gd name="T54" fmla="*/ 0 w 854"/>
                    <a:gd name="T55" fmla="*/ 32 h 1034"/>
                    <a:gd name="T56" fmla="*/ 1 w 854"/>
                    <a:gd name="T57" fmla="*/ 32 h 1034"/>
                    <a:gd name="T58" fmla="*/ 0 w 854"/>
                    <a:gd name="T59" fmla="*/ 38 h 1034"/>
                    <a:gd name="T60" fmla="*/ 5 w 854"/>
                    <a:gd name="T61" fmla="*/ 34 h 1034"/>
                    <a:gd name="T62" fmla="*/ 6 w 854"/>
                    <a:gd name="T63" fmla="*/ 34 h 1034"/>
                    <a:gd name="T64" fmla="*/ 7 w 854"/>
                    <a:gd name="T65" fmla="*/ 34 h 1034"/>
                    <a:gd name="T66" fmla="*/ 8 w 854"/>
                    <a:gd name="T67" fmla="*/ 35 h 1034"/>
                    <a:gd name="T68" fmla="*/ 8 w 854"/>
                    <a:gd name="T69" fmla="*/ 35 h 1034"/>
                    <a:gd name="T70" fmla="*/ 11 w 854"/>
                    <a:gd name="T71" fmla="*/ 40 h 1034"/>
                    <a:gd name="T72" fmla="*/ 12 w 854"/>
                    <a:gd name="T73" fmla="*/ 35 h 1034"/>
                    <a:gd name="T74" fmla="*/ 13 w 854"/>
                    <a:gd name="T75" fmla="*/ 35 h 1034"/>
                    <a:gd name="T76" fmla="*/ 14 w 854"/>
                    <a:gd name="T77" fmla="*/ 34 h 1034"/>
                    <a:gd name="T78" fmla="*/ 15 w 854"/>
                    <a:gd name="T79" fmla="*/ 34 h 1034"/>
                    <a:gd name="T80" fmla="*/ 18 w 854"/>
                    <a:gd name="T81" fmla="*/ 39 h 1034"/>
                    <a:gd name="T82" fmla="*/ 19 w 854"/>
                    <a:gd name="T83" fmla="*/ 33 h 1034"/>
                    <a:gd name="T84" fmla="*/ 19 w 854"/>
                    <a:gd name="T85" fmla="*/ 32 h 1034"/>
                    <a:gd name="T86" fmla="*/ 20 w 854"/>
                    <a:gd name="T87" fmla="*/ 32 h 1034"/>
                    <a:gd name="T88" fmla="*/ 20 w 854"/>
                    <a:gd name="T89" fmla="*/ 31 h 1034"/>
                    <a:gd name="T90" fmla="*/ 21 w 854"/>
                    <a:gd name="T91" fmla="*/ 31 h 1034"/>
                    <a:gd name="T92" fmla="*/ 27 w 854"/>
                    <a:gd name="T93" fmla="*/ 33 h 1034"/>
                    <a:gd name="T94" fmla="*/ 24 w 854"/>
                    <a:gd name="T95" fmla="*/ 28 h 1034"/>
                    <a:gd name="T96" fmla="*/ 25 w 854"/>
                    <a:gd name="T97" fmla="*/ 26 h 1034"/>
                    <a:gd name="T98" fmla="*/ 31 w 854"/>
                    <a:gd name="T99" fmla="*/ 27 h 1034"/>
                    <a:gd name="T100" fmla="*/ 27 w 854"/>
                    <a:gd name="T101" fmla="*/ 22 h 1034"/>
                    <a:gd name="T102" fmla="*/ 28 w 854"/>
                    <a:gd name="T103" fmla="*/ 20 h 1034"/>
                    <a:gd name="T104" fmla="*/ 28 w 854"/>
                    <a:gd name="T105" fmla="*/ 19 h 1034"/>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854"/>
                    <a:gd name="T160" fmla="*/ 0 h 1034"/>
                    <a:gd name="T161" fmla="*/ 854 w 854"/>
                    <a:gd name="T162" fmla="*/ 1034 h 1034"/>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854" h="1034">
                      <a:moveTo>
                        <a:pt x="854" y="468"/>
                      </a:moveTo>
                      <a:lnTo>
                        <a:pt x="854" y="413"/>
                      </a:lnTo>
                      <a:lnTo>
                        <a:pt x="714" y="396"/>
                      </a:lnTo>
                      <a:lnTo>
                        <a:pt x="711" y="374"/>
                      </a:lnTo>
                      <a:lnTo>
                        <a:pt x="707" y="352"/>
                      </a:lnTo>
                      <a:lnTo>
                        <a:pt x="702" y="330"/>
                      </a:lnTo>
                      <a:lnTo>
                        <a:pt x="697" y="307"/>
                      </a:lnTo>
                      <a:lnTo>
                        <a:pt x="818" y="238"/>
                      </a:lnTo>
                      <a:lnTo>
                        <a:pt x="798" y="188"/>
                      </a:lnTo>
                      <a:lnTo>
                        <a:pt x="663" y="226"/>
                      </a:lnTo>
                      <a:lnTo>
                        <a:pt x="651" y="205"/>
                      </a:lnTo>
                      <a:lnTo>
                        <a:pt x="639" y="186"/>
                      </a:lnTo>
                      <a:lnTo>
                        <a:pt x="627" y="168"/>
                      </a:lnTo>
                      <a:lnTo>
                        <a:pt x="614" y="151"/>
                      </a:lnTo>
                      <a:lnTo>
                        <a:pt x="699" y="40"/>
                      </a:lnTo>
                      <a:lnTo>
                        <a:pt x="661" y="0"/>
                      </a:lnTo>
                      <a:lnTo>
                        <a:pt x="551" y="87"/>
                      </a:lnTo>
                      <a:lnTo>
                        <a:pt x="540" y="79"/>
                      </a:lnTo>
                      <a:lnTo>
                        <a:pt x="530" y="72"/>
                      </a:lnTo>
                      <a:lnTo>
                        <a:pt x="518" y="64"/>
                      </a:lnTo>
                      <a:lnTo>
                        <a:pt x="508" y="57"/>
                      </a:lnTo>
                      <a:lnTo>
                        <a:pt x="465" y="120"/>
                      </a:lnTo>
                      <a:lnTo>
                        <a:pt x="505" y="147"/>
                      </a:lnTo>
                      <a:lnTo>
                        <a:pt x="540" y="180"/>
                      </a:lnTo>
                      <a:lnTo>
                        <a:pt x="571" y="215"/>
                      </a:lnTo>
                      <a:lnTo>
                        <a:pt x="598" y="256"/>
                      </a:lnTo>
                      <a:lnTo>
                        <a:pt x="619" y="299"/>
                      </a:lnTo>
                      <a:lnTo>
                        <a:pt x="634" y="345"/>
                      </a:lnTo>
                      <a:lnTo>
                        <a:pt x="644" y="394"/>
                      </a:lnTo>
                      <a:lnTo>
                        <a:pt x="648" y="446"/>
                      </a:lnTo>
                      <a:lnTo>
                        <a:pt x="646" y="485"/>
                      </a:lnTo>
                      <a:lnTo>
                        <a:pt x="639" y="522"/>
                      </a:lnTo>
                      <a:lnTo>
                        <a:pt x="631" y="560"/>
                      </a:lnTo>
                      <a:lnTo>
                        <a:pt x="617" y="594"/>
                      </a:lnTo>
                      <a:lnTo>
                        <a:pt x="602" y="628"/>
                      </a:lnTo>
                      <a:lnTo>
                        <a:pt x="583" y="660"/>
                      </a:lnTo>
                      <a:lnTo>
                        <a:pt x="561" y="689"/>
                      </a:lnTo>
                      <a:lnTo>
                        <a:pt x="535" y="717"/>
                      </a:lnTo>
                      <a:lnTo>
                        <a:pt x="508" y="742"/>
                      </a:lnTo>
                      <a:lnTo>
                        <a:pt x="479" y="765"/>
                      </a:lnTo>
                      <a:lnTo>
                        <a:pt x="448" y="783"/>
                      </a:lnTo>
                      <a:lnTo>
                        <a:pt x="414" y="799"/>
                      </a:lnTo>
                      <a:lnTo>
                        <a:pt x="378" y="812"/>
                      </a:lnTo>
                      <a:lnTo>
                        <a:pt x="343" y="821"/>
                      </a:lnTo>
                      <a:lnTo>
                        <a:pt x="303" y="828"/>
                      </a:lnTo>
                      <a:lnTo>
                        <a:pt x="264" y="829"/>
                      </a:lnTo>
                      <a:lnTo>
                        <a:pt x="233" y="828"/>
                      </a:lnTo>
                      <a:lnTo>
                        <a:pt x="203" y="824"/>
                      </a:lnTo>
                      <a:lnTo>
                        <a:pt x="172" y="817"/>
                      </a:lnTo>
                      <a:lnTo>
                        <a:pt x="145" y="809"/>
                      </a:lnTo>
                      <a:lnTo>
                        <a:pt x="116" y="799"/>
                      </a:lnTo>
                      <a:lnTo>
                        <a:pt x="89" y="787"/>
                      </a:lnTo>
                      <a:lnTo>
                        <a:pt x="63" y="771"/>
                      </a:lnTo>
                      <a:lnTo>
                        <a:pt x="39" y="754"/>
                      </a:lnTo>
                      <a:lnTo>
                        <a:pt x="0" y="812"/>
                      </a:lnTo>
                      <a:lnTo>
                        <a:pt x="12" y="819"/>
                      </a:lnTo>
                      <a:lnTo>
                        <a:pt x="22" y="828"/>
                      </a:lnTo>
                      <a:lnTo>
                        <a:pt x="34" y="834"/>
                      </a:lnTo>
                      <a:lnTo>
                        <a:pt x="46" y="841"/>
                      </a:lnTo>
                      <a:lnTo>
                        <a:pt x="8" y="978"/>
                      </a:lnTo>
                      <a:lnTo>
                        <a:pt x="58" y="1000"/>
                      </a:lnTo>
                      <a:lnTo>
                        <a:pt x="129" y="875"/>
                      </a:lnTo>
                      <a:lnTo>
                        <a:pt x="140" y="879"/>
                      </a:lnTo>
                      <a:lnTo>
                        <a:pt x="150" y="881"/>
                      </a:lnTo>
                      <a:lnTo>
                        <a:pt x="160" y="884"/>
                      </a:lnTo>
                      <a:lnTo>
                        <a:pt x="172" y="886"/>
                      </a:lnTo>
                      <a:lnTo>
                        <a:pt x="182" y="887"/>
                      </a:lnTo>
                      <a:lnTo>
                        <a:pt x="193" y="889"/>
                      </a:lnTo>
                      <a:lnTo>
                        <a:pt x="204" y="891"/>
                      </a:lnTo>
                      <a:lnTo>
                        <a:pt x="215" y="892"/>
                      </a:lnTo>
                      <a:lnTo>
                        <a:pt x="233" y="1034"/>
                      </a:lnTo>
                      <a:lnTo>
                        <a:pt x="288" y="1034"/>
                      </a:lnTo>
                      <a:lnTo>
                        <a:pt x="305" y="892"/>
                      </a:lnTo>
                      <a:lnTo>
                        <a:pt x="315" y="891"/>
                      </a:lnTo>
                      <a:lnTo>
                        <a:pt x="327" y="889"/>
                      </a:lnTo>
                      <a:lnTo>
                        <a:pt x="337" y="887"/>
                      </a:lnTo>
                      <a:lnTo>
                        <a:pt x="349" y="886"/>
                      </a:lnTo>
                      <a:lnTo>
                        <a:pt x="360" y="884"/>
                      </a:lnTo>
                      <a:lnTo>
                        <a:pt x="370" y="881"/>
                      </a:lnTo>
                      <a:lnTo>
                        <a:pt x="382" y="879"/>
                      </a:lnTo>
                      <a:lnTo>
                        <a:pt x="392" y="875"/>
                      </a:lnTo>
                      <a:lnTo>
                        <a:pt x="462" y="1000"/>
                      </a:lnTo>
                      <a:lnTo>
                        <a:pt x="513" y="978"/>
                      </a:lnTo>
                      <a:lnTo>
                        <a:pt x="476" y="841"/>
                      </a:lnTo>
                      <a:lnTo>
                        <a:pt x="486" y="836"/>
                      </a:lnTo>
                      <a:lnTo>
                        <a:pt x="494" y="831"/>
                      </a:lnTo>
                      <a:lnTo>
                        <a:pt x="505" y="824"/>
                      </a:lnTo>
                      <a:lnTo>
                        <a:pt x="513" y="819"/>
                      </a:lnTo>
                      <a:lnTo>
                        <a:pt x="522" y="812"/>
                      </a:lnTo>
                      <a:lnTo>
                        <a:pt x="530" y="805"/>
                      </a:lnTo>
                      <a:lnTo>
                        <a:pt x="540" y="799"/>
                      </a:lnTo>
                      <a:lnTo>
                        <a:pt x="549" y="792"/>
                      </a:lnTo>
                      <a:lnTo>
                        <a:pt x="661" y="879"/>
                      </a:lnTo>
                      <a:lnTo>
                        <a:pt x="699" y="841"/>
                      </a:lnTo>
                      <a:lnTo>
                        <a:pt x="612" y="729"/>
                      </a:lnTo>
                      <a:lnTo>
                        <a:pt x="626" y="712"/>
                      </a:lnTo>
                      <a:lnTo>
                        <a:pt x="639" y="693"/>
                      </a:lnTo>
                      <a:lnTo>
                        <a:pt x="651" y="674"/>
                      </a:lnTo>
                      <a:lnTo>
                        <a:pt x="661" y="655"/>
                      </a:lnTo>
                      <a:lnTo>
                        <a:pt x="798" y="693"/>
                      </a:lnTo>
                      <a:lnTo>
                        <a:pt x="818" y="642"/>
                      </a:lnTo>
                      <a:lnTo>
                        <a:pt x="695" y="572"/>
                      </a:lnTo>
                      <a:lnTo>
                        <a:pt x="702" y="551"/>
                      </a:lnTo>
                      <a:lnTo>
                        <a:pt x="707" y="529"/>
                      </a:lnTo>
                      <a:lnTo>
                        <a:pt x="711" y="507"/>
                      </a:lnTo>
                      <a:lnTo>
                        <a:pt x="714" y="485"/>
                      </a:lnTo>
                      <a:lnTo>
                        <a:pt x="854" y="468"/>
                      </a:lnTo>
                      <a:close/>
                    </a:path>
                  </a:pathLst>
                </a:cu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28709" name="Freeform 11"/>
                <p:cNvSpPr>
                  <a:spLocks/>
                </p:cNvSpPr>
                <p:nvPr/>
              </p:nvSpPr>
              <p:spPr bwMode="auto">
                <a:xfrm>
                  <a:off x="1637" y="2124"/>
                  <a:ext cx="376" cy="458"/>
                </a:xfrm>
                <a:custGeom>
                  <a:avLst/>
                  <a:gdLst>
                    <a:gd name="T0" fmla="*/ 8 w 846"/>
                    <a:gd name="T1" fmla="*/ 22 h 1032"/>
                    <a:gd name="T2" fmla="*/ 9 w 846"/>
                    <a:gd name="T3" fmla="*/ 19 h 1032"/>
                    <a:gd name="T4" fmla="*/ 10 w 846"/>
                    <a:gd name="T5" fmla="*/ 16 h 1032"/>
                    <a:gd name="T6" fmla="*/ 12 w 846"/>
                    <a:gd name="T7" fmla="*/ 14 h 1032"/>
                    <a:gd name="T8" fmla="*/ 14 w 846"/>
                    <a:gd name="T9" fmla="*/ 12 h 1032"/>
                    <a:gd name="T10" fmla="*/ 16 w 846"/>
                    <a:gd name="T11" fmla="*/ 10 h 1032"/>
                    <a:gd name="T12" fmla="*/ 19 w 846"/>
                    <a:gd name="T13" fmla="*/ 9 h 1032"/>
                    <a:gd name="T14" fmla="*/ 22 w 846"/>
                    <a:gd name="T15" fmla="*/ 8 h 1032"/>
                    <a:gd name="T16" fmla="*/ 24 w 846"/>
                    <a:gd name="T17" fmla="*/ 8 h 1032"/>
                    <a:gd name="T18" fmla="*/ 27 w 846"/>
                    <a:gd name="T19" fmla="*/ 9 h 1032"/>
                    <a:gd name="T20" fmla="*/ 28 w 846"/>
                    <a:gd name="T21" fmla="*/ 9 h 1032"/>
                    <a:gd name="T22" fmla="*/ 30 w 846"/>
                    <a:gd name="T23" fmla="*/ 10 h 1032"/>
                    <a:gd name="T24" fmla="*/ 33 w 846"/>
                    <a:gd name="T25" fmla="*/ 8 h 1032"/>
                    <a:gd name="T26" fmla="*/ 32 w 846"/>
                    <a:gd name="T27" fmla="*/ 8 h 1032"/>
                    <a:gd name="T28" fmla="*/ 32 w 846"/>
                    <a:gd name="T29" fmla="*/ 8 h 1032"/>
                    <a:gd name="T30" fmla="*/ 31 w 846"/>
                    <a:gd name="T31" fmla="*/ 1 h 1032"/>
                    <a:gd name="T32" fmla="*/ 28 w 846"/>
                    <a:gd name="T33" fmla="*/ 6 h 1032"/>
                    <a:gd name="T34" fmla="*/ 27 w 846"/>
                    <a:gd name="T35" fmla="*/ 6 h 1032"/>
                    <a:gd name="T36" fmla="*/ 26 w 846"/>
                    <a:gd name="T37" fmla="*/ 5 h 1032"/>
                    <a:gd name="T38" fmla="*/ 25 w 846"/>
                    <a:gd name="T39" fmla="*/ 5 h 1032"/>
                    <a:gd name="T40" fmla="*/ 24 w 846"/>
                    <a:gd name="T41" fmla="*/ 0 h 1032"/>
                    <a:gd name="T42" fmla="*/ 21 w 846"/>
                    <a:gd name="T43" fmla="*/ 5 h 1032"/>
                    <a:gd name="T44" fmla="*/ 20 w 846"/>
                    <a:gd name="T45" fmla="*/ 5 h 1032"/>
                    <a:gd name="T46" fmla="*/ 20 w 846"/>
                    <a:gd name="T47" fmla="*/ 5 h 1032"/>
                    <a:gd name="T48" fmla="*/ 19 w 846"/>
                    <a:gd name="T49" fmla="*/ 6 h 1032"/>
                    <a:gd name="T50" fmla="*/ 18 w 846"/>
                    <a:gd name="T51" fmla="*/ 6 h 1032"/>
                    <a:gd name="T52" fmla="*/ 13 w 846"/>
                    <a:gd name="T53" fmla="*/ 2 h 1032"/>
                    <a:gd name="T54" fmla="*/ 14 w 846"/>
                    <a:gd name="T55" fmla="*/ 8 h 1032"/>
                    <a:gd name="T56" fmla="*/ 14 w 846"/>
                    <a:gd name="T57" fmla="*/ 8 h 1032"/>
                    <a:gd name="T58" fmla="*/ 13 w 846"/>
                    <a:gd name="T59" fmla="*/ 8 h 1032"/>
                    <a:gd name="T60" fmla="*/ 12 w 846"/>
                    <a:gd name="T61" fmla="*/ 9 h 1032"/>
                    <a:gd name="T62" fmla="*/ 8 w 846"/>
                    <a:gd name="T63" fmla="*/ 6 h 1032"/>
                    <a:gd name="T64" fmla="*/ 9 w 846"/>
                    <a:gd name="T65" fmla="*/ 12 h 1032"/>
                    <a:gd name="T66" fmla="*/ 8 w 846"/>
                    <a:gd name="T67" fmla="*/ 13 h 1032"/>
                    <a:gd name="T68" fmla="*/ 8 w 846"/>
                    <a:gd name="T69" fmla="*/ 15 h 1032"/>
                    <a:gd name="T70" fmla="*/ 1 w 846"/>
                    <a:gd name="T71" fmla="*/ 15 h 1032"/>
                    <a:gd name="T72" fmla="*/ 6 w 846"/>
                    <a:gd name="T73" fmla="*/ 19 h 1032"/>
                    <a:gd name="T74" fmla="*/ 5 w 846"/>
                    <a:gd name="T75" fmla="*/ 20 h 1032"/>
                    <a:gd name="T76" fmla="*/ 0 w 846"/>
                    <a:gd name="T77" fmla="*/ 22 h 1032"/>
                    <a:gd name="T78" fmla="*/ 5 w 846"/>
                    <a:gd name="T79" fmla="*/ 25 h 1032"/>
                    <a:gd name="T80" fmla="*/ 6 w 846"/>
                    <a:gd name="T81" fmla="*/ 26 h 1032"/>
                    <a:gd name="T82" fmla="*/ 6 w 846"/>
                    <a:gd name="T83" fmla="*/ 28 h 1032"/>
                    <a:gd name="T84" fmla="*/ 2 w 846"/>
                    <a:gd name="T85" fmla="*/ 33 h 1032"/>
                    <a:gd name="T86" fmla="*/ 8 w 846"/>
                    <a:gd name="T87" fmla="*/ 32 h 1032"/>
                    <a:gd name="T88" fmla="*/ 9 w 846"/>
                    <a:gd name="T89" fmla="*/ 33 h 1032"/>
                    <a:gd name="T90" fmla="*/ 6 w 846"/>
                    <a:gd name="T91" fmla="*/ 39 h 1032"/>
                    <a:gd name="T92" fmla="*/ 12 w 846"/>
                    <a:gd name="T93" fmla="*/ 37 h 1032"/>
                    <a:gd name="T94" fmla="*/ 12 w 846"/>
                    <a:gd name="T95" fmla="*/ 37 h 1032"/>
                    <a:gd name="T96" fmla="*/ 13 w 846"/>
                    <a:gd name="T97" fmla="*/ 37 h 1032"/>
                    <a:gd name="T98" fmla="*/ 13 w 846"/>
                    <a:gd name="T99" fmla="*/ 34 h 1032"/>
                    <a:gd name="T100" fmla="*/ 11 w 846"/>
                    <a:gd name="T101" fmla="*/ 32 h 1032"/>
                    <a:gd name="T102" fmla="*/ 9 w 846"/>
                    <a:gd name="T103" fmla="*/ 28 h 1032"/>
                    <a:gd name="T104" fmla="*/ 8 w 846"/>
                    <a:gd name="T105" fmla="*/ 25 h 103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846"/>
                    <a:gd name="T160" fmla="*/ 0 h 1032"/>
                    <a:gd name="T161" fmla="*/ 846 w 846"/>
                    <a:gd name="T162" fmla="*/ 1032 h 103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846" h="1032">
                      <a:moveTo>
                        <a:pt x="214" y="599"/>
                      </a:moveTo>
                      <a:lnTo>
                        <a:pt x="215" y="559"/>
                      </a:lnTo>
                      <a:lnTo>
                        <a:pt x="222" y="522"/>
                      </a:lnTo>
                      <a:lnTo>
                        <a:pt x="231" y="484"/>
                      </a:lnTo>
                      <a:lnTo>
                        <a:pt x="244" y="450"/>
                      </a:lnTo>
                      <a:lnTo>
                        <a:pt x="260" y="416"/>
                      </a:lnTo>
                      <a:lnTo>
                        <a:pt x="278" y="384"/>
                      </a:lnTo>
                      <a:lnTo>
                        <a:pt x="300" y="355"/>
                      </a:lnTo>
                      <a:lnTo>
                        <a:pt x="326" y="327"/>
                      </a:lnTo>
                      <a:lnTo>
                        <a:pt x="353" y="302"/>
                      </a:lnTo>
                      <a:lnTo>
                        <a:pt x="382" y="280"/>
                      </a:lnTo>
                      <a:lnTo>
                        <a:pt x="415" y="261"/>
                      </a:lnTo>
                      <a:lnTo>
                        <a:pt x="449" y="246"/>
                      </a:lnTo>
                      <a:lnTo>
                        <a:pt x="483" y="232"/>
                      </a:lnTo>
                      <a:lnTo>
                        <a:pt x="520" y="223"/>
                      </a:lnTo>
                      <a:lnTo>
                        <a:pt x="558" y="217"/>
                      </a:lnTo>
                      <a:lnTo>
                        <a:pt x="597" y="215"/>
                      </a:lnTo>
                      <a:lnTo>
                        <a:pt x="624" y="217"/>
                      </a:lnTo>
                      <a:lnTo>
                        <a:pt x="652" y="218"/>
                      </a:lnTo>
                      <a:lnTo>
                        <a:pt x="679" y="223"/>
                      </a:lnTo>
                      <a:lnTo>
                        <a:pt x="705" y="230"/>
                      </a:lnTo>
                      <a:lnTo>
                        <a:pt x="728" y="239"/>
                      </a:lnTo>
                      <a:lnTo>
                        <a:pt x="752" y="247"/>
                      </a:lnTo>
                      <a:lnTo>
                        <a:pt x="776" y="259"/>
                      </a:lnTo>
                      <a:lnTo>
                        <a:pt x="798" y="273"/>
                      </a:lnTo>
                      <a:lnTo>
                        <a:pt x="841" y="210"/>
                      </a:lnTo>
                      <a:lnTo>
                        <a:pt x="832" y="205"/>
                      </a:lnTo>
                      <a:lnTo>
                        <a:pt x="826" y="200"/>
                      </a:lnTo>
                      <a:lnTo>
                        <a:pt x="817" y="194"/>
                      </a:lnTo>
                      <a:lnTo>
                        <a:pt x="809" y="191"/>
                      </a:lnTo>
                      <a:lnTo>
                        <a:pt x="846" y="55"/>
                      </a:lnTo>
                      <a:lnTo>
                        <a:pt x="795" y="34"/>
                      </a:lnTo>
                      <a:lnTo>
                        <a:pt x="725" y="155"/>
                      </a:lnTo>
                      <a:lnTo>
                        <a:pt x="715" y="152"/>
                      </a:lnTo>
                      <a:lnTo>
                        <a:pt x="705" y="150"/>
                      </a:lnTo>
                      <a:lnTo>
                        <a:pt x="694" y="147"/>
                      </a:lnTo>
                      <a:lnTo>
                        <a:pt x="682" y="145"/>
                      </a:lnTo>
                      <a:lnTo>
                        <a:pt x="672" y="143"/>
                      </a:lnTo>
                      <a:lnTo>
                        <a:pt x="660" y="142"/>
                      </a:lnTo>
                      <a:lnTo>
                        <a:pt x="650" y="140"/>
                      </a:lnTo>
                      <a:lnTo>
                        <a:pt x="638" y="138"/>
                      </a:lnTo>
                      <a:lnTo>
                        <a:pt x="621" y="0"/>
                      </a:lnTo>
                      <a:lnTo>
                        <a:pt x="566" y="0"/>
                      </a:lnTo>
                      <a:lnTo>
                        <a:pt x="548" y="138"/>
                      </a:lnTo>
                      <a:lnTo>
                        <a:pt x="537" y="140"/>
                      </a:lnTo>
                      <a:lnTo>
                        <a:pt x="526" y="142"/>
                      </a:lnTo>
                      <a:lnTo>
                        <a:pt x="515" y="143"/>
                      </a:lnTo>
                      <a:lnTo>
                        <a:pt x="503" y="145"/>
                      </a:lnTo>
                      <a:lnTo>
                        <a:pt x="493" y="147"/>
                      </a:lnTo>
                      <a:lnTo>
                        <a:pt x="481" y="150"/>
                      </a:lnTo>
                      <a:lnTo>
                        <a:pt x="471" y="152"/>
                      </a:lnTo>
                      <a:lnTo>
                        <a:pt x="461" y="155"/>
                      </a:lnTo>
                      <a:lnTo>
                        <a:pt x="391" y="34"/>
                      </a:lnTo>
                      <a:lnTo>
                        <a:pt x="341" y="55"/>
                      </a:lnTo>
                      <a:lnTo>
                        <a:pt x="377" y="191"/>
                      </a:lnTo>
                      <a:lnTo>
                        <a:pt x="367" y="196"/>
                      </a:lnTo>
                      <a:lnTo>
                        <a:pt x="358" y="201"/>
                      </a:lnTo>
                      <a:lnTo>
                        <a:pt x="348" y="208"/>
                      </a:lnTo>
                      <a:lnTo>
                        <a:pt x="340" y="213"/>
                      </a:lnTo>
                      <a:lnTo>
                        <a:pt x="329" y="220"/>
                      </a:lnTo>
                      <a:lnTo>
                        <a:pt x="321" y="227"/>
                      </a:lnTo>
                      <a:lnTo>
                        <a:pt x="312" y="234"/>
                      </a:lnTo>
                      <a:lnTo>
                        <a:pt x="304" y="240"/>
                      </a:lnTo>
                      <a:lnTo>
                        <a:pt x="193" y="153"/>
                      </a:lnTo>
                      <a:lnTo>
                        <a:pt x="156" y="193"/>
                      </a:lnTo>
                      <a:lnTo>
                        <a:pt x="241" y="304"/>
                      </a:lnTo>
                      <a:lnTo>
                        <a:pt x="227" y="322"/>
                      </a:lnTo>
                      <a:lnTo>
                        <a:pt x="214" y="339"/>
                      </a:lnTo>
                      <a:lnTo>
                        <a:pt x="202" y="358"/>
                      </a:lnTo>
                      <a:lnTo>
                        <a:pt x="191" y="379"/>
                      </a:lnTo>
                      <a:lnTo>
                        <a:pt x="57" y="341"/>
                      </a:lnTo>
                      <a:lnTo>
                        <a:pt x="36" y="391"/>
                      </a:lnTo>
                      <a:lnTo>
                        <a:pt x="159" y="460"/>
                      </a:lnTo>
                      <a:lnTo>
                        <a:pt x="152" y="483"/>
                      </a:lnTo>
                      <a:lnTo>
                        <a:pt x="149" y="503"/>
                      </a:lnTo>
                      <a:lnTo>
                        <a:pt x="144" y="525"/>
                      </a:lnTo>
                      <a:lnTo>
                        <a:pt x="142" y="547"/>
                      </a:lnTo>
                      <a:lnTo>
                        <a:pt x="0" y="566"/>
                      </a:lnTo>
                      <a:lnTo>
                        <a:pt x="0" y="621"/>
                      </a:lnTo>
                      <a:lnTo>
                        <a:pt x="142" y="638"/>
                      </a:lnTo>
                      <a:lnTo>
                        <a:pt x="145" y="660"/>
                      </a:lnTo>
                      <a:lnTo>
                        <a:pt x="149" y="682"/>
                      </a:lnTo>
                      <a:lnTo>
                        <a:pt x="154" y="704"/>
                      </a:lnTo>
                      <a:lnTo>
                        <a:pt x="159" y="725"/>
                      </a:lnTo>
                      <a:lnTo>
                        <a:pt x="36" y="795"/>
                      </a:lnTo>
                      <a:lnTo>
                        <a:pt x="57" y="846"/>
                      </a:lnTo>
                      <a:lnTo>
                        <a:pt x="191" y="808"/>
                      </a:lnTo>
                      <a:lnTo>
                        <a:pt x="203" y="827"/>
                      </a:lnTo>
                      <a:lnTo>
                        <a:pt x="215" y="846"/>
                      </a:lnTo>
                      <a:lnTo>
                        <a:pt x="227" y="863"/>
                      </a:lnTo>
                      <a:lnTo>
                        <a:pt x="241" y="882"/>
                      </a:lnTo>
                      <a:lnTo>
                        <a:pt x="156" y="994"/>
                      </a:lnTo>
                      <a:lnTo>
                        <a:pt x="193" y="1032"/>
                      </a:lnTo>
                      <a:lnTo>
                        <a:pt x="306" y="945"/>
                      </a:lnTo>
                      <a:lnTo>
                        <a:pt x="312" y="950"/>
                      </a:lnTo>
                      <a:lnTo>
                        <a:pt x="319" y="955"/>
                      </a:lnTo>
                      <a:lnTo>
                        <a:pt x="326" y="960"/>
                      </a:lnTo>
                      <a:lnTo>
                        <a:pt x="333" y="965"/>
                      </a:lnTo>
                      <a:lnTo>
                        <a:pt x="372" y="907"/>
                      </a:lnTo>
                      <a:lnTo>
                        <a:pt x="338" y="878"/>
                      </a:lnTo>
                      <a:lnTo>
                        <a:pt x="307" y="848"/>
                      </a:lnTo>
                      <a:lnTo>
                        <a:pt x="280" y="812"/>
                      </a:lnTo>
                      <a:lnTo>
                        <a:pt x="258" y="774"/>
                      </a:lnTo>
                      <a:lnTo>
                        <a:pt x="239" y="733"/>
                      </a:lnTo>
                      <a:lnTo>
                        <a:pt x="225" y="691"/>
                      </a:lnTo>
                      <a:lnTo>
                        <a:pt x="217" y="645"/>
                      </a:lnTo>
                      <a:lnTo>
                        <a:pt x="214" y="599"/>
                      </a:lnTo>
                      <a:close/>
                    </a:path>
                  </a:pathLst>
                </a:cu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28710" name="Freeform 12"/>
                <p:cNvSpPr>
                  <a:spLocks/>
                </p:cNvSpPr>
                <p:nvPr/>
              </p:nvSpPr>
              <p:spPr bwMode="auto">
                <a:xfrm>
                  <a:off x="1850" y="2315"/>
                  <a:ext cx="138" cy="160"/>
                </a:xfrm>
                <a:custGeom>
                  <a:avLst/>
                  <a:gdLst>
                    <a:gd name="T0" fmla="*/ 12 w 310"/>
                    <a:gd name="T1" fmla="*/ 7 h 359"/>
                    <a:gd name="T2" fmla="*/ 12 w 310"/>
                    <a:gd name="T3" fmla="*/ 5 h 359"/>
                    <a:gd name="T4" fmla="*/ 12 w 310"/>
                    <a:gd name="T5" fmla="*/ 4 h 359"/>
                    <a:gd name="T6" fmla="*/ 12 w 310"/>
                    <a:gd name="T7" fmla="*/ 4 h 359"/>
                    <a:gd name="T8" fmla="*/ 11 w 310"/>
                    <a:gd name="T9" fmla="*/ 3 h 359"/>
                    <a:gd name="T10" fmla="*/ 11 w 310"/>
                    <a:gd name="T11" fmla="*/ 2 h 359"/>
                    <a:gd name="T12" fmla="*/ 10 w 310"/>
                    <a:gd name="T13" fmla="*/ 1 h 359"/>
                    <a:gd name="T14" fmla="*/ 9 w 310"/>
                    <a:gd name="T15" fmla="*/ 0 h 359"/>
                    <a:gd name="T16" fmla="*/ 8 w 310"/>
                    <a:gd name="T17" fmla="*/ 0 h 359"/>
                    <a:gd name="T18" fmla="*/ 0 w 310"/>
                    <a:gd name="T19" fmla="*/ 12 h 359"/>
                    <a:gd name="T20" fmla="*/ 0 w 310"/>
                    <a:gd name="T21" fmla="*/ 13 h 359"/>
                    <a:gd name="T22" fmla="*/ 1 w 310"/>
                    <a:gd name="T23" fmla="*/ 13 h 359"/>
                    <a:gd name="T24" fmla="*/ 2 w 310"/>
                    <a:gd name="T25" fmla="*/ 13 h 359"/>
                    <a:gd name="T26" fmla="*/ 2 w 310"/>
                    <a:gd name="T27" fmla="*/ 14 h 359"/>
                    <a:gd name="T28" fmla="*/ 3 w 310"/>
                    <a:gd name="T29" fmla="*/ 14 h 359"/>
                    <a:gd name="T30" fmla="*/ 4 w 310"/>
                    <a:gd name="T31" fmla="*/ 14 h 359"/>
                    <a:gd name="T32" fmla="*/ 4 w 310"/>
                    <a:gd name="T33" fmla="*/ 14 h 359"/>
                    <a:gd name="T34" fmla="*/ 4 w 310"/>
                    <a:gd name="T35" fmla="*/ 14 h 359"/>
                    <a:gd name="T36" fmla="*/ 6 w 310"/>
                    <a:gd name="T37" fmla="*/ 14 h 359"/>
                    <a:gd name="T38" fmla="*/ 8 w 310"/>
                    <a:gd name="T39" fmla="*/ 13 h 359"/>
                    <a:gd name="T40" fmla="*/ 9 w 310"/>
                    <a:gd name="T41" fmla="*/ 13 h 359"/>
                    <a:gd name="T42" fmla="*/ 10 w 310"/>
                    <a:gd name="T43" fmla="*/ 12 h 359"/>
                    <a:gd name="T44" fmla="*/ 11 w 310"/>
                    <a:gd name="T45" fmla="*/ 11 h 359"/>
                    <a:gd name="T46" fmla="*/ 12 w 310"/>
                    <a:gd name="T47" fmla="*/ 9 h 359"/>
                    <a:gd name="T48" fmla="*/ 12 w 310"/>
                    <a:gd name="T49" fmla="*/ 8 h 359"/>
                    <a:gd name="T50" fmla="*/ 12 w 310"/>
                    <a:gd name="T51" fmla="*/ 7 h 35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310"/>
                    <a:gd name="T79" fmla="*/ 0 h 359"/>
                    <a:gd name="T80" fmla="*/ 310 w 310"/>
                    <a:gd name="T81" fmla="*/ 359 h 359"/>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310" h="359">
                      <a:moveTo>
                        <a:pt x="310" y="168"/>
                      </a:moveTo>
                      <a:lnTo>
                        <a:pt x="308" y="142"/>
                      </a:lnTo>
                      <a:lnTo>
                        <a:pt x="303" y="116"/>
                      </a:lnTo>
                      <a:lnTo>
                        <a:pt x="294" y="93"/>
                      </a:lnTo>
                      <a:lnTo>
                        <a:pt x="283" y="70"/>
                      </a:lnTo>
                      <a:lnTo>
                        <a:pt x="267" y="50"/>
                      </a:lnTo>
                      <a:lnTo>
                        <a:pt x="250" y="31"/>
                      </a:lnTo>
                      <a:lnTo>
                        <a:pt x="231" y="14"/>
                      </a:lnTo>
                      <a:lnTo>
                        <a:pt x="211" y="0"/>
                      </a:lnTo>
                      <a:lnTo>
                        <a:pt x="0" y="318"/>
                      </a:lnTo>
                      <a:lnTo>
                        <a:pt x="11" y="326"/>
                      </a:lnTo>
                      <a:lnTo>
                        <a:pt x="25" y="335"/>
                      </a:lnTo>
                      <a:lnTo>
                        <a:pt x="39" y="342"/>
                      </a:lnTo>
                      <a:lnTo>
                        <a:pt x="54" y="348"/>
                      </a:lnTo>
                      <a:lnTo>
                        <a:pt x="69" y="352"/>
                      </a:lnTo>
                      <a:lnTo>
                        <a:pt x="85" y="355"/>
                      </a:lnTo>
                      <a:lnTo>
                        <a:pt x="100" y="359"/>
                      </a:lnTo>
                      <a:lnTo>
                        <a:pt x="117" y="359"/>
                      </a:lnTo>
                      <a:lnTo>
                        <a:pt x="156" y="355"/>
                      </a:lnTo>
                      <a:lnTo>
                        <a:pt x="192" y="343"/>
                      </a:lnTo>
                      <a:lnTo>
                        <a:pt x="225" y="326"/>
                      </a:lnTo>
                      <a:lnTo>
                        <a:pt x="254" y="302"/>
                      </a:lnTo>
                      <a:lnTo>
                        <a:pt x="277" y="275"/>
                      </a:lnTo>
                      <a:lnTo>
                        <a:pt x="294" y="243"/>
                      </a:lnTo>
                      <a:lnTo>
                        <a:pt x="306" y="207"/>
                      </a:lnTo>
                      <a:lnTo>
                        <a:pt x="310" y="168"/>
                      </a:lnTo>
                      <a:close/>
                    </a:path>
                  </a:pathLst>
                </a:cu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28711" name="Freeform 13"/>
                <p:cNvSpPr>
                  <a:spLocks/>
                </p:cNvSpPr>
                <p:nvPr/>
              </p:nvSpPr>
              <p:spPr bwMode="auto">
                <a:xfrm>
                  <a:off x="1817" y="2304"/>
                  <a:ext cx="127" cy="152"/>
                </a:xfrm>
                <a:custGeom>
                  <a:avLst/>
                  <a:gdLst>
                    <a:gd name="T0" fmla="*/ 8 w 285"/>
                    <a:gd name="T1" fmla="*/ 0 h 343"/>
                    <a:gd name="T2" fmla="*/ 6 w 285"/>
                    <a:gd name="T3" fmla="*/ 0 h 343"/>
                    <a:gd name="T4" fmla="*/ 4 w 285"/>
                    <a:gd name="T5" fmla="*/ 0 h 343"/>
                    <a:gd name="T6" fmla="*/ 3 w 285"/>
                    <a:gd name="T7" fmla="*/ 1 h 343"/>
                    <a:gd name="T8" fmla="*/ 2 w 285"/>
                    <a:gd name="T9" fmla="*/ 2 h 343"/>
                    <a:gd name="T10" fmla="*/ 1 w 285"/>
                    <a:gd name="T11" fmla="*/ 4 h 343"/>
                    <a:gd name="T12" fmla="*/ 0 w 285"/>
                    <a:gd name="T13" fmla="*/ 4 h 343"/>
                    <a:gd name="T14" fmla="*/ 0 w 285"/>
                    <a:gd name="T15" fmla="*/ 6 h 343"/>
                    <a:gd name="T16" fmla="*/ 0 w 285"/>
                    <a:gd name="T17" fmla="*/ 8 h 343"/>
                    <a:gd name="T18" fmla="*/ 0 w 285"/>
                    <a:gd name="T19" fmla="*/ 8 h 343"/>
                    <a:gd name="T20" fmla="*/ 0 w 285"/>
                    <a:gd name="T21" fmla="*/ 9 h 343"/>
                    <a:gd name="T22" fmla="*/ 0 w 285"/>
                    <a:gd name="T23" fmla="*/ 10 h 343"/>
                    <a:gd name="T24" fmla="*/ 1 w 285"/>
                    <a:gd name="T25" fmla="*/ 11 h 343"/>
                    <a:gd name="T26" fmla="*/ 1 w 285"/>
                    <a:gd name="T27" fmla="*/ 12 h 343"/>
                    <a:gd name="T28" fmla="*/ 2 w 285"/>
                    <a:gd name="T29" fmla="*/ 12 h 343"/>
                    <a:gd name="T30" fmla="*/ 2 w 285"/>
                    <a:gd name="T31" fmla="*/ 13 h 343"/>
                    <a:gd name="T32" fmla="*/ 3 w 285"/>
                    <a:gd name="T33" fmla="*/ 13 h 343"/>
                    <a:gd name="T34" fmla="*/ 11 w 285"/>
                    <a:gd name="T35" fmla="*/ 1 h 343"/>
                    <a:gd name="T36" fmla="*/ 11 w 285"/>
                    <a:gd name="T37" fmla="*/ 1 h 343"/>
                    <a:gd name="T38" fmla="*/ 10 w 285"/>
                    <a:gd name="T39" fmla="*/ 0 h 343"/>
                    <a:gd name="T40" fmla="*/ 10 w 285"/>
                    <a:gd name="T41" fmla="*/ 0 h 343"/>
                    <a:gd name="T42" fmla="*/ 9 w 285"/>
                    <a:gd name="T43" fmla="*/ 0 h 343"/>
                    <a:gd name="T44" fmla="*/ 9 w 285"/>
                    <a:gd name="T45" fmla="*/ 0 h 343"/>
                    <a:gd name="T46" fmla="*/ 8 w 285"/>
                    <a:gd name="T47" fmla="*/ 0 h 343"/>
                    <a:gd name="T48" fmla="*/ 8 w 285"/>
                    <a:gd name="T49" fmla="*/ 0 h 343"/>
                    <a:gd name="T50" fmla="*/ 8 w 285"/>
                    <a:gd name="T51" fmla="*/ 0 h 343"/>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285"/>
                    <a:gd name="T79" fmla="*/ 0 h 343"/>
                    <a:gd name="T80" fmla="*/ 285 w 285"/>
                    <a:gd name="T81" fmla="*/ 343 h 343"/>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285" h="343">
                      <a:moveTo>
                        <a:pt x="191" y="0"/>
                      </a:moveTo>
                      <a:lnTo>
                        <a:pt x="152" y="3"/>
                      </a:lnTo>
                      <a:lnTo>
                        <a:pt x="116" y="15"/>
                      </a:lnTo>
                      <a:lnTo>
                        <a:pt x="84" y="32"/>
                      </a:lnTo>
                      <a:lnTo>
                        <a:pt x="56" y="56"/>
                      </a:lnTo>
                      <a:lnTo>
                        <a:pt x="33" y="85"/>
                      </a:lnTo>
                      <a:lnTo>
                        <a:pt x="16" y="118"/>
                      </a:lnTo>
                      <a:lnTo>
                        <a:pt x="4" y="153"/>
                      </a:lnTo>
                      <a:lnTo>
                        <a:pt x="0" y="193"/>
                      </a:lnTo>
                      <a:lnTo>
                        <a:pt x="2" y="215"/>
                      </a:lnTo>
                      <a:lnTo>
                        <a:pt x="5" y="237"/>
                      </a:lnTo>
                      <a:lnTo>
                        <a:pt x="12" y="257"/>
                      </a:lnTo>
                      <a:lnTo>
                        <a:pt x="21" y="278"/>
                      </a:lnTo>
                      <a:lnTo>
                        <a:pt x="31" y="295"/>
                      </a:lnTo>
                      <a:lnTo>
                        <a:pt x="43" y="312"/>
                      </a:lnTo>
                      <a:lnTo>
                        <a:pt x="58" y="329"/>
                      </a:lnTo>
                      <a:lnTo>
                        <a:pt x="74" y="343"/>
                      </a:lnTo>
                      <a:lnTo>
                        <a:pt x="285" y="25"/>
                      </a:lnTo>
                      <a:lnTo>
                        <a:pt x="275" y="20"/>
                      </a:lnTo>
                      <a:lnTo>
                        <a:pt x="263" y="15"/>
                      </a:lnTo>
                      <a:lnTo>
                        <a:pt x="253" y="10"/>
                      </a:lnTo>
                      <a:lnTo>
                        <a:pt x="241" y="7"/>
                      </a:lnTo>
                      <a:lnTo>
                        <a:pt x="229" y="3"/>
                      </a:lnTo>
                      <a:lnTo>
                        <a:pt x="217" y="2"/>
                      </a:lnTo>
                      <a:lnTo>
                        <a:pt x="203" y="0"/>
                      </a:lnTo>
                      <a:lnTo>
                        <a:pt x="191" y="0"/>
                      </a:lnTo>
                      <a:close/>
                    </a:path>
                  </a:pathLst>
                </a:cu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28712" name="Freeform 14"/>
                <p:cNvSpPr>
                  <a:spLocks/>
                </p:cNvSpPr>
                <p:nvPr/>
              </p:nvSpPr>
              <p:spPr bwMode="auto">
                <a:xfrm>
                  <a:off x="2010" y="1732"/>
                  <a:ext cx="490" cy="515"/>
                </a:xfrm>
                <a:custGeom>
                  <a:avLst/>
                  <a:gdLst>
                    <a:gd name="T0" fmla="*/ 43 w 1103"/>
                    <a:gd name="T1" fmla="*/ 20 h 1161"/>
                    <a:gd name="T2" fmla="*/ 36 w 1103"/>
                    <a:gd name="T3" fmla="*/ 17 h 1161"/>
                    <a:gd name="T4" fmla="*/ 36 w 1103"/>
                    <a:gd name="T5" fmla="*/ 16 h 1161"/>
                    <a:gd name="T6" fmla="*/ 43 w 1103"/>
                    <a:gd name="T7" fmla="*/ 12 h 1161"/>
                    <a:gd name="T8" fmla="*/ 36 w 1103"/>
                    <a:gd name="T9" fmla="*/ 10 h 1161"/>
                    <a:gd name="T10" fmla="*/ 35 w 1103"/>
                    <a:gd name="T11" fmla="*/ 8 h 1161"/>
                    <a:gd name="T12" fmla="*/ 34 w 1103"/>
                    <a:gd name="T13" fmla="*/ 7 h 1161"/>
                    <a:gd name="T14" fmla="*/ 37 w 1103"/>
                    <a:gd name="T15" fmla="*/ 0 h 1161"/>
                    <a:gd name="T16" fmla="*/ 31 w 1103"/>
                    <a:gd name="T17" fmla="*/ 3 h 1161"/>
                    <a:gd name="T18" fmla="*/ 30 w 1103"/>
                    <a:gd name="T19" fmla="*/ 2 h 1161"/>
                    <a:gd name="T20" fmla="*/ 27 w 1103"/>
                    <a:gd name="T21" fmla="*/ 4 h 1161"/>
                    <a:gd name="T22" fmla="*/ 30 w 1103"/>
                    <a:gd name="T23" fmla="*/ 8 h 1161"/>
                    <a:gd name="T24" fmla="*/ 32 w 1103"/>
                    <a:gd name="T25" fmla="*/ 12 h 1161"/>
                    <a:gd name="T26" fmla="*/ 33 w 1103"/>
                    <a:gd name="T27" fmla="*/ 16 h 1161"/>
                    <a:gd name="T28" fmla="*/ 33 w 1103"/>
                    <a:gd name="T29" fmla="*/ 20 h 1161"/>
                    <a:gd name="T30" fmla="*/ 32 w 1103"/>
                    <a:gd name="T31" fmla="*/ 24 h 1161"/>
                    <a:gd name="T32" fmla="*/ 31 w 1103"/>
                    <a:gd name="T33" fmla="*/ 27 h 1161"/>
                    <a:gd name="T34" fmla="*/ 29 w 1103"/>
                    <a:gd name="T35" fmla="*/ 30 h 1161"/>
                    <a:gd name="T36" fmla="*/ 26 w 1103"/>
                    <a:gd name="T37" fmla="*/ 32 h 1161"/>
                    <a:gd name="T38" fmla="*/ 23 w 1103"/>
                    <a:gd name="T39" fmla="*/ 34 h 1161"/>
                    <a:gd name="T40" fmla="*/ 20 w 1103"/>
                    <a:gd name="T41" fmla="*/ 35 h 1161"/>
                    <a:gd name="T42" fmla="*/ 16 w 1103"/>
                    <a:gd name="T43" fmla="*/ 35 h 1161"/>
                    <a:gd name="T44" fmla="*/ 13 w 1103"/>
                    <a:gd name="T45" fmla="*/ 35 h 1161"/>
                    <a:gd name="T46" fmla="*/ 10 w 1103"/>
                    <a:gd name="T47" fmla="*/ 35 h 1161"/>
                    <a:gd name="T48" fmla="*/ 8 w 1103"/>
                    <a:gd name="T49" fmla="*/ 34 h 1161"/>
                    <a:gd name="T50" fmla="*/ 5 w 1103"/>
                    <a:gd name="T51" fmla="*/ 32 h 1161"/>
                    <a:gd name="T52" fmla="*/ 3 w 1103"/>
                    <a:gd name="T53" fmla="*/ 31 h 1161"/>
                    <a:gd name="T54" fmla="*/ 1 w 1103"/>
                    <a:gd name="T55" fmla="*/ 33 h 1161"/>
                    <a:gd name="T56" fmla="*/ 2 w 1103"/>
                    <a:gd name="T57" fmla="*/ 34 h 1161"/>
                    <a:gd name="T58" fmla="*/ 0 w 1103"/>
                    <a:gd name="T59" fmla="*/ 40 h 1161"/>
                    <a:gd name="T60" fmla="*/ 6 w 1103"/>
                    <a:gd name="T61" fmla="*/ 37 h 1161"/>
                    <a:gd name="T62" fmla="*/ 7 w 1103"/>
                    <a:gd name="T63" fmla="*/ 37 h 1161"/>
                    <a:gd name="T64" fmla="*/ 8 w 1103"/>
                    <a:gd name="T65" fmla="*/ 37 h 1161"/>
                    <a:gd name="T66" fmla="*/ 9 w 1103"/>
                    <a:gd name="T67" fmla="*/ 38 h 1161"/>
                    <a:gd name="T68" fmla="*/ 10 w 1103"/>
                    <a:gd name="T69" fmla="*/ 38 h 1161"/>
                    <a:gd name="T70" fmla="*/ 12 w 1103"/>
                    <a:gd name="T71" fmla="*/ 45 h 1161"/>
                    <a:gd name="T72" fmla="*/ 15 w 1103"/>
                    <a:gd name="T73" fmla="*/ 39 h 1161"/>
                    <a:gd name="T74" fmla="*/ 16 w 1103"/>
                    <a:gd name="T75" fmla="*/ 39 h 1161"/>
                    <a:gd name="T76" fmla="*/ 17 w 1103"/>
                    <a:gd name="T77" fmla="*/ 39 h 1161"/>
                    <a:gd name="T78" fmla="*/ 18 w 1103"/>
                    <a:gd name="T79" fmla="*/ 38 h 1161"/>
                    <a:gd name="T80" fmla="*/ 21 w 1103"/>
                    <a:gd name="T81" fmla="*/ 44 h 1161"/>
                    <a:gd name="T82" fmla="*/ 23 w 1103"/>
                    <a:gd name="T83" fmla="*/ 37 h 1161"/>
                    <a:gd name="T84" fmla="*/ 24 w 1103"/>
                    <a:gd name="T85" fmla="*/ 37 h 1161"/>
                    <a:gd name="T86" fmla="*/ 24 w 1103"/>
                    <a:gd name="T87" fmla="*/ 36 h 1161"/>
                    <a:gd name="T88" fmla="*/ 25 w 1103"/>
                    <a:gd name="T89" fmla="*/ 36 h 1161"/>
                    <a:gd name="T90" fmla="*/ 26 w 1103"/>
                    <a:gd name="T91" fmla="*/ 35 h 1161"/>
                    <a:gd name="T92" fmla="*/ 33 w 1103"/>
                    <a:gd name="T93" fmla="*/ 39 h 1161"/>
                    <a:gd name="T94" fmla="*/ 30 w 1103"/>
                    <a:gd name="T95" fmla="*/ 33 h 1161"/>
                    <a:gd name="T96" fmla="*/ 31 w 1103"/>
                    <a:gd name="T97" fmla="*/ 32 h 1161"/>
                    <a:gd name="T98" fmla="*/ 32 w 1103"/>
                    <a:gd name="T99" fmla="*/ 31 h 1161"/>
                    <a:gd name="T100" fmla="*/ 32 w 1103"/>
                    <a:gd name="T101" fmla="*/ 31 h 1161"/>
                    <a:gd name="T102" fmla="*/ 39 w 1103"/>
                    <a:gd name="T103" fmla="*/ 33 h 1161"/>
                    <a:gd name="T104" fmla="*/ 35 w 1103"/>
                    <a:gd name="T105" fmla="*/ 27 h 1161"/>
                    <a:gd name="T106" fmla="*/ 36 w 1103"/>
                    <a:gd name="T107" fmla="*/ 24 h 1161"/>
                    <a:gd name="T108" fmla="*/ 36 w 1103"/>
                    <a:gd name="T109" fmla="*/ 23 h 1161"/>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103"/>
                    <a:gd name="T166" fmla="*/ 0 h 1161"/>
                    <a:gd name="T167" fmla="*/ 1103 w 1103"/>
                    <a:gd name="T168" fmla="*/ 1161 h 1161"/>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103" h="1161">
                      <a:moveTo>
                        <a:pt x="1093" y="588"/>
                      </a:moveTo>
                      <a:lnTo>
                        <a:pt x="1103" y="523"/>
                      </a:lnTo>
                      <a:lnTo>
                        <a:pt x="939" y="477"/>
                      </a:lnTo>
                      <a:lnTo>
                        <a:pt x="939" y="450"/>
                      </a:lnTo>
                      <a:lnTo>
                        <a:pt x="939" y="424"/>
                      </a:lnTo>
                      <a:lnTo>
                        <a:pt x="938" y="397"/>
                      </a:lnTo>
                      <a:lnTo>
                        <a:pt x="934" y="371"/>
                      </a:lnTo>
                      <a:lnTo>
                        <a:pt x="1091" y="310"/>
                      </a:lnTo>
                      <a:lnTo>
                        <a:pt x="1076" y="245"/>
                      </a:lnTo>
                      <a:lnTo>
                        <a:pt x="909" y="267"/>
                      </a:lnTo>
                      <a:lnTo>
                        <a:pt x="898" y="242"/>
                      </a:lnTo>
                      <a:lnTo>
                        <a:pt x="888" y="218"/>
                      </a:lnTo>
                      <a:lnTo>
                        <a:pt x="876" y="194"/>
                      </a:lnTo>
                      <a:lnTo>
                        <a:pt x="863" y="170"/>
                      </a:lnTo>
                      <a:lnTo>
                        <a:pt x="984" y="52"/>
                      </a:lnTo>
                      <a:lnTo>
                        <a:pt x="944" y="0"/>
                      </a:lnTo>
                      <a:lnTo>
                        <a:pt x="798" y="83"/>
                      </a:lnTo>
                      <a:lnTo>
                        <a:pt x="788" y="71"/>
                      </a:lnTo>
                      <a:lnTo>
                        <a:pt x="776" y="61"/>
                      </a:lnTo>
                      <a:lnTo>
                        <a:pt x="765" y="51"/>
                      </a:lnTo>
                      <a:lnTo>
                        <a:pt x="753" y="40"/>
                      </a:lnTo>
                      <a:lnTo>
                        <a:pt x="694" y="107"/>
                      </a:lnTo>
                      <a:lnTo>
                        <a:pt x="735" y="146"/>
                      </a:lnTo>
                      <a:lnTo>
                        <a:pt x="772" y="191"/>
                      </a:lnTo>
                      <a:lnTo>
                        <a:pt x="801" y="240"/>
                      </a:lnTo>
                      <a:lnTo>
                        <a:pt x="827" y="293"/>
                      </a:lnTo>
                      <a:lnTo>
                        <a:pt x="844" y="347"/>
                      </a:lnTo>
                      <a:lnTo>
                        <a:pt x="854" y="405"/>
                      </a:lnTo>
                      <a:lnTo>
                        <a:pt x="857" y="465"/>
                      </a:lnTo>
                      <a:lnTo>
                        <a:pt x="852" y="527"/>
                      </a:lnTo>
                      <a:lnTo>
                        <a:pt x="844" y="573"/>
                      </a:lnTo>
                      <a:lnTo>
                        <a:pt x="830" y="617"/>
                      </a:lnTo>
                      <a:lnTo>
                        <a:pt x="813" y="658"/>
                      </a:lnTo>
                      <a:lnTo>
                        <a:pt x="791" y="697"/>
                      </a:lnTo>
                      <a:lnTo>
                        <a:pt x="767" y="735"/>
                      </a:lnTo>
                      <a:lnTo>
                        <a:pt x="738" y="769"/>
                      </a:lnTo>
                      <a:lnTo>
                        <a:pt x="707" y="799"/>
                      </a:lnTo>
                      <a:lnTo>
                        <a:pt x="673" y="827"/>
                      </a:lnTo>
                      <a:lnTo>
                        <a:pt x="636" y="852"/>
                      </a:lnTo>
                      <a:lnTo>
                        <a:pt x="597" y="873"/>
                      </a:lnTo>
                      <a:lnTo>
                        <a:pt x="556" y="890"/>
                      </a:lnTo>
                      <a:lnTo>
                        <a:pt x="513" y="903"/>
                      </a:lnTo>
                      <a:lnTo>
                        <a:pt x="469" y="912"/>
                      </a:lnTo>
                      <a:lnTo>
                        <a:pt x="424" y="917"/>
                      </a:lnTo>
                      <a:lnTo>
                        <a:pt x="378" y="919"/>
                      </a:lnTo>
                      <a:lnTo>
                        <a:pt x="331" y="914"/>
                      </a:lnTo>
                      <a:lnTo>
                        <a:pt x="293" y="907"/>
                      </a:lnTo>
                      <a:lnTo>
                        <a:pt x="257" y="897"/>
                      </a:lnTo>
                      <a:lnTo>
                        <a:pt x="223" y="885"/>
                      </a:lnTo>
                      <a:lnTo>
                        <a:pt x="191" y="869"/>
                      </a:lnTo>
                      <a:lnTo>
                        <a:pt x="158" y="852"/>
                      </a:lnTo>
                      <a:lnTo>
                        <a:pt x="130" y="834"/>
                      </a:lnTo>
                      <a:lnTo>
                        <a:pt x="102" y="811"/>
                      </a:lnTo>
                      <a:lnTo>
                        <a:pt x="75" y="787"/>
                      </a:lnTo>
                      <a:lnTo>
                        <a:pt x="20" y="849"/>
                      </a:lnTo>
                      <a:lnTo>
                        <a:pt x="32" y="861"/>
                      </a:lnTo>
                      <a:lnTo>
                        <a:pt x="44" y="871"/>
                      </a:lnTo>
                      <a:lnTo>
                        <a:pt x="56" y="881"/>
                      </a:lnTo>
                      <a:lnTo>
                        <a:pt x="68" y="890"/>
                      </a:lnTo>
                      <a:lnTo>
                        <a:pt x="0" y="1047"/>
                      </a:lnTo>
                      <a:lnTo>
                        <a:pt x="56" y="1079"/>
                      </a:lnTo>
                      <a:lnTo>
                        <a:pt x="162" y="944"/>
                      </a:lnTo>
                      <a:lnTo>
                        <a:pt x="174" y="949"/>
                      </a:lnTo>
                      <a:lnTo>
                        <a:pt x="186" y="955"/>
                      </a:lnTo>
                      <a:lnTo>
                        <a:pt x="198" y="960"/>
                      </a:lnTo>
                      <a:lnTo>
                        <a:pt x="210" y="965"/>
                      </a:lnTo>
                      <a:lnTo>
                        <a:pt x="223" y="970"/>
                      </a:lnTo>
                      <a:lnTo>
                        <a:pt x="235" y="973"/>
                      </a:lnTo>
                      <a:lnTo>
                        <a:pt x="249" y="977"/>
                      </a:lnTo>
                      <a:lnTo>
                        <a:pt x="261" y="980"/>
                      </a:lnTo>
                      <a:lnTo>
                        <a:pt x="257" y="1151"/>
                      </a:lnTo>
                      <a:lnTo>
                        <a:pt x="322" y="1161"/>
                      </a:lnTo>
                      <a:lnTo>
                        <a:pt x="368" y="996"/>
                      </a:lnTo>
                      <a:lnTo>
                        <a:pt x="382" y="996"/>
                      </a:lnTo>
                      <a:lnTo>
                        <a:pt x="395" y="996"/>
                      </a:lnTo>
                      <a:lnTo>
                        <a:pt x="409" y="996"/>
                      </a:lnTo>
                      <a:lnTo>
                        <a:pt x="421" y="996"/>
                      </a:lnTo>
                      <a:lnTo>
                        <a:pt x="435" y="996"/>
                      </a:lnTo>
                      <a:lnTo>
                        <a:pt x="448" y="994"/>
                      </a:lnTo>
                      <a:lnTo>
                        <a:pt x="460" y="992"/>
                      </a:lnTo>
                      <a:lnTo>
                        <a:pt x="474" y="990"/>
                      </a:lnTo>
                      <a:lnTo>
                        <a:pt x="535" y="1149"/>
                      </a:lnTo>
                      <a:lnTo>
                        <a:pt x="600" y="1134"/>
                      </a:lnTo>
                      <a:lnTo>
                        <a:pt x="578" y="963"/>
                      </a:lnTo>
                      <a:lnTo>
                        <a:pt x="590" y="958"/>
                      </a:lnTo>
                      <a:lnTo>
                        <a:pt x="603" y="953"/>
                      </a:lnTo>
                      <a:lnTo>
                        <a:pt x="615" y="948"/>
                      </a:lnTo>
                      <a:lnTo>
                        <a:pt x="627" y="943"/>
                      </a:lnTo>
                      <a:lnTo>
                        <a:pt x="639" y="938"/>
                      </a:lnTo>
                      <a:lnTo>
                        <a:pt x="651" y="931"/>
                      </a:lnTo>
                      <a:lnTo>
                        <a:pt x="663" y="926"/>
                      </a:lnTo>
                      <a:lnTo>
                        <a:pt x="673" y="919"/>
                      </a:lnTo>
                      <a:lnTo>
                        <a:pt x="793" y="1042"/>
                      </a:lnTo>
                      <a:lnTo>
                        <a:pt x="846" y="1002"/>
                      </a:lnTo>
                      <a:lnTo>
                        <a:pt x="760" y="856"/>
                      </a:lnTo>
                      <a:lnTo>
                        <a:pt x="771" y="847"/>
                      </a:lnTo>
                      <a:lnTo>
                        <a:pt x="781" y="837"/>
                      </a:lnTo>
                      <a:lnTo>
                        <a:pt x="789" y="828"/>
                      </a:lnTo>
                      <a:lnTo>
                        <a:pt x="800" y="818"/>
                      </a:lnTo>
                      <a:lnTo>
                        <a:pt x="808" y="808"/>
                      </a:lnTo>
                      <a:lnTo>
                        <a:pt x="817" y="798"/>
                      </a:lnTo>
                      <a:lnTo>
                        <a:pt x="823" y="787"/>
                      </a:lnTo>
                      <a:lnTo>
                        <a:pt x="832" y="777"/>
                      </a:lnTo>
                      <a:lnTo>
                        <a:pt x="989" y="845"/>
                      </a:lnTo>
                      <a:lnTo>
                        <a:pt x="1021" y="789"/>
                      </a:lnTo>
                      <a:lnTo>
                        <a:pt x="888" y="685"/>
                      </a:lnTo>
                      <a:lnTo>
                        <a:pt x="898" y="661"/>
                      </a:lnTo>
                      <a:lnTo>
                        <a:pt x="909" y="636"/>
                      </a:lnTo>
                      <a:lnTo>
                        <a:pt x="917" y="610"/>
                      </a:lnTo>
                      <a:lnTo>
                        <a:pt x="924" y="585"/>
                      </a:lnTo>
                      <a:lnTo>
                        <a:pt x="1093" y="588"/>
                      </a:lnTo>
                      <a:close/>
                    </a:path>
                  </a:pathLst>
                </a:cu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28713" name="Freeform 15"/>
                <p:cNvSpPr>
                  <a:spLocks/>
                </p:cNvSpPr>
                <p:nvPr/>
              </p:nvSpPr>
              <p:spPr bwMode="auto">
                <a:xfrm>
                  <a:off x="1870" y="1617"/>
                  <a:ext cx="489" cy="516"/>
                </a:xfrm>
                <a:custGeom>
                  <a:avLst/>
                  <a:gdLst>
                    <a:gd name="T0" fmla="*/ 10 w 1103"/>
                    <a:gd name="T1" fmla="*/ 24 h 1161"/>
                    <a:gd name="T2" fmla="*/ 12 w 1103"/>
                    <a:gd name="T3" fmla="*/ 20 h 1161"/>
                    <a:gd name="T4" fmla="*/ 13 w 1103"/>
                    <a:gd name="T5" fmla="*/ 17 h 1161"/>
                    <a:gd name="T6" fmla="*/ 16 w 1103"/>
                    <a:gd name="T7" fmla="*/ 15 h 1161"/>
                    <a:gd name="T8" fmla="*/ 19 w 1103"/>
                    <a:gd name="T9" fmla="*/ 12 h 1161"/>
                    <a:gd name="T10" fmla="*/ 21 w 1103"/>
                    <a:gd name="T11" fmla="*/ 11 h 1161"/>
                    <a:gd name="T12" fmla="*/ 25 w 1103"/>
                    <a:gd name="T13" fmla="*/ 10 h 1161"/>
                    <a:gd name="T14" fmla="*/ 28 w 1103"/>
                    <a:gd name="T15" fmla="*/ 10 h 1161"/>
                    <a:gd name="T16" fmla="*/ 31 w 1103"/>
                    <a:gd name="T17" fmla="*/ 11 h 1161"/>
                    <a:gd name="T18" fmla="*/ 34 w 1103"/>
                    <a:gd name="T19" fmla="*/ 11 h 1161"/>
                    <a:gd name="T20" fmla="*/ 36 w 1103"/>
                    <a:gd name="T21" fmla="*/ 12 h 1161"/>
                    <a:gd name="T22" fmla="*/ 38 w 1103"/>
                    <a:gd name="T23" fmla="*/ 13 h 1161"/>
                    <a:gd name="T24" fmla="*/ 41 w 1103"/>
                    <a:gd name="T25" fmla="*/ 12 h 1161"/>
                    <a:gd name="T26" fmla="*/ 41 w 1103"/>
                    <a:gd name="T27" fmla="*/ 11 h 1161"/>
                    <a:gd name="T28" fmla="*/ 40 w 1103"/>
                    <a:gd name="T29" fmla="*/ 11 h 1161"/>
                    <a:gd name="T30" fmla="*/ 40 w 1103"/>
                    <a:gd name="T31" fmla="*/ 3 h 1161"/>
                    <a:gd name="T32" fmla="*/ 36 w 1103"/>
                    <a:gd name="T33" fmla="*/ 8 h 1161"/>
                    <a:gd name="T34" fmla="*/ 35 w 1103"/>
                    <a:gd name="T35" fmla="*/ 8 h 1161"/>
                    <a:gd name="T36" fmla="*/ 34 w 1103"/>
                    <a:gd name="T37" fmla="*/ 7 h 1161"/>
                    <a:gd name="T38" fmla="*/ 33 w 1103"/>
                    <a:gd name="T39" fmla="*/ 7 h 1161"/>
                    <a:gd name="T40" fmla="*/ 33 w 1103"/>
                    <a:gd name="T41" fmla="*/ 0 h 1161"/>
                    <a:gd name="T42" fmla="*/ 28 w 1103"/>
                    <a:gd name="T43" fmla="*/ 6 h 1161"/>
                    <a:gd name="T44" fmla="*/ 27 w 1103"/>
                    <a:gd name="T45" fmla="*/ 6 h 1161"/>
                    <a:gd name="T46" fmla="*/ 26 w 1103"/>
                    <a:gd name="T47" fmla="*/ 6 h 1161"/>
                    <a:gd name="T48" fmla="*/ 25 w 1103"/>
                    <a:gd name="T49" fmla="*/ 6 h 1161"/>
                    <a:gd name="T50" fmla="*/ 24 w 1103"/>
                    <a:gd name="T51" fmla="*/ 7 h 1161"/>
                    <a:gd name="T52" fmla="*/ 20 w 1103"/>
                    <a:gd name="T53" fmla="*/ 1 h 1161"/>
                    <a:gd name="T54" fmla="*/ 20 w 1103"/>
                    <a:gd name="T55" fmla="*/ 8 h 1161"/>
                    <a:gd name="T56" fmla="*/ 19 w 1103"/>
                    <a:gd name="T57" fmla="*/ 8 h 1161"/>
                    <a:gd name="T58" fmla="*/ 18 w 1103"/>
                    <a:gd name="T59" fmla="*/ 9 h 1161"/>
                    <a:gd name="T60" fmla="*/ 17 w 1103"/>
                    <a:gd name="T61" fmla="*/ 9 h 1161"/>
                    <a:gd name="T62" fmla="*/ 12 w 1103"/>
                    <a:gd name="T63" fmla="*/ 5 h 1161"/>
                    <a:gd name="T64" fmla="*/ 13 w 1103"/>
                    <a:gd name="T65" fmla="*/ 12 h 1161"/>
                    <a:gd name="T66" fmla="*/ 12 w 1103"/>
                    <a:gd name="T67" fmla="*/ 12 h 1161"/>
                    <a:gd name="T68" fmla="*/ 12 w 1103"/>
                    <a:gd name="T69" fmla="*/ 13 h 1161"/>
                    <a:gd name="T70" fmla="*/ 11 w 1103"/>
                    <a:gd name="T71" fmla="*/ 14 h 1161"/>
                    <a:gd name="T72" fmla="*/ 10 w 1103"/>
                    <a:gd name="T73" fmla="*/ 15 h 1161"/>
                    <a:gd name="T74" fmla="*/ 3 w 1103"/>
                    <a:gd name="T75" fmla="*/ 15 h 1161"/>
                    <a:gd name="T76" fmla="*/ 8 w 1103"/>
                    <a:gd name="T77" fmla="*/ 20 h 1161"/>
                    <a:gd name="T78" fmla="*/ 7 w 1103"/>
                    <a:gd name="T79" fmla="*/ 21 h 1161"/>
                    <a:gd name="T80" fmla="*/ 0 w 1103"/>
                    <a:gd name="T81" fmla="*/ 23 h 1161"/>
                    <a:gd name="T82" fmla="*/ 6 w 1103"/>
                    <a:gd name="T83" fmla="*/ 27 h 1161"/>
                    <a:gd name="T84" fmla="*/ 6 w 1103"/>
                    <a:gd name="T85" fmla="*/ 29 h 1161"/>
                    <a:gd name="T86" fmla="*/ 7 w 1103"/>
                    <a:gd name="T87" fmla="*/ 31 h 1161"/>
                    <a:gd name="T88" fmla="*/ 1 w 1103"/>
                    <a:gd name="T89" fmla="*/ 36 h 1161"/>
                    <a:gd name="T90" fmla="*/ 8 w 1103"/>
                    <a:gd name="T91" fmla="*/ 36 h 1161"/>
                    <a:gd name="T92" fmla="*/ 9 w 1103"/>
                    <a:gd name="T93" fmla="*/ 38 h 1161"/>
                    <a:gd name="T94" fmla="*/ 4 w 1103"/>
                    <a:gd name="T95" fmla="*/ 43 h 1161"/>
                    <a:gd name="T96" fmla="*/ 12 w 1103"/>
                    <a:gd name="T97" fmla="*/ 42 h 1161"/>
                    <a:gd name="T98" fmla="*/ 12 w 1103"/>
                    <a:gd name="T99" fmla="*/ 43 h 1161"/>
                    <a:gd name="T100" fmla="*/ 13 w 1103"/>
                    <a:gd name="T101" fmla="*/ 43 h 1161"/>
                    <a:gd name="T102" fmla="*/ 14 w 1103"/>
                    <a:gd name="T103" fmla="*/ 39 h 1161"/>
                    <a:gd name="T104" fmla="*/ 12 w 1103"/>
                    <a:gd name="T105" fmla="*/ 36 h 1161"/>
                    <a:gd name="T106" fmla="*/ 10 w 1103"/>
                    <a:gd name="T107" fmla="*/ 32 h 1161"/>
                    <a:gd name="T108" fmla="*/ 10 w 1103"/>
                    <a:gd name="T109" fmla="*/ 28 h 1161"/>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103"/>
                    <a:gd name="T166" fmla="*/ 0 h 1161"/>
                    <a:gd name="T167" fmla="*/ 1103 w 1103"/>
                    <a:gd name="T168" fmla="*/ 1161 h 1161"/>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103" h="1161">
                      <a:moveTo>
                        <a:pt x="259" y="651"/>
                      </a:moveTo>
                      <a:lnTo>
                        <a:pt x="267" y="605"/>
                      </a:lnTo>
                      <a:lnTo>
                        <a:pt x="281" y="561"/>
                      </a:lnTo>
                      <a:lnTo>
                        <a:pt x="300" y="518"/>
                      </a:lnTo>
                      <a:lnTo>
                        <a:pt x="320" y="479"/>
                      </a:lnTo>
                      <a:lnTo>
                        <a:pt x="346" y="442"/>
                      </a:lnTo>
                      <a:lnTo>
                        <a:pt x="375" y="408"/>
                      </a:lnTo>
                      <a:lnTo>
                        <a:pt x="406" y="377"/>
                      </a:lnTo>
                      <a:lnTo>
                        <a:pt x="440" y="348"/>
                      </a:lnTo>
                      <a:lnTo>
                        <a:pt x="477" y="324"/>
                      </a:lnTo>
                      <a:lnTo>
                        <a:pt x="515" y="302"/>
                      </a:lnTo>
                      <a:lnTo>
                        <a:pt x="556" y="285"/>
                      </a:lnTo>
                      <a:lnTo>
                        <a:pt x="598" y="273"/>
                      </a:lnTo>
                      <a:lnTo>
                        <a:pt x="643" y="263"/>
                      </a:lnTo>
                      <a:lnTo>
                        <a:pt x="689" y="258"/>
                      </a:lnTo>
                      <a:lnTo>
                        <a:pt x="735" y="258"/>
                      </a:lnTo>
                      <a:lnTo>
                        <a:pt x="781" y="263"/>
                      </a:lnTo>
                      <a:lnTo>
                        <a:pt x="813" y="268"/>
                      </a:lnTo>
                      <a:lnTo>
                        <a:pt x="845" y="276"/>
                      </a:lnTo>
                      <a:lnTo>
                        <a:pt x="876" y="287"/>
                      </a:lnTo>
                      <a:lnTo>
                        <a:pt x="905" y="298"/>
                      </a:lnTo>
                      <a:lnTo>
                        <a:pt x="932" y="312"/>
                      </a:lnTo>
                      <a:lnTo>
                        <a:pt x="960" y="329"/>
                      </a:lnTo>
                      <a:lnTo>
                        <a:pt x="985" y="346"/>
                      </a:lnTo>
                      <a:lnTo>
                        <a:pt x="1011" y="365"/>
                      </a:lnTo>
                      <a:lnTo>
                        <a:pt x="1070" y="298"/>
                      </a:lnTo>
                      <a:lnTo>
                        <a:pt x="1062" y="292"/>
                      </a:lnTo>
                      <a:lnTo>
                        <a:pt x="1053" y="283"/>
                      </a:lnTo>
                      <a:lnTo>
                        <a:pt x="1045" y="276"/>
                      </a:lnTo>
                      <a:lnTo>
                        <a:pt x="1035" y="269"/>
                      </a:lnTo>
                      <a:lnTo>
                        <a:pt x="1103" y="116"/>
                      </a:lnTo>
                      <a:lnTo>
                        <a:pt x="1047" y="82"/>
                      </a:lnTo>
                      <a:lnTo>
                        <a:pt x="943" y="215"/>
                      </a:lnTo>
                      <a:lnTo>
                        <a:pt x="931" y="210"/>
                      </a:lnTo>
                      <a:lnTo>
                        <a:pt x="919" y="205"/>
                      </a:lnTo>
                      <a:lnTo>
                        <a:pt x="907" y="200"/>
                      </a:lnTo>
                      <a:lnTo>
                        <a:pt x="895" y="194"/>
                      </a:lnTo>
                      <a:lnTo>
                        <a:pt x="881" y="189"/>
                      </a:lnTo>
                      <a:lnTo>
                        <a:pt x="869" y="186"/>
                      </a:lnTo>
                      <a:lnTo>
                        <a:pt x="856" y="182"/>
                      </a:lnTo>
                      <a:lnTo>
                        <a:pt x="842" y="179"/>
                      </a:lnTo>
                      <a:lnTo>
                        <a:pt x="845" y="10"/>
                      </a:lnTo>
                      <a:lnTo>
                        <a:pt x="781" y="0"/>
                      </a:lnTo>
                      <a:lnTo>
                        <a:pt x="736" y="162"/>
                      </a:lnTo>
                      <a:lnTo>
                        <a:pt x="723" y="162"/>
                      </a:lnTo>
                      <a:lnTo>
                        <a:pt x="709" y="162"/>
                      </a:lnTo>
                      <a:lnTo>
                        <a:pt x="695" y="162"/>
                      </a:lnTo>
                      <a:lnTo>
                        <a:pt x="682" y="162"/>
                      </a:lnTo>
                      <a:lnTo>
                        <a:pt x="668" y="164"/>
                      </a:lnTo>
                      <a:lnTo>
                        <a:pt x="655" y="165"/>
                      </a:lnTo>
                      <a:lnTo>
                        <a:pt x="643" y="167"/>
                      </a:lnTo>
                      <a:lnTo>
                        <a:pt x="629" y="169"/>
                      </a:lnTo>
                      <a:lnTo>
                        <a:pt x="568" y="12"/>
                      </a:lnTo>
                      <a:lnTo>
                        <a:pt x="503" y="27"/>
                      </a:lnTo>
                      <a:lnTo>
                        <a:pt x="525" y="194"/>
                      </a:lnTo>
                      <a:lnTo>
                        <a:pt x="513" y="200"/>
                      </a:lnTo>
                      <a:lnTo>
                        <a:pt x="499" y="205"/>
                      </a:lnTo>
                      <a:lnTo>
                        <a:pt x="487" y="210"/>
                      </a:lnTo>
                      <a:lnTo>
                        <a:pt x="475" y="215"/>
                      </a:lnTo>
                      <a:lnTo>
                        <a:pt x="464" y="222"/>
                      </a:lnTo>
                      <a:lnTo>
                        <a:pt x="452" y="229"/>
                      </a:lnTo>
                      <a:lnTo>
                        <a:pt x="440" y="234"/>
                      </a:lnTo>
                      <a:lnTo>
                        <a:pt x="428" y="240"/>
                      </a:lnTo>
                      <a:lnTo>
                        <a:pt x="310" y="119"/>
                      </a:lnTo>
                      <a:lnTo>
                        <a:pt x="257" y="159"/>
                      </a:lnTo>
                      <a:lnTo>
                        <a:pt x="341" y="305"/>
                      </a:lnTo>
                      <a:lnTo>
                        <a:pt x="331" y="314"/>
                      </a:lnTo>
                      <a:lnTo>
                        <a:pt x="322" y="324"/>
                      </a:lnTo>
                      <a:lnTo>
                        <a:pt x="314" y="334"/>
                      </a:lnTo>
                      <a:lnTo>
                        <a:pt x="303" y="343"/>
                      </a:lnTo>
                      <a:lnTo>
                        <a:pt x="295" y="353"/>
                      </a:lnTo>
                      <a:lnTo>
                        <a:pt x="286" y="363"/>
                      </a:lnTo>
                      <a:lnTo>
                        <a:pt x="278" y="375"/>
                      </a:lnTo>
                      <a:lnTo>
                        <a:pt x="269" y="385"/>
                      </a:lnTo>
                      <a:lnTo>
                        <a:pt x="114" y="317"/>
                      </a:lnTo>
                      <a:lnTo>
                        <a:pt x="82" y="374"/>
                      </a:lnTo>
                      <a:lnTo>
                        <a:pt x="215" y="478"/>
                      </a:lnTo>
                      <a:lnTo>
                        <a:pt x="204" y="501"/>
                      </a:lnTo>
                      <a:lnTo>
                        <a:pt x="196" y="527"/>
                      </a:lnTo>
                      <a:lnTo>
                        <a:pt x="187" y="553"/>
                      </a:lnTo>
                      <a:lnTo>
                        <a:pt x="181" y="578"/>
                      </a:lnTo>
                      <a:lnTo>
                        <a:pt x="10" y="575"/>
                      </a:lnTo>
                      <a:lnTo>
                        <a:pt x="0" y="640"/>
                      </a:lnTo>
                      <a:lnTo>
                        <a:pt x="165" y="686"/>
                      </a:lnTo>
                      <a:lnTo>
                        <a:pt x="165" y="713"/>
                      </a:lnTo>
                      <a:lnTo>
                        <a:pt x="165" y="738"/>
                      </a:lnTo>
                      <a:lnTo>
                        <a:pt x="167" y="766"/>
                      </a:lnTo>
                      <a:lnTo>
                        <a:pt x="170" y="791"/>
                      </a:lnTo>
                      <a:lnTo>
                        <a:pt x="12" y="853"/>
                      </a:lnTo>
                      <a:lnTo>
                        <a:pt x="27" y="918"/>
                      </a:lnTo>
                      <a:lnTo>
                        <a:pt x="198" y="895"/>
                      </a:lnTo>
                      <a:lnTo>
                        <a:pt x="208" y="921"/>
                      </a:lnTo>
                      <a:lnTo>
                        <a:pt x="218" y="945"/>
                      </a:lnTo>
                      <a:lnTo>
                        <a:pt x="230" y="969"/>
                      </a:lnTo>
                      <a:lnTo>
                        <a:pt x="242" y="991"/>
                      </a:lnTo>
                      <a:lnTo>
                        <a:pt x="119" y="1110"/>
                      </a:lnTo>
                      <a:lnTo>
                        <a:pt x="158" y="1161"/>
                      </a:lnTo>
                      <a:lnTo>
                        <a:pt x="307" y="1078"/>
                      </a:lnTo>
                      <a:lnTo>
                        <a:pt x="315" y="1085"/>
                      </a:lnTo>
                      <a:lnTo>
                        <a:pt x="322" y="1093"/>
                      </a:lnTo>
                      <a:lnTo>
                        <a:pt x="331" y="1100"/>
                      </a:lnTo>
                      <a:lnTo>
                        <a:pt x="337" y="1107"/>
                      </a:lnTo>
                      <a:lnTo>
                        <a:pt x="392" y="1045"/>
                      </a:lnTo>
                      <a:lnTo>
                        <a:pt x="356" y="1006"/>
                      </a:lnTo>
                      <a:lnTo>
                        <a:pt x="325" y="964"/>
                      </a:lnTo>
                      <a:lnTo>
                        <a:pt x="300" y="918"/>
                      </a:lnTo>
                      <a:lnTo>
                        <a:pt x="279" y="868"/>
                      </a:lnTo>
                      <a:lnTo>
                        <a:pt x="264" y="815"/>
                      </a:lnTo>
                      <a:lnTo>
                        <a:pt x="256" y="762"/>
                      </a:lnTo>
                      <a:lnTo>
                        <a:pt x="254" y="708"/>
                      </a:lnTo>
                      <a:lnTo>
                        <a:pt x="259" y="651"/>
                      </a:lnTo>
                      <a:close/>
                    </a:path>
                  </a:pathLst>
                </a:cu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28714" name="Freeform 16"/>
                <p:cNvSpPr>
                  <a:spLocks/>
                </p:cNvSpPr>
                <p:nvPr/>
              </p:nvSpPr>
              <p:spPr bwMode="auto">
                <a:xfrm>
                  <a:off x="2112" y="1855"/>
                  <a:ext cx="177" cy="183"/>
                </a:xfrm>
                <a:custGeom>
                  <a:avLst/>
                  <a:gdLst>
                    <a:gd name="T0" fmla="*/ 16 w 397"/>
                    <a:gd name="T1" fmla="*/ 8 h 411"/>
                    <a:gd name="T2" fmla="*/ 16 w 397"/>
                    <a:gd name="T3" fmla="*/ 7 h 411"/>
                    <a:gd name="T4" fmla="*/ 16 w 397"/>
                    <a:gd name="T5" fmla="*/ 6 h 411"/>
                    <a:gd name="T6" fmla="*/ 16 w 397"/>
                    <a:gd name="T7" fmla="*/ 5 h 411"/>
                    <a:gd name="T8" fmla="*/ 15 w 397"/>
                    <a:gd name="T9" fmla="*/ 4 h 411"/>
                    <a:gd name="T10" fmla="*/ 15 w 397"/>
                    <a:gd name="T11" fmla="*/ 3 h 411"/>
                    <a:gd name="T12" fmla="*/ 14 w 397"/>
                    <a:gd name="T13" fmla="*/ 2 h 411"/>
                    <a:gd name="T14" fmla="*/ 13 w 397"/>
                    <a:gd name="T15" fmla="*/ 1 h 411"/>
                    <a:gd name="T16" fmla="*/ 12 w 397"/>
                    <a:gd name="T17" fmla="*/ 0 h 411"/>
                    <a:gd name="T18" fmla="*/ 0 w 397"/>
                    <a:gd name="T19" fmla="*/ 13 h 411"/>
                    <a:gd name="T20" fmla="*/ 0 w 397"/>
                    <a:gd name="T21" fmla="*/ 14 h 411"/>
                    <a:gd name="T22" fmla="*/ 1 w 397"/>
                    <a:gd name="T23" fmla="*/ 15 h 411"/>
                    <a:gd name="T24" fmla="*/ 2 w 397"/>
                    <a:gd name="T25" fmla="*/ 15 h 411"/>
                    <a:gd name="T26" fmla="*/ 2 w 397"/>
                    <a:gd name="T27" fmla="*/ 15 h 411"/>
                    <a:gd name="T28" fmla="*/ 3 w 397"/>
                    <a:gd name="T29" fmla="*/ 16 h 411"/>
                    <a:gd name="T30" fmla="*/ 4 w 397"/>
                    <a:gd name="T31" fmla="*/ 16 h 411"/>
                    <a:gd name="T32" fmla="*/ 4 w 397"/>
                    <a:gd name="T33" fmla="*/ 16 h 411"/>
                    <a:gd name="T34" fmla="*/ 5 w 397"/>
                    <a:gd name="T35" fmla="*/ 16 h 411"/>
                    <a:gd name="T36" fmla="*/ 7 w 397"/>
                    <a:gd name="T37" fmla="*/ 16 h 411"/>
                    <a:gd name="T38" fmla="*/ 9 w 397"/>
                    <a:gd name="T39" fmla="*/ 16 h 411"/>
                    <a:gd name="T40" fmla="*/ 11 w 397"/>
                    <a:gd name="T41" fmla="*/ 15 h 411"/>
                    <a:gd name="T42" fmla="*/ 12 w 397"/>
                    <a:gd name="T43" fmla="*/ 15 h 411"/>
                    <a:gd name="T44" fmla="*/ 13 w 397"/>
                    <a:gd name="T45" fmla="*/ 13 h 411"/>
                    <a:gd name="T46" fmla="*/ 15 w 397"/>
                    <a:gd name="T47" fmla="*/ 12 h 411"/>
                    <a:gd name="T48" fmla="*/ 15 w 397"/>
                    <a:gd name="T49" fmla="*/ 10 h 411"/>
                    <a:gd name="T50" fmla="*/ 16 w 397"/>
                    <a:gd name="T51" fmla="*/ 8 h 411"/>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397"/>
                    <a:gd name="T79" fmla="*/ 0 h 411"/>
                    <a:gd name="T80" fmla="*/ 397 w 397"/>
                    <a:gd name="T81" fmla="*/ 411 h 411"/>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397" h="411">
                      <a:moveTo>
                        <a:pt x="396" y="214"/>
                      </a:moveTo>
                      <a:lnTo>
                        <a:pt x="397" y="182"/>
                      </a:lnTo>
                      <a:lnTo>
                        <a:pt x="396" y="151"/>
                      </a:lnTo>
                      <a:lnTo>
                        <a:pt x="391" y="122"/>
                      </a:lnTo>
                      <a:lnTo>
                        <a:pt x="380" y="93"/>
                      </a:lnTo>
                      <a:lnTo>
                        <a:pt x="367" y="66"/>
                      </a:lnTo>
                      <a:lnTo>
                        <a:pt x="351" y="42"/>
                      </a:lnTo>
                      <a:lnTo>
                        <a:pt x="331" y="20"/>
                      </a:lnTo>
                      <a:lnTo>
                        <a:pt x="309" y="0"/>
                      </a:lnTo>
                      <a:lnTo>
                        <a:pt x="0" y="339"/>
                      </a:lnTo>
                      <a:lnTo>
                        <a:pt x="14" y="353"/>
                      </a:lnTo>
                      <a:lnTo>
                        <a:pt x="29" y="365"/>
                      </a:lnTo>
                      <a:lnTo>
                        <a:pt x="44" y="375"/>
                      </a:lnTo>
                      <a:lnTo>
                        <a:pt x="60" y="385"/>
                      </a:lnTo>
                      <a:lnTo>
                        <a:pt x="77" y="393"/>
                      </a:lnTo>
                      <a:lnTo>
                        <a:pt x="96" y="400"/>
                      </a:lnTo>
                      <a:lnTo>
                        <a:pt x="114" y="405"/>
                      </a:lnTo>
                      <a:lnTo>
                        <a:pt x="135" y="409"/>
                      </a:lnTo>
                      <a:lnTo>
                        <a:pt x="181" y="411"/>
                      </a:lnTo>
                      <a:lnTo>
                        <a:pt x="227" y="404"/>
                      </a:lnTo>
                      <a:lnTo>
                        <a:pt x="268" y="388"/>
                      </a:lnTo>
                      <a:lnTo>
                        <a:pt x="305" y="366"/>
                      </a:lnTo>
                      <a:lnTo>
                        <a:pt x="338" y="336"/>
                      </a:lnTo>
                      <a:lnTo>
                        <a:pt x="365" y="301"/>
                      </a:lnTo>
                      <a:lnTo>
                        <a:pt x="384" y="260"/>
                      </a:lnTo>
                      <a:lnTo>
                        <a:pt x="396" y="214"/>
                      </a:lnTo>
                      <a:close/>
                    </a:path>
                  </a:pathLst>
                </a:cu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28715" name="Freeform 17"/>
                <p:cNvSpPr>
                  <a:spLocks/>
                </p:cNvSpPr>
                <p:nvPr/>
              </p:nvSpPr>
              <p:spPr bwMode="auto">
                <a:xfrm>
                  <a:off x="2085" y="1834"/>
                  <a:ext cx="165" cy="172"/>
                </a:xfrm>
                <a:custGeom>
                  <a:avLst/>
                  <a:gdLst>
                    <a:gd name="T0" fmla="*/ 10 w 370"/>
                    <a:gd name="T1" fmla="*/ 0 h 387"/>
                    <a:gd name="T2" fmla="*/ 8 w 370"/>
                    <a:gd name="T3" fmla="*/ 0 h 387"/>
                    <a:gd name="T4" fmla="*/ 7 w 370"/>
                    <a:gd name="T5" fmla="*/ 0 h 387"/>
                    <a:gd name="T6" fmla="*/ 5 w 370"/>
                    <a:gd name="T7" fmla="*/ 1 h 387"/>
                    <a:gd name="T8" fmla="*/ 4 w 370"/>
                    <a:gd name="T9" fmla="*/ 2 h 387"/>
                    <a:gd name="T10" fmla="*/ 2 w 370"/>
                    <a:gd name="T11" fmla="*/ 3 h 387"/>
                    <a:gd name="T12" fmla="*/ 1 w 370"/>
                    <a:gd name="T13" fmla="*/ 4 h 387"/>
                    <a:gd name="T14" fmla="*/ 0 w 370"/>
                    <a:gd name="T15" fmla="*/ 6 h 387"/>
                    <a:gd name="T16" fmla="*/ 0 w 370"/>
                    <a:gd name="T17" fmla="*/ 8 h 387"/>
                    <a:gd name="T18" fmla="*/ 0 w 370"/>
                    <a:gd name="T19" fmla="*/ 9 h 387"/>
                    <a:gd name="T20" fmla="*/ 0 w 370"/>
                    <a:gd name="T21" fmla="*/ 10 h 387"/>
                    <a:gd name="T22" fmla="*/ 0 w 370"/>
                    <a:gd name="T23" fmla="*/ 11 h 387"/>
                    <a:gd name="T24" fmla="*/ 0 w 370"/>
                    <a:gd name="T25" fmla="*/ 12 h 387"/>
                    <a:gd name="T26" fmla="*/ 1 w 370"/>
                    <a:gd name="T27" fmla="*/ 12 h 387"/>
                    <a:gd name="T28" fmla="*/ 1 w 370"/>
                    <a:gd name="T29" fmla="*/ 13 h 387"/>
                    <a:gd name="T30" fmla="*/ 2 w 370"/>
                    <a:gd name="T31" fmla="*/ 14 h 387"/>
                    <a:gd name="T32" fmla="*/ 2 w 370"/>
                    <a:gd name="T33" fmla="*/ 15 h 387"/>
                    <a:gd name="T34" fmla="*/ 15 w 370"/>
                    <a:gd name="T35" fmla="*/ 2 h 387"/>
                    <a:gd name="T36" fmla="*/ 14 w 370"/>
                    <a:gd name="T37" fmla="*/ 2 h 387"/>
                    <a:gd name="T38" fmla="*/ 14 w 370"/>
                    <a:gd name="T39" fmla="*/ 1 h 387"/>
                    <a:gd name="T40" fmla="*/ 13 w 370"/>
                    <a:gd name="T41" fmla="*/ 1 h 387"/>
                    <a:gd name="T42" fmla="*/ 13 w 370"/>
                    <a:gd name="T43" fmla="*/ 1 h 387"/>
                    <a:gd name="T44" fmla="*/ 12 w 370"/>
                    <a:gd name="T45" fmla="*/ 0 h 387"/>
                    <a:gd name="T46" fmla="*/ 12 w 370"/>
                    <a:gd name="T47" fmla="*/ 0 h 387"/>
                    <a:gd name="T48" fmla="*/ 11 w 370"/>
                    <a:gd name="T49" fmla="*/ 0 h 387"/>
                    <a:gd name="T50" fmla="*/ 10 w 370"/>
                    <a:gd name="T51" fmla="*/ 0 h 387"/>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370"/>
                    <a:gd name="T79" fmla="*/ 0 h 387"/>
                    <a:gd name="T80" fmla="*/ 370 w 370"/>
                    <a:gd name="T81" fmla="*/ 387 h 387"/>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370" h="387">
                      <a:moveTo>
                        <a:pt x="262" y="1"/>
                      </a:moveTo>
                      <a:lnTo>
                        <a:pt x="216" y="0"/>
                      </a:lnTo>
                      <a:lnTo>
                        <a:pt x="170" y="7"/>
                      </a:lnTo>
                      <a:lnTo>
                        <a:pt x="129" y="22"/>
                      </a:lnTo>
                      <a:lnTo>
                        <a:pt x="92" y="44"/>
                      </a:lnTo>
                      <a:lnTo>
                        <a:pt x="58" y="75"/>
                      </a:lnTo>
                      <a:lnTo>
                        <a:pt x="32" y="109"/>
                      </a:lnTo>
                      <a:lnTo>
                        <a:pt x="12" y="150"/>
                      </a:lnTo>
                      <a:lnTo>
                        <a:pt x="1" y="196"/>
                      </a:lnTo>
                      <a:lnTo>
                        <a:pt x="0" y="223"/>
                      </a:lnTo>
                      <a:lnTo>
                        <a:pt x="0" y="250"/>
                      </a:lnTo>
                      <a:lnTo>
                        <a:pt x="3" y="276"/>
                      </a:lnTo>
                      <a:lnTo>
                        <a:pt x="10" y="300"/>
                      </a:lnTo>
                      <a:lnTo>
                        <a:pt x="18" y="324"/>
                      </a:lnTo>
                      <a:lnTo>
                        <a:pt x="30" y="346"/>
                      </a:lnTo>
                      <a:lnTo>
                        <a:pt x="44" y="368"/>
                      </a:lnTo>
                      <a:lnTo>
                        <a:pt x="61" y="387"/>
                      </a:lnTo>
                      <a:lnTo>
                        <a:pt x="370" y="48"/>
                      </a:lnTo>
                      <a:lnTo>
                        <a:pt x="358" y="39"/>
                      </a:lnTo>
                      <a:lnTo>
                        <a:pt x="346" y="32"/>
                      </a:lnTo>
                      <a:lnTo>
                        <a:pt x="332" y="25"/>
                      </a:lnTo>
                      <a:lnTo>
                        <a:pt x="320" y="19"/>
                      </a:lnTo>
                      <a:lnTo>
                        <a:pt x="307" y="13"/>
                      </a:lnTo>
                      <a:lnTo>
                        <a:pt x="291" y="8"/>
                      </a:lnTo>
                      <a:lnTo>
                        <a:pt x="278" y="5"/>
                      </a:lnTo>
                      <a:lnTo>
                        <a:pt x="262" y="1"/>
                      </a:lnTo>
                      <a:close/>
                    </a:path>
                  </a:pathLst>
                </a:cu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28716" name="Freeform 18"/>
                <p:cNvSpPr>
                  <a:spLocks/>
                </p:cNvSpPr>
                <p:nvPr/>
              </p:nvSpPr>
              <p:spPr bwMode="auto">
                <a:xfrm>
                  <a:off x="1278" y="1729"/>
                  <a:ext cx="502" cy="690"/>
                </a:xfrm>
                <a:custGeom>
                  <a:avLst/>
                  <a:gdLst>
                    <a:gd name="T0" fmla="*/ 43 w 1132"/>
                    <a:gd name="T1" fmla="*/ 20 h 1554"/>
                    <a:gd name="T2" fmla="*/ 38 w 1132"/>
                    <a:gd name="T3" fmla="*/ 19 h 1554"/>
                    <a:gd name="T4" fmla="*/ 37 w 1132"/>
                    <a:gd name="T5" fmla="*/ 17 h 1554"/>
                    <a:gd name="T6" fmla="*/ 36 w 1132"/>
                    <a:gd name="T7" fmla="*/ 15 h 1554"/>
                    <a:gd name="T8" fmla="*/ 33 w 1132"/>
                    <a:gd name="T9" fmla="*/ 10 h 1554"/>
                    <a:gd name="T10" fmla="*/ 31 w 1132"/>
                    <a:gd name="T11" fmla="*/ 9 h 1554"/>
                    <a:gd name="T12" fmla="*/ 30 w 1132"/>
                    <a:gd name="T13" fmla="*/ 7 h 1554"/>
                    <a:gd name="T14" fmla="*/ 31 w 1132"/>
                    <a:gd name="T15" fmla="*/ 2 h 1554"/>
                    <a:gd name="T16" fmla="*/ 24 w 1132"/>
                    <a:gd name="T17" fmla="*/ 3 h 1554"/>
                    <a:gd name="T18" fmla="*/ 23 w 1132"/>
                    <a:gd name="T19" fmla="*/ 3 h 1554"/>
                    <a:gd name="T20" fmla="*/ 23 w 1132"/>
                    <a:gd name="T21" fmla="*/ 2 h 1554"/>
                    <a:gd name="T22" fmla="*/ 22 w 1132"/>
                    <a:gd name="T23" fmla="*/ 8 h 1554"/>
                    <a:gd name="T24" fmla="*/ 26 w 1132"/>
                    <a:gd name="T25" fmla="*/ 11 h 1554"/>
                    <a:gd name="T26" fmla="*/ 29 w 1132"/>
                    <a:gd name="T27" fmla="*/ 14 h 1554"/>
                    <a:gd name="T28" fmla="*/ 32 w 1132"/>
                    <a:gd name="T29" fmla="*/ 18 h 1554"/>
                    <a:gd name="T30" fmla="*/ 34 w 1132"/>
                    <a:gd name="T31" fmla="*/ 23 h 1554"/>
                    <a:gd name="T32" fmla="*/ 34 w 1132"/>
                    <a:gd name="T33" fmla="*/ 28 h 1554"/>
                    <a:gd name="T34" fmla="*/ 33 w 1132"/>
                    <a:gd name="T35" fmla="*/ 35 h 1554"/>
                    <a:gd name="T36" fmla="*/ 30 w 1132"/>
                    <a:gd name="T37" fmla="*/ 41 h 1554"/>
                    <a:gd name="T38" fmla="*/ 26 w 1132"/>
                    <a:gd name="T39" fmla="*/ 46 h 1554"/>
                    <a:gd name="T40" fmla="*/ 20 w 1132"/>
                    <a:gd name="T41" fmla="*/ 50 h 1554"/>
                    <a:gd name="T42" fmla="*/ 13 w 1132"/>
                    <a:gd name="T43" fmla="*/ 52 h 1554"/>
                    <a:gd name="T44" fmla="*/ 9 w 1132"/>
                    <a:gd name="T45" fmla="*/ 52 h 1554"/>
                    <a:gd name="T46" fmla="*/ 5 w 1132"/>
                    <a:gd name="T47" fmla="*/ 51 h 1554"/>
                    <a:gd name="T48" fmla="*/ 2 w 1132"/>
                    <a:gd name="T49" fmla="*/ 50 h 1554"/>
                    <a:gd name="T50" fmla="*/ 1 w 1132"/>
                    <a:gd name="T51" fmla="*/ 55 h 1554"/>
                    <a:gd name="T52" fmla="*/ 2 w 1132"/>
                    <a:gd name="T53" fmla="*/ 55 h 1554"/>
                    <a:gd name="T54" fmla="*/ 3 w 1132"/>
                    <a:gd name="T55" fmla="*/ 56 h 1554"/>
                    <a:gd name="T56" fmla="*/ 8 w 1132"/>
                    <a:gd name="T57" fmla="*/ 56 h 1554"/>
                    <a:gd name="T58" fmla="*/ 10 w 1132"/>
                    <a:gd name="T59" fmla="*/ 57 h 1554"/>
                    <a:gd name="T60" fmla="*/ 12 w 1132"/>
                    <a:gd name="T61" fmla="*/ 57 h 1554"/>
                    <a:gd name="T62" fmla="*/ 15 w 1132"/>
                    <a:gd name="T63" fmla="*/ 60 h 1554"/>
                    <a:gd name="T64" fmla="*/ 20 w 1132"/>
                    <a:gd name="T65" fmla="*/ 56 h 1554"/>
                    <a:gd name="T66" fmla="*/ 22 w 1132"/>
                    <a:gd name="T67" fmla="*/ 55 h 1554"/>
                    <a:gd name="T68" fmla="*/ 24 w 1132"/>
                    <a:gd name="T69" fmla="*/ 54 h 1554"/>
                    <a:gd name="T70" fmla="*/ 31 w 1132"/>
                    <a:gd name="T71" fmla="*/ 55 h 1554"/>
                    <a:gd name="T72" fmla="*/ 30 w 1132"/>
                    <a:gd name="T73" fmla="*/ 49 h 1554"/>
                    <a:gd name="T74" fmla="*/ 31 w 1132"/>
                    <a:gd name="T75" fmla="*/ 48 h 1554"/>
                    <a:gd name="T76" fmla="*/ 33 w 1132"/>
                    <a:gd name="T77" fmla="*/ 47 h 1554"/>
                    <a:gd name="T78" fmla="*/ 36 w 1132"/>
                    <a:gd name="T79" fmla="*/ 42 h 1554"/>
                    <a:gd name="T80" fmla="*/ 37 w 1132"/>
                    <a:gd name="T81" fmla="*/ 40 h 1554"/>
                    <a:gd name="T82" fmla="*/ 38 w 1132"/>
                    <a:gd name="T83" fmla="*/ 38 h 1554"/>
                    <a:gd name="T84" fmla="*/ 43 w 1132"/>
                    <a:gd name="T85" fmla="*/ 36 h 1554"/>
                    <a:gd name="T86" fmla="*/ 39 w 1132"/>
                    <a:gd name="T87" fmla="*/ 30 h 1554"/>
                    <a:gd name="T88" fmla="*/ 39 w 1132"/>
                    <a:gd name="T89" fmla="*/ 26 h 1554"/>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1132"/>
                    <a:gd name="T136" fmla="*/ 0 h 1554"/>
                    <a:gd name="T137" fmla="*/ 1132 w 1132"/>
                    <a:gd name="T138" fmla="*/ 1554 h 1554"/>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1132" h="1554">
                      <a:moveTo>
                        <a:pt x="1012" y="660"/>
                      </a:moveTo>
                      <a:lnTo>
                        <a:pt x="1132" y="608"/>
                      </a:lnTo>
                      <a:lnTo>
                        <a:pt x="1115" y="521"/>
                      </a:lnTo>
                      <a:lnTo>
                        <a:pt x="987" y="519"/>
                      </a:lnTo>
                      <a:lnTo>
                        <a:pt x="982" y="502"/>
                      </a:lnTo>
                      <a:lnTo>
                        <a:pt x="975" y="485"/>
                      </a:lnTo>
                      <a:lnTo>
                        <a:pt x="970" y="468"/>
                      </a:lnTo>
                      <a:lnTo>
                        <a:pt x="963" y="451"/>
                      </a:lnTo>
                      <a:lnTo>
                        <a:pt x="956" y="435"/>
                      </a:lnTo>
                      <a:lnTo>
                        <a:pt x="949" y="418"/>
                      </a:lnTo>
                      <a:lnTo>
                        <a:pt x="941" y="401"/>
                      </a:lnTo>
                      <a:lnTo>
                        <a:pt x="934" y="386"/>
                      </a:lnTo>
                      <a:lnTo>
                        <a:pt x="1016" y="295"/>
                      </a:lnTo>
                      <a:lnTo>
                        <a:pt x="968" y="222"/>
                      </a:lnTo>
                      <a:lnTo>
                        <a:pt x="854" y="265"/>
                      </a:lnTo>
                      <a:lnTo>
                        <a:pt x="842" y="251"/>
                      </a:lnTo>
                      <a:lnTo>
                        <a:pt x="830" y="237"/>
                      </a:lnTo>
                      <a:lnTo>
                        <a:pt x="818" y="224"/>
                      </a:lnTo>
                      <a:lnTo>
                        <a:pt x="806" y="210"/>
                      </a:lnTo>
                      <a:lnTo>
                        <a:pt x="792" y="198"/>
                      </a:lnTo>
                      <a:lnTo>
                        <a:pt x="780" y="186"/>
                      </a:lnTo>
                      <a:lnTo>
                        <a:pt x="767" y="174"/>
                      </a:lnTo>
                      <a:lnTo>
                        <a:pt x="753" y="162"/>
                      </a:lnTo>
                      <a:lnTo>
                        <a:pt x="796" y="48"/>
                      </a:lnTo>
                      <a:lnTo>
                        <a:pt x="722" y="0"/>
                      </a:lnTo>
                      <a:lnTo>
                        <a:pt x="634" y="81"/>
                      </a:lnTo>
                      <a:lnTo>
                        <a:pt x="627" y="77"/>
                      </a:lnTo>
                      <a:lnTo>
                        <a:pt x="618" y="74"/>
                      </a:lnTo>
                      <a:lnTo>
                        <a:pt x="612" y="69"/>
                      </a:lnTo>
                      <a:lnTo>
                        <a:pt x="603" y="65"/>
                      </a:lnTo>
                      <a:lnTo>
                        <a:pt x="596" y="62"/>
                      </a:lnTo>
                      <a:lnTo>
                        <a:pt x="588" y="58"/>
                      </a:lnTo>
                      <a:lnTo>
                        <a:pt x="581" y="55"/>
                      </a:lnTo>
                      <a:lnTo>
                        <a:pt x="572" y="52"/>
                      </a:lnTo>
                      <a:lnTo>
                        <a:pt x="518" y="179"/>
                      </a:lnTo>
                      <a:lnTo>
                        <a:pt x="557" y="198"/>
                      </a:lnTo>
                      <a:lnTo>
                        <a:pt x="596" y="219"/>
                      </a:lnTo>
                      <a:lnTo>
                        <a:pt x="632" y="243"/>
                      </a:lnTo>
                      <a:lnTo>
                        <a:pt x="666" y="268"/>
                      </a:lnTo>
                      <a:lnTo>
                        <a:pt x="699" y="297"/>
                      </a:lnTo>
                      <a:lnTo>
                        <a:pt x="729" y="328"/>
                      </a:lnTo>
                      <a:lnTo>
                        <a:pt x="757" y="362"/>
                      </a:lnTo>
                      <a:lnTo>
                        <a:pt x="782" y="396"/>
                      </a:lnTo>
                      <a:lnTo>
                        <a:pt x="806" y="434"/>
                      </a:lnTo>
                      <a:lnTo>
                        <a:pt x="825" y="471"/>
                      </a:lnTo>
                      <a:lnTo>
                        <a:pt x="844" y="512"/>
                      </a:lnTo>
                      <a:lnTo>
                        <a:pt x="857" y="553"/>
                      </a:lnTo>
                      <a:lnTo>
                        <a:pt x="869" y="596"/>
                      </a:lnTo>
                      <a:lnTo>
                        <a:pt x="878" y="640"/>
                      </a:lnTo>
                      <a:lnTo>
                        <a:pt x="883" y="686"/>
                      </a:lnTo>
                      <a:lnTo>
                        <a:pt x="884" y="732"/>
                      </a:lnTo>
                      <a:lnTo>
                        <a:pt x="881" y="793"/>
                      </a:lnTo>
                      <a:lnTo>
                        <a:pt x="873" y="853"/>
                      </a:lnTo>
                      <a:lnTo>
                        <a:pt x="857" y="911"/>
                      </a:lnTo>
                      <a:lnTo>
                        <a:pt x="837" y="966"/>
                      </a:lnTo>
                      <a:lnTo>
                        <a:pt x="811" y="1019"/>
                      </a:lnTo>
                      <a:lnTo>
                        <a:pt x="782" y="1068"/>
                      </a:lnTo>
                      <a:lnTo>
                        <a:pt x="746" y="1114"/>
                      </a:lnTo>
                      <a:lnTo>
                        <a:pt x="709" y="1157"/>
                      </a:lnTo>
                      <a:lnTo>
                        <a:pt x="666" y="1194"/>
                      </a:lnTo>
                      <a:lnTo>
                        <a:pt x="620" y="1230"/>
                      </a:lnTo>
                      <a:lnTo>
                        <a:pt x="571" y="1259"/>
                      </a:lnTo>
                      <a:lnTo>
                        <a:pt x="518" y="1285"/>
                      </a:lnTo>
                      <a:lnTo>
                        <a:pt x="463" y="1305"/>
                      </a:lnTo>
                      <a:lnTo>
                        <a:pt x="405" y="1320"/>
                      </a:lnTo>
                      <a:lnTo>
                        <a:pt x="346" y="1329"/>
                      </a:lnTo>
                      <a:lnTo>
                        <a:pt x="284" y="1332"/>
                      </a:lnTo>
                      <a:lnTo>
                        <a:pt x="254" y="1332"/>
                      </a:lnTo>
                      <a:lnTo>
                        <a:pt x="223" y="1329"/>
                      </a:lnTo>
                      <a:lnTo>
                        <a:pt x="192" y="1326"/>
                      </a:lnTo>
                      <a:lnTo>
                        <a:pt x="162" y="1320"/>
                      </a:lnTo>
                      <a:lnTo>
                        <a:pt x="133" y="1314"/>
                      </a:lnTo>
                      <a:lnTo>
                        <a:pt x="104" y="1305"/>
                      </a:lnTo>
                      <a:lnTo>
                        <a:pt x="76" y="1295"/>
                      </a:lnTo>
                      <a:lnTo>
                        <a:pt x="49" y="1285"/>
                      </a:lnTo>
                      <a:lnTo>
                        <a:pt x="0" y="1402"/>
                      </a:lnTo>
                      <a:lnTo>
                        <a:pt x="8" y="1406"/>
                      </a:lnTo>
                      <a:lnTo>
                        <a:pt x="17" y="1409"/>
                      </a:lnTo>
                      <a:lnTo>
                        <a:pt x="25" y="1413"/>
                      </a:lnTo>
                      <a:lnTo>
                        <a:pt x="34" y="1416"/>
                      </a:lnTo>
                      <a:lnTo>
                        <a:pt x="41" y="1419"/>
                      </a:lnTo>
                      <a:lnTo>
                        <a:pt x="49" y="1421"/>
                      </a:lnTo>
                      <a:lnTo>
                        <a:pt x="58" y="1425"/>
                      </a:lnTo>
                      <a:lnTo>
                        <a:pt x="66" y="1428"/>
                      </a:lnTo>
                      <a:lnTo>
                        <a:pt x="71" y="1537"/>
                      </a:lnTo>
                      <a:lnTo>
                        <a:pt x="156" y="1554"/>
                      </a:lnTo>
                      <a:lnTo>
                        <a:pt x="208" y="1457"/>
                      </a:lnTo>
                      <a:lnTo>
                        <a:pt x="225" y="1459"/>
                      </a:lnTo>
                      <a:lnTo>
                        <a:pt x="243" y="1459"/>
                      </a:lnTo>
                      <a:lnTo>
                        <a:pt x="260" y="1460"/>
                      </a:lnTo>
                      <a:lnTo>
                        <a:pt x="279" y="1460"/>
                      </a:lnTo>
                      <a:lnTo>
                        <a:pt x="296" y="1460"/>
                      </a:lnTo>
                      <a:lnTo>
                        <a:pt x="313" y="1460"/>
                      </a:lnTo>
                      <a:lnTo>
                        <a:pt x="332" y="1459"/>
                      </a:lnTo>
                      <a:lnTo>
                        <a:pt x="349" y="1457"/>
                      </a:lnTo>
                      <a:lnTo>
                        <a:pt x="393" y="1551"/>
                      </a:lnTo>
                      <a:lnTo>
                        <a:pt x="479" y="1534"/>
                      </a:lnTo>
                      <a:lnTo>
                        <a:pt x="492" y="1430"/>
                      </a:lnTo>
                      <a:lnTo>
                        <a:pt x="509" y="1425"/>
                      </a:lnTo>
                      <a:lnTo>
                        <a:pt x="526" y="1418"/>
                      </a:lnTo>
                      <a:lnTo>
                        <a:pt x="543" y="1413"/>
                      </a:lnTo>
                      <a:lnTo>
                        <a:pt x="561" y="1406"/>
                      </a:lnTo>
                      <a:lnTo>
                        <a:pt x="576" y="1399"/>
                      </a:lnTo>
                      <a:lnTo>
                        <a:pt x="593" y="1390"/>
                      </a:lnTo>
                      <a:lnTo>
                        <a:pt x="608" y="1384"/>
                      </a:lnTo>
                      <a:lnTo>
                        <a:pt x="624" y="1375"/>
                      </a:lnTo>
                      <a:lnTo>
                        <a:pt x="714" y="1460"/>
                      </a:lnTo>
                      <a:lnTo>
                        <a:pt x="787" y="1413"/>
                      </a:lnTo>
                      <a:lnTo>
                        <a:pt x="745" y="1297"/>
                      </a:lnTo>
                      <a:lnTo>
                        <a:pt x="758" y="1285"/>
                      </a:lnTo>
                      <a:lnTo>
                        <a:pt x="772" y="1273"/>
                      </a:lnTo>
                      <a:lnTo>
                        <a:pt x="786" y="1261"/>
                      </a:lnTo>
                      <a:lnTo>
                        <a:pt x="799" y="1249"/>
                      </a:lnTo>
                      <a:lnTo>
                        <a:pt x="811" y="1235"/>
                      </a:lnTo>
                      <a:lnTo>
                        <a:pt x="823" y="1223"/>
                      </a:lnTo>
                      <a:lnTo>
                        <a:pt x="835" y="1210"/>
                      </a:lnTo>
                      <a:lnTo>
                        <a:pt x="847" y="1196"/>
                      </a:lnTo>
                      <a:lnTo>
                        <a:pt x="954" y="1235"/>
                      </a:lnTo>
                      <a:lnTo>
                        <a:pt x="1002" y="1162"/>
                      </a:lnTo>
                      <a:lnTo>
                        <a:pt x="929" y="1077"/>
                      </a:lnTo>
                      <a:lnTo>
                        <a:pt x="937" y="1061"/>
                      </a:lnTo>
                      <a:lnTo>
                        <a:pt x="944" y="1044"/>
                      </a:lnTo>
                      <a:lnTo>
                        <a:pt x="953" y="1029"/>
                      </a:lnTo>
                      <a:lnTo>
                        <a:pt x="959" y="1012"/>
                      </a:lnTo>
                      <a:lnTo>
                        <a:pt x="966" y="995"/>
                      </a:lnTo>
                      <a:lnTo>
                        <a:pt x="971" y="978"/>
                      </a:lnTo>
                      <a:lnTo>
                        <a:pt x="978" y="962"/>
                      </a:lnTo>
                      <a:lnTo>
                        <a:pt x="983" y="945"/>
                      </a:lnTo>
                      <a:lnTo>
                        <a:pt x="1103" y="938"/>
                      </a:lnTo>
                      <a:lnTo>
                        <a:pt x="1120" y="853"/>
                      </a:lnTo>
                      <a:lnTo>
                        <a:pt x="1011" y="804"/>
                      </a:lnTo>
                      <a:lnTo>
                        <a:pt x="1014" y="770"/>
                      </a:lnTo>
                      <a:lnTo>
                        <a:pt x="1016" y="734"/>
                      </a:lnTo>
                      <a:lnTo>
                        <a:pt x="1016" y="698"/>
                      </a:lnTo>
                      <a:lnTo>
                        <a:pt x="1012" y="660"/>
                      </a:lnTo>
                      <a:close/>
                    </a:path>
                  </a:pathLst>
                </a:cu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28717" name="Freeform 19"/>
                <p:cNvSpPr>
                  <a:spLocks/>
                </p:cNvSpPr>
                <p:nvPr/>
              </p:nvSpPr>
              <p:spPr bwMode="auto">
                <a:xfrm>
                  <a:off x="1028" y="1677"/>
                  <a:ext cx="504" cy="697"/>
                </a:xfrm>
                <a:custGeom>
                  <a:avLst/>
                  <a:gdLst>
                    <a:gd name="T0" fmla="*/ 10 w 1135"/>
                    <a:gd name="T1" fmla="*/ 28 h 1569"/>
                    <a:gd name="T2" fmla="*/ 12 w 1135"/>
                    <a:gd name="T3" fmla="*/ 22 h 1569"/>
                    <a:gd name="T4" fmla="*/ 16 w 1135"/>
                    <a:gd name="T5" fmla="*/ 16 h 1569"/>
                    <a:gd name="T6" fmla="*/ 22 w 1135"/>
                    <a:gd name="T7" fmla="*/ 12 h 1569"/>
                    <a:gd name="T8" fmla="*/ 28 w 1135"/>
                    <a:gd name="T9" fmla="*/ 10 h 1569"/>
                    <a:gd name="T10" fmla="*/ 34 w 1135"/>
                    <a:gd name="T11" fmla="*/ 10 h 1569"/>
                    <a:gd name="T12" fmla="*/ 38 w 1135"/>
                    <a:gd name="T13" fmla="*/ 10 h 1569"/>
                    <a:gd name="T14" fmla="*/ 41 w 1135"/>
                    <a:gd name="T15" fmla="*/ 11 h 1569"/>
                    <a:gd name="T16" fmla="*/ 44 w 1135"/>
                    <a:gd name="T17" fmla="*/ 6 h 1569"/>
                    <a:gd name="T18" fmla="*/ 43 w 1135"/>
                    <a:gd name="T19" fmla="*/ 6 h 1569"/>
                    <a:gd name="T20" fmla="*/ 42 w 1135"/>
                    <a:gd name="T21" fmla="*/ 5 h 1569"/>
                    <a:gd name="T22" fmla="*/ 38 w 1135"/>
                    <a:gd name="T23" fmla="*/ 0 h 1569"/>
                    <a:gd name="T24" fmla="*/ 35 w 1135"/>
                    <a:gd name="T25" fmla="*/ 4 h 1569"/>
                    <a:gd name="T26" fmla="*/ 32 w 1135"/>
                    <a:gd name="T27" fmla="*/ 4 h 1569"/>
                    <a:gd name="T28" fmla="*/ 30 w 1135"/>
                    <a:gd name="T29" fmla="*/ 4 h 1569"/>
                    <a:gd name="T30" fmla="*/ 25 w 1135"/>
                    <a:gd name="T31" fmla="*/ 5 h 1569"/>
                    <a:gd name="T32" fmla="*/ 23 w 1135"/>
                    <a:gd name="T33" fmla="*/ 6 h 1569"/>
                    <a:gd name="T34" fmla="*/ 21 w 1135"/>
                    <a:gd name="T35" fmla="*/ 7 h 1569"/>
                    <a:gd name="T36" fmla="*/ 16 w 1135"/>
                    <a:gd name="T37" fmla="*/ 4 h 1569"/>
                    <a:gd name="T38" fmla="*/ 14 w 1135"/>
                    <a:gd name="T39" fmla="*/ 11 h 1569"/>
                    <a:gd name="T40" fmla="*/ 13 w 1135"/>
                    <a:gd name="T41" fmla="*/ 12 h 1569"/>
                    <a:gd name="T42" fmla="*/ 12 w 1135"/>
                    <a:gd name="T43" fmla="*/ 14 h 1569"/>
                    <a:gd name="T44" fmla="*/ 4 w 1135"/>
                    <a:gd name="T45" fmla="*/ 16 h 1569"/>
                    <a:gd name="T46" fmla="*/ 7 w 1135"/>
                    <a:gd name="T47" fmla="*/ 20 h 1569"/>
                    <a:gd name="T48" fmla="*/ 6 w 1135"/>
                    <a:gd name="T49" fmla="*/ 23 h 1569"/>
                    <a:gd name="T50" fmla="*/ 5 w 1135"/>
                    <a:gd name="T51" fmla="*/ 24 h 1569"/>
                    <a:gd name="T52" fmla="*/ 4 w 1135"/>
                    <a:gd name="T53" fmla="*/ 30 h 1569"/>
                    <a:gd name="T54" fmla="*/ 4 w 1135"/>
                    <a:gd name="T55" fmla="*/ 34 h 1569"/>
                    <a:gd name="T56" fmla="*/ 1 w 1135"/>
                    <a:gd name="T57" fmla="*/ 41 h 1569"/>
                    <a:gd name="T58" fmla="*/ 6 w 1135"/>
                    <a:gd name="T59" fmla="*/ 43 h 1569"/>
                    <a:gd name="T60" fmla="*/ 7 w 1135"/>
                    <a:gd name="T61" fmla="*/ 44 h 1569"/>
                    <a:gd name="T62" fmla="*/ 8 w 1135"/>
                    <a:gd name="T63" fmla="*/ 46 h 1569"/>
                    <a:gd name="T64" fmla="*/ 11 w 1135"/>
                    <a:gd name="T65" fmla="*/ 51 h 1569"/>
                    <a:gd name="T66" fmla="*/ 12 w 1135"/>
                    <a:gd name="T67" fmla="*/ 52 h 1569"/>
                    <a:gd name="T68" fmla="*/ 14 w 1135"/>
                    <a:gd name="T69" fmla="*/ 54 h 1569"/>
                    <a:gd name="T70" fmla="*/ 13 w 1135"/>
                    <a:gd name="T71" fmla="*/ 59 h 1569"/>
                    <a:gd name="T72" fmla="*/ 20 w 1135"/>
                    <a:gd name="T73" fmla="*/ 58 h 1569"/>
                    <a:gd name="T74" fmla="*/ 20 w 1135"/>
                    <a:gd name="T75" fmla="*/ 59 h 1569"/>
                    <a:gd name="T76" fmla="*/ 21 w 1135"/>
                    <a:gd name="T77" fmla="*/ 59 h 1569"/>
                    <a:gd name="T78" fmla="*/ 22 w 1135"/>
                    <a:gd name="T79" fmla="*/ 54 h 1569"/>
                    <a:gd name="T80" fmla="*/ 18 w 1135"/>
                    <a:gd name="T81" fmla="*/ 51 h 1569"/>
                    <a:gd name="T82" fmla="*/ 15 w 1135"/>
                    <a:gd name="T83" fmla="*/ 48 h 1569"/>
                    <a:gd name="T84" fmla="*/ 12 w 1135"/>
                    <a:gd name="T85" fmla="*/ 43 h 1569"/>
                    <a:gd name="T86" fmla="*/ 10 w 1135"/>
                    <a:gd name="T87" fmla="*/ 38 h 1569"/>
                    <a:gd name="T88" fmla="*/ 9 w 1135"/>
                    <a:gd name="T89" fmla="*/ 33 h 1569"/>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1135"/>
                    <a:gd name="T136" fmla="*/ 0 h 1569"/>
                    <a:gd name="T137" fmla="*/ 1135 w 1135"/>
                    <a:gd name="T138" fmla="*/ 1569 h 1569"/>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1135" h="1569">
                      <a:moveTo>
                        <a:pt x="246" y="849"/>
                      </a:moveTo>
                      <a:lnTo>
                        <a:pt x="249" y="788"/>
                      </a:lnTo>
                      <a:lnTo>
                        <a:pt x="257" y="728"/>
                      </a:lnTo>
                      <a:lnTo>
                        <a:pt x="273" y="670"/>
                      </a:lnTo>
                      <a:lnTo>
                        <a:pt x="293" y="615"/>
                      </a:lnTo>
                      <a:lnTo>
                        <a:pt x="319" y="563"/>
                      </a:lnTo>
                      <a:lnTo>
                        <a:pt x="348" y="513"/>
                      </a:lnTo>
                      <a:lnTo>
                        <a:pt x="384" y="467"/>
                      </a:lnTo>
                      <a:lnTo>
                        <a:pt x="421" y="424"/>
                      </a:lnTo>
                      <a:lnTo>
                        <a:pt x="464" y="387"/>
                      </a:lnTo>
                      <a:lnTo>
                        <a:pt x="511" y="351"/>
                      </a:lnTo>
                      <a:lnTo>
                        <a:pt x="561" y="322"/>
                      </a:lnTo>
                      <a:lnTo>
                        <a:pt x="614" y="296"/>
                      </a:lnTo>
                      <a:lnTo>
                        <a:pt x="668" y="276"/>
                      </a:lnTo>
                      <a:lnTo>
                        <a:pt x="726" y="261"/>
                      </a:lnTo>
                      <a:lnTo>
                        <a:pt x="786" y="252"/>
                      </a:lnTo>
                      <a:lnTo>
                        <a:pt x="847" y="249"/>
                      </a:lnTo>
                      <a:lnTo>
                        <a:pt x="878" y="249"/>
                      </a:lnTo>
                      <a:lnTo>
                        <a:pt x="909" y="252"/>
                      </a:lnTo>
                      <a:lnTo>
                        <a:pt x="938" y="256"/>
                      </a:lnTo>
                      <a:lnTo>
                        <a:pt x="968" y="261"/>
                      </a:lnTo>
                      <a:lnTo>
                        <a:pt x="997" y="267"/>
                      </a:lnTo>
                      <a:lnTo>
                        <a:pt x="1026" y="276"/>
                      </a:lnTo>
                      <a:lnTo>
                        <a:pt x="1054" y="286"/>
                      </a:lnTo>
                      <a:lnTo>
                        <a:pt x="1081" y="296"/>
                      </a:lnTo>
                      <a:lnTo>
                        <a:pt x="1135" y="169"/>
                      </a:lnTo>
                      <a:lnTo>
                        <a:pt x="1127" y="165"/>
                      </a:lnTo>
                      <a:lnTo>
                        <a:pt x="1118" y="162"/>
                      </a:lnTo>
                      <a:lnTo>
                        <a:pt x="1108" y="158"/>
                      </a:lnTo>
                      <a:lnTo>
                        <a:pt x="1100" y="155"/>
                      </a:lnTo>
                      <a:lnTo>
                        <a:pt x="1091" y="152"/>
                      </a:lnTo>
                      <a:lnTo>
                        <a:pt x="1083" y="148"/>
                      </a:lnTo>
                      <a:lnTo>
                        <a:pt x="1072" y="145"/>
                      </a:lnTo>
                      <a:lnTo>
                        <a:pt x="1064" y="141"/>
                      </a:lnTo>
                      <a:lnTo>
                        <a:pt x="1064" y="22"/>
                      </a:lnTo>
                      <a:lnTo>
                        <a:pt x="977" y="5"/>
                      </a:lnTo>
                      <a:lnTo>
                        <a:pt x="922" y="112"/>
                      </a:lnTo>
                      <a:lnTo>
                        <a:pt x="904" y="111"/>
                      </a:lnTo>
                      <a:lnTo>
                        <a:pt x="887" y="111"/>
                      </a:lnTo>
                      <a:lnTo>
                        <a:pt x="868" y="109"/>
                      </a:lnTo>
                      <a:lnTo>
                        <a:pt x="851" y="109"/>
                      </a:lnTo>
                      <a:lnTo>
                        <a:pt x="832" y="109"/>
                      </a:lnTo>
                      <a:lnTo>
                        <a:pt x="815" y="109"/>
                      </a:lnTo>
                      <a:lnTo>
                        <a:pt x="796" y="111"/>
                      </a:lnTo>
                      <a:lnTo>
                        <a:pt x="777" y="112"/>
                      </a:lnTo>
                      <a:lnTo>
                        <a:pt x="725" y="0"/>
                      </a:lnTo>
                      <a:lnTo>
                        <a:pt x="638" y="17"/>
                      </a:lnTo>
                      <a:lnTo>
                        <a:pt x="636" y="140"/>
                      </a:lnTo>
                      <a:lnTo>
                        <a:pt x="619" y="145"/>
                      </a:lnTo>
                      <a:lnTo>
                        <a:pt x="600" y="152"/>
                      </a:lnTo>
                      <a:lnTo>
                        <a:pt x="583" y="157"/>
                      </a:lnTo>
                      <a:lnTo>
                        <a:pt x="566" y="163"/>
                      </a:lnTo>
                      <a:lnTo>
                        <a:pt x="551" y="170"/>
                      </a:lnTo>
                      <a:lnTo>
                        <a:pt x="534" y="179"/>
                      </a:lnTo>
                      <a:lnTo>
                        <a:pt x="517" y="186"/>
                      </a:lnTo>
                      <a:lnTo>
                        <a:pt x="501" y="194"/>
                      </a:lnTo>
                      <a:lnTo>
                        <a:pt x="404" y="102"/>
                      </a:lnTo>
                      <a:lnTo>
                        <a:pt x="331" y="152"/>
                      </a:lnTo>
                      <a:lnTo>
                        <a:pt x="382" y="274"/>
                      </a:lnTo>
                      <a:lnTo>
                        <a:pt x="368" y="286"/>
                      </a:lnTo>
                      <a:lnTo>
                        <a:pt x="355" y="298"/>
                      </a:lnTo>
                      <a:lnTo>
                        <a:pt x="341" y="310"/>
                      </a:lnTo>
                      <a:lnTo>
                        <a:pt x="329" y="322"/>
                      </a:lnTo>
                      <a:lnTo>
                        <a:pt x="315" y="336"/>
                      </a:lnTo>
                      <a:lnTo>
                        <a:pt x="303" y="349"/>
                      </a:lnTo>
                      <a:lnTo>
                        <a:pt x="292" y="363"/>
                      </a:lnTo>
                      <a:lnTo>
                        <a:pt x="280" y="377"/>
                      </a:lnTo>
                      <a:lnTo>
                        <a:pt x="155" y="325"/>
                      </a:lnTo>
                      <a:lnTo>
                        <a:pt x="106" y="397"/>
                      </a:lnTo>
                      <a:lnTo>
                        <a:pt x="199" y="496"/>
                      </a:lnTo>
                      <a:lnTo>
                        <a:pt x="191" y="511"/>
                      </a:lnTo>
                      <a:lnTo>
                        <a:pt x="182" y="528"/>
                      </a:lnTo>
                      <a:lnTo>
                        <a:pt x="176" y="545"/>
                      </a:lnTo>
                      <a:lnTo>
                        <a:pt x="167" y="561"/>
                      </a:lnTo>
                      <a:lnTo>
                        <a:pt x="160" y="578"/>
                      </a:lnTo>
                      <a:lnTo>
                        <a:pt x="155" y="595"/>
                      </a:lnTo>
                      <a:lnTo>
                        <a:pt x="148" y="612"/>
                      </a:lnTo>
                      <a:lnTo>
                        <a:pt x="143" y="629"/>
                      </a:lnTo>
                      <a:lnTo>
                        <a:pt x="17" y="626"/>
                      </a:lnTo>
                      <a:lnTo>
                        <a:pt x="0" y="713"/>
                      </a:lnTo>
                      <a:lnTo>
                        <a:pt x="114" y="771"/>
                      </a:lnTo>
                      <a:lnTo>
                        <a:pt x="113" y="806"/>
                      </a:lnTo>
                      <a:lnTo>
                        <a:pt x="113" y="842"/>
                      </a:lnTo>
                      <a:lnTo>
                        <a:pt x="113" y="878"/>
                      </a:lnTo>
                      <a:lnTo>
                        <a:pt x="114" y="914"/>
                      </a:lnTo>
                      <a:lnTo>
                        <a:pt x="0" y="965"/>
                      </a:lnTo>
                      <a:lnTo>
                        <a:pt x="17" y="1050"/>
                      </a:lnTo>
                      <a:lnTo>
                        <a:pt x="143" y="1054"/>
                      </a:lnTo>
                      <a:lnTo>
                        <a:pt x="148" y="1071"/>
                      </a:lnTo>
                      <a:lnTo>
                        <a:pt x="153" y="1088"/>
                      </a:lnTo>
                      <a:lnTo>
                        <a:pt x="160" y="1105"/>
                      </a:lnTo>
                      <a:lnTo>
                        <a:pt x="167" y="1122"/>
                      </a:lnTo>
                      <a:lnTo>
                        <a:pt x="174" y="1139"/>
                      </a:lnTo>
                      <a:lnTo>
                        <a:pt x="181" y="1154"/>
                      </a:lnTo>
                      <a:lnTo>
                        <a:pt x="188" y="1171"/>
                      </a:lnTo>
                      <a:lnTo>
                        <a:pt x="196" y="1187"/>
                      </a:lnTo>
                      <a:lnTo>
                        <a:pt x="118" y="1272"/>
                      </a:lnTo>
                      <a:lnTo>
                        <a:pt x="165" y="1345"/>
                      </a:lnTo>
                      <a:lnTo>
                        <a:pt x="276" y="1308"/>
                      </a:lnTo>
                      <a:lnTo>
                        <a:pt x="288" y="1321"/>
                      </a:lnTo>
                      <a:lnTo>
                        <a:pt x="300" y="1335"/>
                      </a:lnTo>
                      <a:lnTo>
                        <a:pt x="312" y="1347"/>
                      </a:lnTo>
                      <a:lnTo>
                        <a:pt x="324" y="1361"/>
                      </a:lnTo>
                      <a:lnTo>
                        <a:pt x="338" y="1373"/>
                      </a:lnTo>
                      <a:lnTo>
                        <a:pt x="350" y="1385"/>
                      </a:lnTo>
                      <a:lnTo>
                        <a:pt x="363" y="1397"/>
                      </a:lnTo>
                      <a:lnTo>
                        <a:pt x="377" y="1408"/>
                      </a:lnTo>
                      <a:lnTo>
                        <a:pt x="334" y="1519"/>
                      </a:lnTo>
                      <a:lnTo>
                        <a:pt x="406" y="1569"/>
                      </a:lnTo>
                      <a:lnTo>
                        <a:pt x="498" y="1489"/>
                      </a:lnTo>
                      <a:lnTo>
                        <a:pt x="506" y="1494"/>
                      </a:lnTo>
                      <a:lnTo>
                        <a:pt x="513" y="1497"/>
                      </a:lnTo>
                      <a:lnTo>
                        <a:pt x="522" y="1501"/>
                      </a:lnTo>
                      <a:lnTo>
                        <a:pt x="530" y="1506"/>
                      </a:lnTo>
                      <a:lnTo>
                        <a:pt x="537" y="1509"/>
                      </a:lnTo>
                      <a:lnTo>
                        <a:pt x="546" y="1513"/>
                      </a:lnTo>
                      <a:lnTo>
                        <a:pt x="554" y="1516"/>
                      </a:lnTo>
                      <a:lnTo>
                        <a:pt x="563" y="1519"/>
                      </a:lnTo>
                      <a:lnTo>
                        <a:pt x="612" y="1402"/>
                      </a:lnTo>
                      <a:lnTo>
                        <a:pt x="573" y="1383"/>
                      </a:lnTo>
                      <a:lnTo>
                        <a:pt x="535" y="1362"/>
                      </a:lnTo>
                      <a:lnTo>
                        <a:pt x="498" y="1339"/>
                      </a:lnTo>
                      <a:lnTo>
                        <a:pt x="464" y="1311"/>
                      </a:lnTo>
                      <a:lnTo>
                        <a:pt x="431" y="1284"/>
                      </a:lnTo>
                      <a:lnTo>
                        <a:pt x="402" y="1252"/>
                      </a:lnTo>
                      <a:lnTo>
                        <a:pt x="373" y="1219"/>
                      </a:lnTo>
                      <a:lnTo>
                        <a:pt x="348" y="1183"/>
                      </a:lnTo>
                      <a:lnTo>
                        <a:pt x="326" y="1148"/>
                      </a:lnTo>
                      <a:lnTo>
                        <a:pt x="305" y="1108"/>
                      </a:lnTo>
                      <a:lnTo>
                        <a:pt x="286" y="1069"/>
                      </a:lnTo>
                      <a:lnTo>
                        <a:pt x="273" y="1026"/>
                      </a:lnTo>
                      <a:lnTo>
                        <a:pt x="261" y="984"/>
                      </a:lnTo>
                      <a:lnTo>
                        <a:pt x="252" y="939"/>
                      </a:lnTo>
                      <a:lnTo>
                        <a:pt x="247" y="895"/>
                      </a:lnTo>
                      <a:lnTo>
                        <a:pt x="246" y="849"/>
                      </a:lnTo>
                      <a:close/>
                    </a:path>
                  </a:pathLst>
                </a:cu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28718" name="Freeform 20"/>
                <p:cNvSpPr>
                  <a:spLocks/>
                </p:cNvSpPr>
                <p:nvPr/>
              </p:nvSpPr>
              <p:spPr bwMode="auto">
                <a:xfrm>
                  <a:off x="1352" y="1931"/>
                  <a:ext cx="185" cy="256"/>
                </a:xfrm>
                <a:custGeom>
                  <a:avLst/>
                  <a:gdLst>
                    <a:gd name="T0" fmla="*/ 16 w 417"/>
                    <a:gd name="T1" fmla="*/ 11 h 576"/>
                    <a:gd name="T2" fmla="*/ 16 w 417"/>
                    <a:gd name="T3" fmla="*/ 9 h 576"/>
                    <a:gd name="T4" fmla="*/ 16 w 417"/>
                    <a:gd name="T5" fmla="*/ 7 h 576"/>
                    <a:gd name="T6" fmla="*/ 15 w 417"/>
                    <a:gd name="T7" fmla="*/ 6 h 576"/>
                    <a:gd name="T8" fmla="*/ 14 w 417"/>
                    <a:gd name="T9" fmla="*/ 4 h 576"/>
                    <a:gd name="T10" fmla="*/ 13 w 417"/>
                    <a:gd name="T11" fmla="*/ 3 h 576"/>
                    <a:gd name="T12" fmla="*/ 12 w 417"/>
                    <a:gd name="T13" fmla="*/ 2 h 576"/>
                    <a:gd name="T14" fmla="*/ 11 w 417"/>
                    <a:gd name="T15" fmla="*/ 1 h 576"/>
                    <a:gd name="T16" fmla="*/ 9 w 417"/>
                    <a:gd name="T17" fmla="*/ 0 h 576"/>
                    <a:gd name="T18" fmla="*/ 0 w 417"/>
                    <a:gd name="T19" fmla="*/ 21 h 576"/>
                    <a:gd name="T20" fmla="*/ 0 w 417"/>
                    <a:gd name="T21" fmla="*/ 22 h 576"/>
                    <a:gd name="T22" fmla="*/ 1 w 417"/>
                    <a:gd name="T23" fmla="*/ 22 h 576"/>
                    <a:gd name="T24" fmla="*/ 2 w 417"/>
                    <a:gd name="T25" fmla="*/ 22 h 576"/>
                    <a:gd name="T26" fmla="*/ 2 w 417"/>
                    <a:gd name="T27" fmla="*/ 22 h 576"/>
                    <a:gd name="T28" fmla="*/ 3 w 417"/>
                    <a:gd name="T29" fmla="*/ 22 h 576"/>
                    <a:gd name="T30" fmla="*/ 4 w 417"/>
                    <a:gd name="T31" fmla="*/ 23 h 576"/>
                    <a:gd name="T32" fmla="*/ 4 w 417"/>
                    <a:gd name="T33" fmla="*/ 23 h 576"/>
                    <a:gd name="T34" fmla="*/ 4 w 417"/>
                    <a:gd name="T35" fmla="*/ 23 h 576"/>
                    <a:gd name="T36" fmla="*/ 6 w 417"/>
                    <a:gd name="T37" fmla="*/ 23 h 576"/>
                    <a:gd name="T38" fmla="*/ 7 w 417"/>
                    <a:gd name="T39" fmla="*/ 22 h 576"/>
                    <a:gd name="T40" fmla="*/ 8 w 417"/>
                    <a:gd name="T41" fmla="*/ 22 h 576"/>
                    <a:gd name="T42" fmla="*/ 9 w 417"/>
                    <a:gd name="T43" fmla="*/ 21 h 576"/>
                    <a:gd name="T44" fmla="*/ 10 w 417"/>
                    <a:gd name="T45" fmla="*/ 21 h 576"/>
                    <a:gd name="T46" fmla="*/ 11 w 417"/>
                    <a:gd name="T47" fmla="*/ 20 h 576"/>
                    <a:gd name="T48" fmla="*/ 12 w 417"/>
                    <a:gd name="T49" fmla="*/ 20 h 576"/>
                    <a:gd name="T50" fmla="*/ 13 w 417"/>
                    <a:gd name="T51" fmla="*/ 19 h 576"/>
                    <a:gd name="T52" fmla="*/ 14 w 417"/>
                    <a:gd name="T53" fmla="*/ 18 h 576"/>
                    <a:gd name="T54" fmla="*/ 14 w 417"/>
                    <a:gd name="T55" fmla="*/ 17 h 576"/>
                    <a:gd name="T56" fmla="*/ 15 w 417"/>
                    <a:gd name="T57" fmla="*/ 16 h 576"/>
                    <a:gd name="T58" fmla="*/ 16 w 417"/>
                    <a:gd name="T59" fmla="*/ 15 h 576"/>
                    <a:gd name="T60" fmla="*/ 16 w 417"/>
                    <a:gd name="T61" fmla="*/ 14 h 576"/>
                    <a:gd name="T62" fmla="*/ 16 w 417"/>
                    <a:gd name="T63" fmla="*/ 13 h 576"/>
                    <a:gd name="T64" fmla="*/ 16 w 417"/>
                    <a:gd name="T65" fmla="*/ 12 h 576"/>
                    <a:gd name="T66" fmla="*/ 16 w 417"/>
                    <a:gd name="T67" fmla="*/ 11 h 57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417"/>
                    <a:gd name="T103" fmla="*/ 0 h 576"/>
                    <a:gd name="T104" fmla="*/ 417 w 417"/>
                    <a:gd name="T105" fmla="*/ 576 h 57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417" h="576">
                      <a:moveTo>
                        <a:pt x="417" y="276"/>
                      </a:moveTo>
                      <a:lnTo>
                        <a:pt x="414" y="230"/>
                      </a:lnTo>
                      <a:lnTo>
                        <a:pt x="404" y="187"/>
                      </a:lnTo>
                      <a:lnTo>
                        <a:pt x="388" y="146"/>
                      </a:lnTo>
                      <a:lnTo>
                        <a:pt x="366" y="109"/>
                      </a:lnTo>
                      <a:lnTo>
                        <a:pt x="341" y="75"/>
                      </a:lnTo>
                      <a:lnTo>
                        <a:pt x="308" y="44"/>
                      </a:lnTo>
                      <a:lnTo>
                        <a:pt x="274" y="20"/>
                      </a:lnTo>
                      <a:lnTo>
                        <a:pt x="235" y="0"/>
                      </a:lnTo>
                      <a:lnTo>
                        <a:pt x="0" y="552"/>
                      </a:lnTo>
                      <a:lnTo>
                        <a:pt x="13" y="557"/>
                      </a:lnTo>
                      <a:lnTo>
                        <a:pt x="27" y="563"/>
                      </a:lnTo>
                      <a:lnTo>
                        <a:pt x="41" y="566"/>
                      </a:lnTo>
                      <a:lnTo>
                        <a:pt x="56" y="569"/>
                      </a:lnTo>
                      <a:lnTo>
                        <a:pt x="71" y="573"/>
                      </a:lnTo>
                      <a:lnTo>
                        <a:pt x="87" y="575"/>
                      </a:lnTo>
                      <a:lnTo>
                        <a:pt x="102" y="576"/>
                      </a:lnTo>
                      <a:lnTo>
                        <a:pt x="117" y="576"/>
                      </a:lnTo>
                      <a:lnTo>
                        <a:pt x="148" y="575"/>
                      </a:lnTo>
                      <a:lnTo>
                        <a:pt x="177" y="569"/>
                      </a:lnTo>
                      <a:lnTo>
                        <a:pt x="206" y="563"/>
                      </a:lnTo>
                      <a:lnTo>
                        <a:pt x="233" y="552"/>
                      </a:lnTo>
                      <a:lnTo>
                        <a:pt x="261" y="540"/>
                      </a:lnTo>
                      <a:lnTo>
                        <a:pt x="284" y="525"/>
                      </a:lnTo>
                      <a:lnTo>
                        <a:pt x="308" y="508"/>
                      </a:lnTo>
                      <a:lnTo>
                        <a:pt x="329" y="488"/>
                      </a:lnTo>
                      <a:lnTo>
                        <a:pt x="349" y="467"/>
                      </a:lnTo>
                      <a:lnTo>
                        <a:pt x="366" y="443"/>
                      </a:lnTo>
                      <a:lnTo>
                        <a:pt x="382" y="419"/>
                      </a:lnTo>
                      <a:lnTo>
                        <a:pt x="394" y="392"/>
                      </a:lnTo>
                      <a:lnTo>
                        <a:pt x="404" y="365"/>
                      </a:lnTo>
                      <a:lnTo>
                        <a:pt x="411" y="336"/>
                      </a:lnTo>
                      <a:lnTo>
                        <a:pt x="416" y="307"/>
                      </a:lnTo>
                      <a:lnTo>
                        <a:pt x="417" y="276"/>
                      </a:lnTo>
                      <a:close/>
                    </a:path>
                  </a:pathLst>
                </a:cu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28719" name="Freeform 21"/>
                <p:cNvSpPr>
                  <a:spLocks/>
                </p:cNvSpPr>
                <p:nvPr/>
              </p:nvSpPr>
              <p:spPr bwMode="auto">
                <a:xfrm>
                  <a:off x="1270" y="1921"/>
                  <a:ext cx="186" cy="256"/>
                </a:xfrm>
                <a:custGeom>
                  <a:avLst/>
                  <a:gdLst>
                    <a:gd name="T0" fmla="*/ 12 w 419"/>
                    <a:gd name="T1" fmla="*/ 0 h 576"/>
                    <a:gd name="T2" fmla="*/ 11 w 419"/>
                    <a:gd name="T3" fmla="*/ 0 h 576"/>
                    <a:gd name="T4" fmla="*/ 9 w 419"/>
                    <a:gd name="T5" fmla="*/ 0 h 576"/>
                    <a:gd name="T6" fmla="*/ 8 w 419"/>
                    <a:gd name="T7" fmla="*/ 0 h 576"/>
                    <a:gd name="T8" fmla="*/ 7 w 419"/>
                    <a:gd name="T9" fmla="*/ 1 h 576"/>
                    <a:gd name="T10" fmla="*/ 6 w 419"/>
                    <a:gd name="T11" fmla="*/ 1 h 576"/>
                    <a:gd name="T12" fmla="*/ 5 w 419"/>
                    <a:gd name="T13" fmla="*/ 2 h 576"/>
                    <a:gd name="T14" fmla="*/ 4 w 419"/>
                    <a:gd name="T15" fmla="*/ 3 h 576"/>
                    <a:gd name="T16" fmla="*/ 4 w 419"/>
                    <a:gd name="T17" fmla="*/ 4 h 576"/>
                    <a:gd name="T18" fmla="*/ 3 w 419"/>
                    <a:gd name="T19" fmla="*/ 4 h 576"/>
                    <a:gd name="T20" fmla="*/ 2 w 419"/>
                    <a:gd name="T21" fmla="*/ 5 h 576"/>
                    <a:gd name="T22" fmla="*/ 1 w 419"/>
                    <a:gd name="T23" fmla="*/ 6 h 576"/>
                    <a:gd name="T24" fmla="*/ 1 w 419"/>
                    <a:gd name="T25" fmla="*/ 7 h 576"/>
                    <a:gd name="T26" fmla="*/ 0 w 419"/>
                    <a:gd name="T27" fmla="*/ 8 h 576"/>
                    <a:gd name="T28" fmla="*/ 0 w 419"/>
                    <a:gd name="T29" fmla="*/ 9 h 576"/>
                    <a:gd name="T30" fmla="*/ 0 w 419"/>
                    <a:gd name="T31" fmla="*/ 11 h 576"/>
                    <a:gd name="T32" fmla="*/ 0 w 419"/>
                    <a:gd name="T33" fmla="*/ 12 h 576"/>
                    <a:gd name="T34" fmla="*/ 0 w 419"/>
                    <a:gd name="T35" fmla="*/ 13 h 576"/>
                    <a:gd name="T36" fmla="*/ 0 w 419"/>
                    <a:gd name="T37" fmla="*/ 15 h 576"/>
                    <a:gd name="T38" fmla="*/ 1 w 419"/>
                    <a:gd name="T39" fmla="*/ 17 h 576"/>
                    <a:gd name="T40" fmla="*/ 2 w 419"/>
                    <a:gd name="T41" fmla="*/ 18 h 576"/>
                    <a:gd name="T42" fmla="*/ 3 w 419"/>
                    <a:gd name="T43" fmla="*/ 20 h 576"/>
                    <a:gd name="T44" fmla="*/ 4 w 419"/>
                    <a:gd name="T45" fmla="*/ 21 h 576"/>
                    <a:gd name="T46" fmla="*/ 5 w 419"/>
                    <a:gd name="T47" fmla="*/ 22 h 576"/>
                    <a:gd name="T48" fmla="*/ 7 w 419"/>
                    <a:gd name="T49" fmla="*/ 23 h 576"/>
                    <a:gd name="T50" fmla="*/ 16 w 419"/>
                    <a:gd name="T51" fmla="*/ 1 h 576"/>
                    <a:gd name="T52" fmla="*/ 16 w 419"/>
                    <a:gd name="T53" fmla="*/ 1 h 576"/>
                    <a:gd name="T54" fmla="*/ 15 w 419"/>
                    <a:gd name="T55" fmla="*/ 0 h 576"/>
                    <a:gd name="T56" fmla="*/ 15 w 419"/>
                    <a:gd name="T57" fmla="*/ 0 h 576"/>
                    <a:gd name="T58" fmla="*/ 14 w 419"/>
                    <a:gd name="T59" fmla="*/ 0 h 576"/>
                    <a:gd name="T60" fmla="*/ 13 w 419"/>
                    <a:gd name="T61" fmla="*/ 0 h 576"/>
                    <a:gd name="T62" fmla="*/ 13 w 419"/>
                    <a:gd name="T63" fmla="*/ 0 h 576"/>
                    <a:gd name="T64" fmla="*/ 12 w 419"/>
                    <a:gd name="T65" fmla="*/ 0 h 576"/>
                    <a:gd name="T66" fmla="*/ 12 w 419"/>
                    <a:gd name="T67" fmla="*/ 0 h 57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419"/>
                    <a:gd name="T103" fmla="*/ 0 h 576"/>
                    <a:gd name="T104" fmla="*/ 419 w 419"/>
                    <a:gd name="T105" fmla="*/ 576 h 57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419" h="576">
                      <a:moveTo>
                        <a:pt x="301" y="0"/>
                      </a:moveTo>
                      <a:lnTo>
                        <a:pt x="271" y="2"/>
                      </a:lnTo>
                      <a:lnTo>
                        <a:pt x="240" y="7"/>
                      </a:lnTo>
                      <a:lnTo>
                        <a:pt x="211" y="14"/>
                      </a:lnTo>
                      <a:lnTo>
                        <a:pt x="184" y="24"/>
                      </a:lnTo>
                      <a:lnTo>
                        <a:pt x="158" y="36"/>
                      </a:lnTo>
                      <a:lnTo>
                        <a:pt x="133" y="51"/>
                      </a:lnTo>
                      <a:lnTo>
                        <a:pt x="109" y="68"/>
                      </a:lnTo>
                      <a:lnTo>
                        <a:pt x="88" y="89"/>
                      </a:lnTo>
                      <a:lnTo>
                        <a:pt x="68" y="109"/>
                      </a:lnTo>
                      <a:lnTo>
                        <a:pt x="51" y="133"/>
                      </a:lnTo>
                      <a:lnTo>
                        <a:pt x="35" y="157"/>
                      </a:lnTo>
                      <a:lnTo>
                        <a:pt x="23" y="184"/>
                      </a:lnTo>
                      <a:lnTo>
                        <a:pt x="13" y="211"/>
                      </a:lnTo>
                      <a:lnTo>
                        <a:pt x="6" y="240"/>
                      </a:lnTo>
                      <a:lnTo>
                        <a:pt x="1" y="269"/>
                      </a:lnTo>
                      <a:lnTo>
                        <a:pt x="0" y="300"/>
                      </a:lnTo>
                      <a:lnTo>
                        <a:pt x="3" y="346"/>
                      </a:lnTo>
                      <a:lnTo>
                        <a:pt x="13" y="389"/>
                      </a:lnTo>
                      <a:lnTo>
                        <a:pt x="30" y="430"/>
                      </a:lnTo>
                      <a:lnTo>
                        <a:pt x="51" y="467"/>
                      </a:lnTo>
                      <a:lnTo>
                        <a:pt x="78" y="501"/>
                      </a:lnTo>
                      <a:lnTo>
                        <a:pt x="110" y="532"/>
                      </a:lnTo>
                      <a:lnTo>
                        <a:pt x="144" y="556"/>
                      </a:lnTo>
                      <a:lnTo>
                        <a:pt x="184" y="576"/>
                      </a:lnTo>
                      <a:lnTo>
                        <a:pt x="419" y="24"/>
                      </a:lnTo>
                      <a:lnTo>
                        <a:pt x="405" y="19"/>
                      </a:lnTo>
                      <a:lnTo>
                        <a:pt x="390" y="14"/>
                      </a:lnTo>
                      <a:lnTo>
                        <a:pt x="376" y="10"/>
                      </a:lnTo>
                      <a:lnTo>
                        <a:pt x="361" y="7"/>
                      </a:lnTo>
                      <a:lnTo>
                        <a:pt x="347" y="3"/>
                      </a:lnTo>
                      <a:lnTo>
                        <a:pt x="332" y="2"/>
                      </a:lnTo>
                      <a:lnTo>
                        <a:pt x="317" y="0"/>
                      </a:lnTo>
                      <a:lnTo>
                        <a:pt x="301" y="0"/>
                      </a:lnTo>
                      <a:close/>
                    </a:path>
                  </a:pathLst>
                </a:cu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grpSp>
          <p:sp>
            <p:nvSpPr>
              <p:cNvPr id="28699" name="Freeform 22"/>
              <p:cNvSpPr>
                <a:spLocks/>
              </p:cNvSpPr>
              <p:nvPr/>
            </p:nvSpPr>
            <p:spPr bwMode="auto">
              <a:xfrm>
                <a:off x="1676" y="780"/>
                <a:ext cx="589" cy="714"/>
              </a:xfrm>
              <a:custGeom>
                <a:avLst/>
                <a:gdLst>
                  <a:gd name="T0" fmla="*/ 193 w 854"/>
                  <a:gd name="T1" fmla="*/ 94 h 1034"/>
                  <a:gd name="T2" fmla="*/ 161 w 854"/>
                  <a:gd name="T3" fmla="*/ 85 h 1034"/>
                  <a:gd name="T4" fmla="*/ 159 w 854"/>
                  <a:gd name="T5" fmla="*/ 75 h 1034"/>
                  <a:gd name="T6" fmla="*/ 185 w 854"/>
                  <a:gd name="T7" fmla="*/ 54 h 1034"/>
                  <a:gd name="T8" fmla="*/ 150 w 854"/>
                  <a:gd name="T9" fmla="*/ 52 h 1034"/>
                  <a:gd name="T10" fmla="*/ 145 w 854"/>
                  <a:gd name="T11" fmla="*/ 42 h 1034"/>
                  <a:gd name="T12" fmla="*/ 139 w 854"/>
                  <a:gd name="T13" fmla="*/ 35 h 1034"/>
                  <a:gd name="T14" fmla="*/ 150 w 854"/>
                  <a:gd name="T15" fmla="*/ 0 h 1034"/>
                  <a:gd name="T16" fmla="*/ 122 w 854"/>
                  <a:gd name="T17" fmla="*/ 18 h 1034"/>
                  <a:gd name="T18" fmla="*/ 117 w 854"/>
                  <a:gd name="T19" fmla="*/ 15 h 1034"/>
                  <a:gd name="T20" fmla="*/ 105 w 854"/>
                  <a:gd name="T21" fmla="*/ 27 h 1034"/>
                  <a:gd name="T22" fmla="*/ 122 w 854"/>
                  <a:gd name="T23" fmla="*/ 41 h 1034"/>
                  <a:gd name="T24" fmla="*/ 135 w 854"/>
                  <a:gd name="T25" fmla="*/ 58 h 1034"/>
                  <a:gd name="T26" fmla="*/ 143 w 854"/>
                  <a:gd name="T27" fmla="*/ 78 h 1034"/>
                  <a:gd name="T28" fmla="*/ 146 w 854"/>
                  <a:gd name="T29" fmla="*/ 102 h 1034"/>
                  <a:gd name="T30" fmla="*/ 145 w 854"/>
                  <a:gd name="T31" fmla="*/ 119 h 1034"/>
                  <a:gd name="T32" fmla="*/ 140 w 854"/>
                  <a:gd name="T33" fmla="*/ 135 h 1034"/>
                  <a:gd name="T34" fmla="*/ 132 w 854"/>
                  <a:gd name="T35" fmla="*/ 151 h 1034"/>
                  <a:gd name="T36" fmla="*/ 121 w 854"/>
                  <a:gd name="T37" fmla="*/ 163 h 1034"/>
                  <a:gd name="T38" fmla="*/ 108 w 854"/>
                  <a:gd name="T39" fmla="*/ 174 h 1034"/>
                  <a:gd name="T40" fmla="*/ 94 w 854"/>
                  <a:gd name="T41" fmla="*/ 182 h 1034"/>
                  <a:gd name="T42" fmla="*/ 77 w 854"/>
                  <a:gd name="T43" fmla="*/ 187 h 1034"/>
                  <a:gd name="T44" fmla="*/ 60 w 854"/>
                  <a:gd name="T45" fmla="*/ 189 h 1034"/>
                  <a:gd name="T46" fmla="*/ 46 w 854"/>
                  <a:gd name="T47" fmla="*/ 187 h 1034"/>
                  <a:gd name="T48" fmla="*/ 33 w 854"/>
                  <a:gd name="T49" fmla="*/ 184 h 1034"/>
                  <a:gd name="T50" fmla="*/ 20 w 854"/>
                  <a:gd name="T51" fmla="*/ 179 h 1034"/>
                  <a:gd name="T52" fmla="*/ 9 w 854"/>
                  <a:gd name="T53" fmla="*/ 172 h 1034"/>
                  <a:gd name="T54" fmla="*/ 3 w 854"/>
                  <a:gd name="T55" fmla="*/ 186 h 1034"/>
                  <a:gd name="T56" fmla="*/ 8 w 854"/>
                  <a:gd name="T57" fmla="*/ 190 h 1034"/>
                  <a:gd name="T58" fmla="*/ 2 w 854"/>
                  <a:gd name="T59" fmla="*/ 222 h 1034"/>
                  <a:gd name="T60" fmla="*/ 29 w 854"/>
                  <a:gd name="T61" fmla="*/ 199 h 1034"/>
                  <a:gd name="T62" fmla="*/ 34 w 854"/>
                  <a:gd name="T63" fmla="*/ 200 h 1034"/>
                  <a:gd name="T64" fmla="*/ 39 w 854"/>
                  <a:gd name="T65" fmla="*/ 202 h 1034"/>
                  <a:gd name="T66" fmla="*/ 43 w 854"/>
                  <a:gd name="T67" fmla="*/ 202 h 1034"/>
                  <a:gd name="T68" fmla="*/ 48 w 854"/>
                  <a:gd name="T69" fmla="*/ 202 h 1034"/>
                  <a:gd name="T70" fmla="*/ 65 w 854"/>
                  <a:gd name="T71" fmla="*/ 235 h 1034"/>
                  <a:gd name="T72" fmla="*/ 71 w 854"/>
                  <a:gd name="T73" fmla="*/ 202 h 1034"/>
                  <a:gd name="T74" fmla="*/ 76 w 854"/>
                  <a:gd name="T75" fmla="*/ 202 h 1034"/>
                  <a:gd name="T76" fmla="*/ 81 w 854"/>
                  <a:gd name="T77" fmla="*/ 201 h 1034"/>
                  <a:gd name="T78" fmla="*/ 86 w 854"/>
                  <a:gd name="T79" fmla="*/ 200 h 1034"/>
                  <a:gd name="T80" fmla="*/ 105 w 854"/>
                  <a:gd name="T81" fmla="*/ 227 h 1034"/>
                  <a:gd name="T82" fmla="*/ 108 w 854"/>
                  <a:gd name="T83" fmla="*/ 191 h 1034"/>
                  <a:gd name="T84" fmla="*/ 112 w 854"/>
                  <a:gd name="T85" fmla="*/ 189 h 1034"/>
                  <a:gd name="T86" fmla="*/ 116 w 854"/>
                  <a:gd name="T87" fmla="*/ 186 h 1034"/>
                  <a:gd name="T88" fmla="*/ 120 w 854"/>
                  <a:gd name="T89" fmla="*/ 183 h 1034"/>
                  <a:gd name="T90" fmla="*/ 124 w 854"/>
                  <a:gd name="T91" fmla="*/ 180 h 1034"/>
                  <a:gd name="T92" fmla="*/ 158 w 854"/>
                  <a:gd name="T93" fmla="*/ 191 h 1034"/>
                  <a:gd name="T94" fmla="*/ 142 w 854"/>
                  <a:gd name="T95" fmla="*/ 162 h 1034"/>
                  <a:gd name="T96" fmla="*/ 148 w 854"/>
                  <a:gd name="T97" fmla="*/ 153 h 1034"/>
                  <a:gd name="T98" fmla="*/ 180 w 854"/>
                  <a:gd name="T99" fmla="*/ 158 h 1034"/>
                  <a:gd name="T100" fmla="*/ 157 w 854"/>
                  <a:gd name="T101" fmla="*/ 131 h 1034"/>
                  <a:gd name="T102" fmla="*/ 160 w 854"/>
                  <a:gd name="T103" fmla="*/ 120 h 1034"/>
                  <a:gd name="T104" fmla="*/ 161 w 854"/>
                  <a:gd name="T105" fmla="*/ 110 h 1034"/>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854"/>
                  <a:gd name="T160" fmla="*/ 0 h 1034"/>
                  <a:gd name="T161" fmla="*/ 854 w 854"/>
                  <a:gd name="T162" fmla="*/ 1034 h 1034"/>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854" h="1034">
                    <a:moveTo>
                      <a:pt x="854" y="468"/>
                    </a:moveTo>
                    <a:lnTo>
                      <a:pt x="854" y="413"/>
                    </a:lnTo>
                    <a:lnTo>
                      <a:pt x="714" y="396"/>
                    </a:lnTo>
                    <a:lnTo>
                      <a:pt x="711" y="374"/>
                    </a:lnTo>
                    <a:lnTo>
                      <a:pt x="707" y="352"/>
                    </a:lnTo>
                    <a:lnTo>
                      <a:pt x="702" y="330"/>
                    </a:lnTo>
                    <a:lnTo>
                      <a:pt x="697" y="307"/>
                    </a:lnTo>
                    <a:lnTo>
                      <a:pt x="818" y="238"/>
                    </a:lnTo>
                    <a:lnTo>
                      <a:pt x="798" y="188"/>
                    </a:lnTo>
                    <a:lnTo>
                      <a:pt x="663" y="226"/>
                    </a:lnTo>
                    <a:lnTo>
                      <a:pt x="651" y="205"/>
                    </a:lnTo>
                    <a:lnTo>
                      <a:pt x="639" y="186"/>
                    </a:lnTo>
                    <a:lnTo>
                      <a:pt x="627" y="168"/>
                    </a:lnTo>
                    <a:lnTo>
                      <a:pt x="614" y="151"/>
                    </a:lnTo>
                    <a:lnTo>
                      <a:pt x="699" y="40"/>
                    </a:lnTo>
                    <a:lnTo>
                      <a:pt x="661" y="0"/>
                    </a:lnTo>
                    <a:lnTo>
                      <a:pt x="551" y="87"/>
                    </a:lnTo>
                    <a:lnTo>
                      <a:pt x="540" y="79"/>
                    </a:lnTo>
                    <a:lnTo>
                      <a:pt x="530" y="72"/>
                    </a:lnTo>
                    <a:lnTo>
                      <a:pt x="518" y="64"/>
                    </a:lnTo>
                    <a:lnTo>
                      <a:pt x="508" y="57"/>
                    </a:lnTo>
                    <a:lnTo>
                      <a:pt x="465" y="120"/>
                    </a:lnTo>
                    <a:lnTo>
                      <a:pt x="505" y="147"/>
                    </a:lnTo>
                    <a:lnTo>
                      <a:pt x="540" y="180"/>
                    </a:lnTo>
                    <a:lnTo>
                      <a:pt x="571" y="215"/>
                    </a:lnTo>
                    <a:lnTo>
                      <a:pt x="598" y="256"/>
                    </a:lnTo>
                    <a:lnTo>
                      <a:pt x="619" y="299"/>
                    </a:lnTo>
                    <a:lnTo>
                      <a:pt x="634" y="345"/>
                    </a:lnTo>
                    <a:lnTo>
                      <a:pt x="644" y="394"/>
                    </a:lnTo>
                    <a:lnTo>
                      <a:pt x="648" y="446"/>
                    </a:lnTo>
                    <a:lnTo>
                      <a:pt x="646" y="485"/>
                    </a:lnTo>
                    <a:lnTo>
                      <a:pt x="639" y="522"/>
                    </a:lnTo>
                    <a:lnTo>
                      <a:pt x="631" y="560"/>
                    </a:lnTo>
                    <a:lnTo>
                      <a:pt x="617" y="594"/>
                    </a:lnTo>
                    <a:lnTo>
                      <a:pt x="602" y="628"/>
                    </a:lnTo>
                    <a:lnTo>
                      <a:pt x="583" y="660"/>
                    </a:lnTo>
                    <a:lnTo>
                      <a:pt x="561" y="689"/>
                    </a:lnTo>
                    <a:lnTo>
                      <a:pt x="535" y="717"/>
                    </a:lnTo>
                    <a:lnTo>
                      <a:pt x="508" y="742"/>
                    </a:lnTo>
                    <a:lnTo>
                      <a:pt x="479" y="765"/>
                    </a:lnTo>
                    <a:lnTo>
                      <a:pt x="448" y="783"/>
                    </a:lnTo>
                    <a:lnTo>
                      <a:pt x="414" y="799"/>
                    </a:lnTo>
                    <a:lnTo>
                      <a:pt x="378" y="812"/>
                    </a:lnTo>
                    <a:lnTo>
                      <a:pt x="343" y="821"/>
                    </a:lnTo>
                    <a:lnTo>
                      <a:pt x="303" y="828"/>
                    </a:lnTo>
                    <a:lnTo>
                      <a:pt x="264" y="829"/>
                    </a:lnTo>
                    <a:lnTo>
                      <a:pt x="233" y="828"/>
                    </a:lnTo>
                    <a:lnTo>
                      <a:pt x="203" y="824"/>
                    </a:lnTo>
                    <a:lnTo>
                      <a:pt x="172" y="817"/>
                    </a:lnTo>
                    <a:lnTo>
                      <a:pt x="145" y="809"/>
                    </a:lnTo>
                    <a:lnTo>
                      <a:pt x="116" y="799"/>
                    </a:lnTo>
                    <a:lnTo>
                      <a:pt x="89" y="787"/>
                    </a:lnTo>
                    <a:lnTo>
                      <a:pt x="63" y="771"/>
                    </a:lnTo>
                    <a:lnTo>
                      <a:pt x="39" y="754"/>
                    </a:lnTo>
                    <a:lnTo>
                      <a:pt x="0" y="812"/>
                    </a:lnTo>
                    <a:lnTo>
                      <a:pt x="12" y="819"/>
                    </a:lnTo>
                    <a:lnTo>
                      <a:pt x="22" y="828"/>
                    </a:lnTo>
                    <a:lnTo>
                      <a:pt x="34" y="834"/>
                    </a:lnTo>
                    <a:lnTo>
                      <a:pt x="46" y="841"/>
                    </a:lnTo>
                    <a:lnTo>
                      <a:pt x="8" y="978"/>
                    </a:lnTo>
                    <a:lnTo>
                      <a:pt x="58" y="1000"/>
                    </a:lnTo>
                    <a:lnTo>
                      <a:pt x="129" y="875"/>
                    </a:lnTo>
                    <a:lnTo>
                      <a:pt x="140" y="879"/>
                    </a:lnTo>
                    <a:lnTo>
                      <a:pt x="150" y="881"/>
                    </a:lnTo>
                    <a:lnTo>
                      <a:pt x="160" y="884"/>
                    </a:lnTo>
                    <a:lnTo>
                      <a:pt x="172" y="886"/>
                    </a:lnTo>
                    <a:lnTo>
                      <a:pt x="182" y="887"/>
                    </a:lnTo>
                    <a:lnTo>
                      <a:pt x="193" y="889"/>
                    </a:lnTo>
                    <a:lnTo>
                      <a:pt x="204" y="891"/>
                    </a:lnTo>
                    <a:lnTo>
                      <a:pt x="215" y="892"/>
                    </a:lnTo>
                    <a:lnTo>
                      <a:pt x="233" y="1034"/>
                    </a:lnTo>
                    <a:lnTo>
                      <a:pt x="288" y="1034"/>
                    </a:lnTo>
                    <a:lnTo>
                      <a:pt x="305" y="892"/>
                    </a:lnTo>
                    <a:lnTo>
                      <a:pt x="315" y="891"/>
                    </a:lnTo>
                    <a:lnTo>
                      <a:pt x="327" y="889"/>
                    </a:lnTo>
                    <a:lnTo>
                      <a:pt x="337" y="887"/>
                    </a:lnTo>
                    <a:lnTo>
                      <a:pt x="349" y="886"/>
                    </a:lnTo>
                    <a:lnTo>
                      <a:pt x="360" y="884"/>
                    </a:lnTo>
                    <a:lnTo>
                      <a:pt x="370" y="881"/>
                    </a:lnTo>
                    <a:lnTo>
                      <a:pt x="382" y="879"/>
                    </a:lnTo>
                    <a:lnTo>
                      <a:pt x="392" y="875"/>
                    </a:lnTo>
                    <a:lnTo>
                      <a:pt x="462" y="1000"/>
                    </a:lnTo>
                    <a:lnTo>
                      <a:pt x="513" y="978"/>
                    </a:lnTo>
                    <a:lnTo>
                      <a:pt x="476" y="841"/>
                    </a:lnTo>
                    <a:lnTo>
                      <a:pt x="486" y="836"/>
                    </a:lnTo>
                    <a:lnTo>
                      <a:pt x="494" y="831"/>
                    </a:lnTo>
                    <a:lnTo>
                      <a:pt x="505" y="824"/>
                    </a:lnTo>
                    <a:lnTo>
                      <a:pt x="513" y="819"/>
                    </a:lnTo>
                    <a:lnTo>
                      <a:pt x="522" y="812"/>
                    </a:lnTo>
                    <a:lnTo>
                      <a:pt x="530" y="805"/>
                    </a:lnTo>
                    <a:lnTo>
                      <a:pt x="540" y="799"/>
                    </a:lnTo>
                    <a:lnTo>
                      <a:pt x="549" y="792"/>
                    </a:lnTo>
                    <a:lnTo>
                      <a:pt x="661" y="879"/>
                    </a:lnTo>
                    <a:lnTo>
                      <a:pt x="699" y="841"/>
                    </a:lnTo>
                    <a:lnTo>
                      <a:pt x="612" y="729"/>
                    </a:lnTo>
                    <a:lnTo>
                      <a:pt x="626" y="712"/>
                    </a:lnTo>
                    <a:lnTo>
                      <a:pt x="639" y="693"/>
                    </a:lnTo>
                    <a:lnTo>
                      <a:pt x="651" y="674"/>
                    </a:lnTo>
                    <a:lnTo>
                      <a:pt x="661" y="655"/>
                    </a:lnTo>
                    <a:lnTo>
                      <a:pt x="798" y="693"/>
                    </a:lnTo>
                    <a:lnTo>
                      <a:pt x="818" y="642"/>
                    </a:lnTo>
                    <a:lnTo>
                      <a:pt x="695" y="572"/>
                    </a:lnTo>
                    <a:lnTo>
                      <a:pt x="702" y="551"/>
                    </a:lnTo>
                    <a:lnTo>
                      <a:pt x="707" y="529"/>
                    </a:lnTo>
                    <a:lnTo>
                      <a:pt x="711" y="507"/>
                    </a:lnTo>
                    <a:lnTo>
                      <a:pt x="714" y="485"/>
                    </a:lnTo>
                    <a:lnTo>
                      <a:pt x="854" y="468"/>
                    </a:lnTo>
                    <a:close/>
                  </a:path>
                </a:pathLst>
              </a:cu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28700" name="Freeform 23"/>
              <p:cNvSpPr>
                <a:spLocks/>
              </p:cNvSpPr>
              <p:nvPr/>
            </p:nvSpPr>
            <p:spPr bwMode="auto">
              <a:xfrm>
                <a:off x="1446" y="674"/>
                <a:ext cx="584" cy="713"/>
              </a:xfrm>
              <a:custGeom>
                <a:avLst/>
                <a:gdLst>
                  <a:gd name="T0" fmla="*/ 48 w 846"/>
                  <a:gd name="T1" fmla="*/ 127 h 1032"/>
                  <a:gd name="T2" fmla="*/ 52 w 846"/>
                  <a:gd name="T3" fmla="*/ 111 h 1032"/>
                  <a:gd name="T4" fmla="*/ 59 w 846"/>
                  <a:gd name="T5" fmla="*/ 95 h 1032"/>
                  <a:gd name="T6" fmla="*/ 68 w 846"/>
                  <a:gd name="T7" fmla="*/ 81 h 1032"/>
                  <a:gd name="T8" fmla="*/ 80 w 846"/>
                  <a:gd name="T9" fmla="*/ 68 h 1032"/>
                  <a:gd name="T10" fmla="*/ 94 w 846"/>
                  <a:gd name="T11" fmla="*/ 59 h 1032"/>
                  <a:gd name="T12" fmla="*/ 110 w 846"/>
                  <a:gd name="T13" fmla="*/ 53 h 1032"/>
                  <a:gd name="T14" fmla="*/ 127 w 846"/>
                  <a:gd name="T15" fmla="*/ 50 h 1032"/>
                  <a:gd name="T16" fmla="*/ 142 w 846"/>
                  <a:gd name="T17" fmla="*/ 50 h 1032"/>
                  <a:gd name="T18" fmla="*/ 155 w 846"/>
                  <a:gd name="T19" fmla="*/ 50 h 1032"/>
                  <a:gd name="T20" fmla="*/ 166 w 846"/>
                  <a:gd name="T21" fmla="*/ 55 h 1032"/>
                  <a:gd name="T22" fmla="*/ 176 w 846"/>
                  <a:gd name="T23" fmla="*/ 59 h 1032"/>
                  <a:gd name="T24" fmla="*/ 191 w 846"/>
                  <a:gd name="T25" fmla="*/ 48 h 1032"/>
                  <a:gd name="T26" fmla="*/ 187 w 846"/>
                  <a:gd name="T27" fmla="*/ 46 h 1032"/>
                  <a:gd name="T28" fmla="*/ 184 w 846"/>
                  <a:gd name="T29" fmla="*/ 44 h 1032"/>
                  <a:gd name="T30" fmla="*/ 181 w 846"/>
                  <a:gd name="T31" fmla="*/ 8 h 1032"/>
                  <a:gd name="T32" fmla="*/ 162 w 846"/>
                  <a:gd name="T33" fmla="*/ 35 h 1032"/>
                  <a:gd name="T34" fmla="*/ 157 w 846"/>
                  <a:gd name="T35" fmla="*/ 33 h 1032"/>
                  <a:gd name="T36" fmla="*/ 153 w 846"/>
                  <a:gd name="T37" fmla="*/ 32 h 1032"/>
                  <a:gd name="T38" fmla="*/ 148 w 846"/>
                  <a:gd name="T39" fmla="*/ 32 h 1032"/>
                  <a:gd name="T40" fmla="*/ 141 w 846"/>
                  <a:gd name="T41" fmla="*/ 0 h 1032"/>
                  <a:gd name="T42" fmla="*/ 124 w 846"/>
                  <a:gd name="T43" fmla="*/ 32 h 1032"/>
                  <a:gd name="T44" fmla="*/ 119 w 846"/>
                  <a:gd name="T45" fmla="*/ 32 h 1032"/>
                  <a:gd name="T46" fmla="*/ 115 w 846"/>
                  <a:gd name="T47" fmla="*/ 33 h 1032"/>
                  <a:gd name="T48" fmla="*/ 109 w 846"/>
                  <a:gd name="T49" fmla="*/ 35 h 1032"/>
                  <a:gd name="T50" fmla="*/ 105 w 846"/>
                  <a:gd name="T51" fmla="*/ 35 h 1032"/>
                  <a:gd name="T52" fmla="*/ 77 w 846"/>
                  <a:gd name="T53" fmla="*/ 12 h 1032"/>
                  <a:gd name="T54" fmla="*/ 84 w 846"/>
                  <a:gd name="T55" fmla="*/ 44 h 1032"/>
                  <a:gd name="T56" fmla="*/ 79 w 846"/>
                  <a:gd name="T57" fmla="*/ 47 h 1032"/>
                  <a:gd name="T58" fmla="*/ 75 w 846"/>
                  <a:gd name="T59" fmla="*/ 50 h 1032"/>
                  <a:gd name="T60" fmla="*/ 70 w 846"/>
                  <a:gd name="T61" fmla="*/ 53 h 1032"/>
                  <a:gd name="T62" fmla="*/ 44 w 846"/>
                  <a:gd name="T63" fmla="*/ 35 h 1032"/>
                  <a:gd name="T64" fmla="*/ 55 w 846"/>
                  <a:gd name="T65" fmla="*/ 69 h 1032"/>
                  <a:gd name="T66" fmla="*/ 48 w 846"/>
                  <a:gd name="T67" fmla="*/ 77 h 1032"/>
                  <a:gd name="T68" fmla="*/ 43 w 846"/>
                  <a:gd name="T69" fmla="*/ 86 h 1032"/>
                  <a:gd name="T70" fmla="*/ 8 w 846"/>
                  <a:gd name="T71" fmla="*/ 89 h 1032"/>
                  <a:gd name="T72" fmla="*/ 35 w 846"/>
                  <a:gd name="T73" fmla="*/ 111 h 1032"/>
                  <a:gd name="T74" fmla="*/ 32 w 846"/>
                  <a:gd name="T75" fmla="*/ 120 h 1032"/>
                  <a:gd name="T76" fmla="*/ 0 w 846"/>
                  <a:gd name="T77" fmla="*/ 129 h 1032"/>
                  <a:gd name="T78" fmla="*/ 32 w 846"/>
                  <a:gd name="T79" fmla="*/ 146 h 1032"/>
                  <a:gd name="T80" fmla="*/ 34 w 846"/>
                  <a:gd name="T81" fmla="*/ 155 h 1032"/>
                  <a:gd name="T82" fmla="*/ 36 w 846"/>
                  <a:gd name="T83" fmla="*/ 165 h 1032"/>
                  <a:gd name="T84" fmla="*/ 13 w 846"/>
                  <a:gd name="T85" fmla="*/ 192 h 1032"/>
                  <a:gd name="T86" fmla="*/ 46 w 846"/>
                  <a:gd name="T87" fmla="*/ 188 h 1032"/>
                  <a:gd name="T88" fmla="*/ 52 w 846"/>
                  <a:gd name="T89" fmla="*/ 197 h 1032"/>
                  <a:gd name="T90" fmla="*/ 36 w 846"/>
                  <a:gd name="T91" fmla="*/ 227 h 1032"/>
                  <a:gd name="T92" fmla="*/ 70 w 846"/>
                  <a:gd name="T93" fmla="*/ 216 h 1032"/>
                  <a:gd name="T94" fmla="*/ 72 w 846"/>
                  <a:gd name="T95" fmla="*/ 218 h 1032"/>
                  <a:gd name="T96" fmla="*/ 76 w 846"/>
                  <a:gd name="T97" fmla="*/ 220 h 1032"/>
                  <a:gd name="T98" fmla="*/ 77 w 846"/>
                  <a:gd name="T99" fmla="*/ 200 h 1032"/>
                  <a:gd name="T100" fmla="*/ 64 w 846"/>
                  <a:gd name="T101" fmla="*/ 185 h 1032"/>
                  <a:gd name="T102" fmla="*/ 55 w 846"/>
                  <a:gd name="T103" fmla="*/ 167 h 1032"/>
                  <a:gd name="T104" fmla="*/ 50 w 846"/>
                  <a:gd name="T105" fmla="*/ 147 h 103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846"/>
                  <a:gd name="T160" fmla="*/ 0 h 1032"/>
                  <a:gd name="T161" fmla="*/ 846 w 846"/>
                  <a:gd name="T162" fmla="*/ 1032 h 103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846" h="1032">
                    <a:moveTo>
                      <a:pt x="214" y="599"/>
                    </a:moveTo>
                    <a:lnTo>
                      <a:pt x="215" y="559"/>
                    </a:lnTo>
                    <a:lnTo>
                      <a:pt x="222" y="522"/>
                    </a:lnTo>
                    <a:lnTo>
                      <a:pt x="231" y="484"/>
                    </a:lnTo>
                    <a:lnTo>
                      <a:pt x="244" y="450"/>
                    </a:lnTo>
                    <a:lnTo>
                      <a:pt x="260" y="416"/>
                    </a:lnTo>
                    <a:lnTo>
                      <a:pt x="278" y="384"/>
                    </a:lnTo>
                    <a:lnTo>
                      <a:pt x="300" y="355"/>
                    </a:lnTo>
                    <a:lnTo>
                      <a:pt x="326" y="327"/>
                    </a:lnTo>
                    <a:lnTo>
                      <a:pt x="353" y="302"/>
                    </a:lnTo>
                    <a:lnTo>
                      <a:pt x="382" y="280"/>
                    </a:lnTo>
                    <a:lnTo>
                      <a:pt x="415" y="261"/>
                    </a:lnTo>
                    <a:lnTo>
                      <a:pt x="449" y="246"/>
                    </a:lnTo>
                    <a:lnTo>
                      <a:pt x="483" y="232"/>
                    </a:lnTo>
                    <a:lnTo>
                      <a:pt x="520" y="223"/>
                    </a:lnTo>
                    <a:lnTo>
                      <a:pt x="558" y="217"/>
                    </a:lnTo>
                    <a:lnTo>
                      <a:pt x="597" y="215"/>
                    </a:lnTo>
                    <a:lnTo>
                      <a:pt x="624" y="217"/>
                    </a:lnTo>
                    <a:lnTo>
                      <a:pt x="652" y="218"/>
                    </a:lnTo>
                    <a:lnTo>
                      <a:pt x="679" y="223"/>
                    </a:lnTo>
                    <a:lnTo>
                      <a:pt x="705" y="230"/>
                    </a:lnTo>
                    <a:lnTo>
                      <a:pt x="728" y="239"/>
                    </a:lnTo>
                    <a:lnTo>
                      <a:pt x="752" y="247"/>
                    </a:lnTo>
                    <a:lnTo>
                      <a:pt x="776" y="259"/>
                    </a:lnTo>
                    <a:lnTo>
                      <a:pt x="798" y="273"/>
                    </a:lnTo>
                    <a:lnTo>
                      <a:pt x="841" y="210"/>
                    </a:lnTo>
                    <a:lnTo>
                      <a:pt x="832" y="205"/>
                    </a:lnTo>
                    <a:lnTo>
                      <a:pt x="826" y="200"/>
                    </a:lnTo>
                    <a:lnTo>
                      <a:pt x="817" y="194"/>
                    </a:lnTo>
                    <a:lnTo>
                      <a:pt x="809" y="191"/>
                    </a:lnTo>
                    <a:lnTo>
                      <a:pt x="846" y="55"/>
                    </a:lnTo>
                    <a:lnTo>
                      <a:pt x="795" y="34"/>
                    </a:lnTo>
                    <a:lnTo>
                      <a:pt x="725" y="155"/>
                    </a:lnTo>
                    <a:lnTo>
                      <a:pt x="715" y="152"/>
                    </a:lnTo>
                    <a:lnTo>
                      <a:pt x="705" y="150"/>
                    </a:lnTo>
                    <a:lnTo>
                      <a:pt x="694" y="147"/>
                    </a:lnTo>
                    <a:lnTo>
                      <a:pt x="682" y="145"/>
                    </a:lnTo>
                    <a:lnTo>
                      <a:pt x="672" y="143"/>
                    </a:lnTo>
                    <a:lnTo>
                      <a:pt x="660" y="142"/>
                    </a:lnTo>
                    <a:lnTo>
                      <a:pt x="650" y="140"/>
                    </a:lnTo>
                    <a:lnTo>
                      <a:pt x="638" y="138"/>
                    </a:lnTo>
                    <a:lnTo>
                      <a:pt x="621" y="0"/>
                    </a:lnTo>
                    <a:lnTo>
                      <a:pt x="566" y="0"/>
                    </a:lnTo>
                    <a:lnTo>
                      <a:pt x="548" y="138"/>
                    </a:lnTo>
                    <a:lnTo>
                      <a:pt x="537" y="140"/>
                    </a:lnTo>
                    <a:lnTo>
                      <a:pt x="526" y="142"/>
                    </a:lnTo>
                    <a:lnTo>
                      <a:pt x="515" y="143"/>
                    </a:lnTo>
                    <a:lnTo>
                      <a:pt x="503" y="145"/>
                    </a:lnTo>
                    <a:lnTo>
                      <a:pt x="493" y="147"/>
                    </a:lnTo>
                    <a:lnTo>
                      <a:pt x="481" y="150"/>
                    </a:lnTo>
                    <a:lnTo>
                      <a:pt x="471" y="152"/>
                    </a:lnTo>
                    <a:lnTo>
                      <a:pt x="461" y="155"/>
                    </a:lnTo>
                    <a:lnTo>
                      <a:pt x="391" y="34"/>
                    </a:lnTo>
                    <a:lnTo>
                      <a:pt x="341" y="55"/>
                    </a:lnTo>
                    <a:lnTo>
                      <a:pt x="377" y="191"/>
                    </a:lnTo>
                    <a:lnTo>
                      <a:pt x="367" y="196"/>
                    </a:lnTo>
                    <a:lnTo>
                      <a:pt x="358" y="201"/>
                    </a:lnTo>
                    <a:lnTo>
                      <a:pt x="348" y="208"/>
                    </a:lnTo>
                    <a:lnTo>
                      <a:pt x="340" y="213"/>
                    </a:lnTo>
                    <a:lnTo>
                      <a:pt x="329" y="220"/>
                    </a:lnTo>
                    <a:lnTo>
                      <a:pt x="321" y="227"/>
                    </a:lnTo>
                    <a:lnTo>
                      <a:pt x="312" y="234"/>
                    </a:lnTo>
                    <a:lnTo>
                      <a:pt x="304" y="240"/>
                    </a:lnTo>
                    <a:lnTo>
                      <a:pt x="193" y="153"/>
                    </a:lnTo>
                    <a:lnTo>
                      <a:pt x="156" y="193"/>
                    </a:lnTo>
                    <a:lnTo>
                      <a:pt x="241" y="304"/>
                    </a:lnTo>
                    <a:lnTo>
                      <a:pt x="227" y="322"/>
                    </a:lnTo>
                    <a:lnTo>
                      <a:pt x="214" y="339"/>
                    </a:lnTo>
                    <a:lnTo>
                      <a:pt x="202" y="358"/>
                    </a:lnTo>
                    <a:lnTo>
                      <a:pt x="191" y="379"/>
                    </a:lnTo>
                    <a:lnTo>
                      <a:pt x="57" y="341"/>
                    </a:lnTo>
                    <a:lnTo>
                      <a:pt x="36" y="391"/>
                    </a:lnTo>
                    <a:lnTo>
                      <a:pt x="159" y="460"/>
                    </a:lnTo>
                    <a:lnTo>
                      <a:pt x="152" y="483"/>
                    </a:lnTo>
                    <a:lnTo>
                      <a:pt x="149" y="503"/>
                    </a:lnTo>
                    <a:lnTo>
                      <a:pt x="144" y="525"/>
                    </a:lnTo>
                    <a:lnTo>
                      <a:pt x="142" y="547"/>
                    </a:lnTo>
                    <a:lnTo>
                      <a:pt x="0" y="566"/>
                    </a:lnTo>
                    <a:lnTo>
                      <a:pt x="0" y="621"/>
                    </a:lnTo>
                    <a:lnTo>
                      <a:pt x="142" y="638"/>
                    </a:lnTo>
                    <a:lnTo>
                      <a:pt x="145" y="660"/>
                    </a:lnTo>
                    <a:lnTo>
                      <a:pt x="149" y="682"/>
                    </a:lnTo>
                    <a:lnTo>
                      <a:pt x="154" y="704"/>
                    </a:lnTo>
                    <a:lnTo>
                      <a:pt x="159" y="725"/>
                    </a:lnTo>
                    <a:lnTo>
                      <a:pt x="36" y="795"/>
                    </a:lnTo>
                    <a:lnTo>
                      <a:pt x="57" y="846"/>
                    </a:lnTo>
                    <a:lnTo>
                      <a:pt x="191" y="808"/>
                    </a:lnTo>
                    <a:lnTo>
                      <a:pt x="203" y="827"/>
                    </a:lnTo>
                    <a:lnTo>
                      <a:pt x="215" y="846"/>
                    </a:lnTo>
                    <a:lnTo>
                      <a:pt x="227" y="863"/>
                    </a:lnTo>
                    <a:lnTo>
                      <a:pt x="241" y="882"/>
                    </a:lnTo>
                    <a:lnTo>
                      <a:pt x="156" y="994"/>
                    </a:lnTo>
                    <a:lnTo>
                      <a:pt x="193" y="1032"/>
                    </a:lnTo>
                    <a:lnTo>
                      <a:pt x="306" y="945"/>
                    </a:lnTo>
                    <a:lnTo>
                      <a:pt x="312" y="950"/>
                    </a:lnTo>
                    <a:lnTo>
                      <a:pt x="319" y="955"/>
                    </a:lnTo>
                    <a:lnTo>
                      <a:pt x="326" y="960"/>
                    </a:lnTo>
                    <a:lnTo>
                      <a:pt x="333" y="965"/>
                    </a:lnTo>
                    <a:lnTo>
                      <a:pt x="372" y="907"/>
                    </a:lnTo>
                    <a:lnTo>
                      <a:pt x="338" y="878"/>
                    </a:lnTo>
                    <a:lnTo>
                      <a:pt x="307" y="848"/>
                    </a:lnTo>
                    <a:lnTo>
                      <a:pt x="280" y="812"/>
                    </a:lnTo>
                    <a:lnTo>
                      <a:pt x="258" y="774"/>
                    </a:lnTo>
                    <a:lnTo>
                      <a:pt x="239" y="733"/>
                    </a:lnTo>
                    <a:lnTo>
                      <a:pt x="225" y="691"/>
                    </a:lnTo>
                    <a:lnTo>
                      <a:pt x="217" y="645"/>
                    </a:lnTo>
                    <a:lnTo>
                      <a:pt x="214" y="599"/>
                    </a:lnTo>
                    <a:close/>
                  </a:path>
                </a:pathLst>
              </a:cu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28701" name="Freeform 24"/>
              <p:cNvSpPr>
                <a:spLocks/>
              </p:cNvSpPr>
              <p:nvPr/>
            </p:nvSpPr>
            <p:spPr bwMode="auto">
              <a:xfrm>
                <a:off x="1776" y="971"/>
                <a:ext cx="215" cy="249"/>
              </a:xfrm>
              <a:custGeom>
                <a:avLst/>
                <a:gdLst>
                  <a:gd name="T0" fmla="*/ 71 w 310"/>
                  <a:gd name="T1" fmla="*/ 39 h 359"/>
                  <a:gd name="T2" fmla="*/ 71 w 310"/>
                  <a:gd name="T3" fmla="*/ 33 h 359"/>
                  <a:gd name="T4" fmla="*/ 70 w 310"/>
                  <a:gd name="T5" fmla="*/ 26 h 359"/>
                  <a:gd name="T6" fmla="*/ 68 w 310"/>
                  <a:gd name="T7" fmla="*/ 22 h 359"/>
                  <a:gd name="T8" fmla="*/ 65 w 310"/>
                  <a:gd name="T9" fmla="*/ 17 h 359"/>
                  <a:gd name="T10" fmla="*/ 62 w 310"/>
                  <a:gd name="T11" fmla="*/ 12 h 359"/>
                  <a:gd name="T12" fmla="*/ 58 w 310"/>
                  <a:gd name="T13" fmla="*/ 7 h 359"/>
                  <a:gd name="T14" fmla="*/ 53 w 310"/>
                  <a:gd name="T15" fmla="*/ 3 h 359"/>
                  <a:gd name="T16" fmla="*/ 49 w 310"/>
                  <a:gd name="T17" fmla="*/ 0 h 359"/>
                  <a:gd name="T18" fmla="*/ 0 w 310"/>
                  <a:gd name="T19" fmla="*/ 74 h 359"/>
                  <a:gd name="T20" fmla="*/ 3 w 310"/>
                  <a:gd name="T21" fmla="*/ 76 h 359"/>
                  <a:gd name="T22" fmla="*/ 6 w 310"/>
                  <a:gd name="T23" fmla="*/ 78 h 359"/>
                  <a:gd name="T24" fmla="*/ 9 w 310"/>
                  <a:gd name="T25" fmla="*/ 79 h 359"/>
                  <a:gd name="T26" fmla="*/ 12 w 310"/>
                  <a:gd name="T27" fmla="*/ 80 h 359"/>
                  <a:gd name="T28" fmla="*/ 16 w 310"/>
                  <a:gd name="T29" fmla="*/ 81 h 359"/>
                  <a:gd name="T30" fmla="*/ 19 w 310"/>
                  <a:gd name="T31" fmla="*/ 83 h 359"/>
                  <a:gd name="T32" fmla="*/ 23 w 310"/>
                  <a:gd name="T33" fmla="*/ 83 h 359"/>
                  <a:gd name="T34" fmla="*/ 27 w 310"/>
                  <a:gd name="T35" fmla="*/ 83 h 359"/>
                  <a:gd name="T36" fmla="*/ 36 w 310"/>
                  <a:gd name="T37" fmla="*/ 83 h 359"/>
                  <a:gd name="T38" fmla="*/ 44 w 310"/>
                  <a:gd name="T39" fmla="*/ 79 h 359"/>
                  <a:gd name="T40" fmla="*/ 52 w 310"/>
                  <a:gd name="T41" fmla="*/ 76 h 359"/>
                  <a:gd name="T42" fmla="*/ 59 w 310"/>
                  <a:gd name="T43" fmla="*/ 70 h 359"/>
                  <a:gd name="T44" fmla="*/ 64 w 310"/>
                  <a:gd name="T45" fmla="*/ 64 h 359"/>
                  <a:gd name="T46" fmla="*/ 68 w 310"/>
                  <a:gd name="T47" fmla="*/ 56 h 359"/>
                  <a:gd name="T48" fmla="*/ 71 w 310"/>
                  <a:gd name="T49" fmla="*/ 48 h 359"/>
                  <a:gd name="T50" fmla="*/ 71 w 310"/>
                  <a:gd name="T51" fmla="*/ 39 h 35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310"/>
                  <a:gd name="T79" fmla="*/ 0 h 359"/>
                  <a:gd name="T80" fmla="*/ 310 w 310"/>
                  <a:gd name="T81" fmla="*/ 359 h 359"/>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310" h="359">
                    <a:moveTo>
                      <a:pt x="310" y="168"/>
                    </a:moveTo>
                    <a:lnTo>
                      <a:pt x="308" y="142"/>
                    </a:lnTo>
                    <a:lnTo>
                      <a:pt x="303" y="116"/>
                    </a:lnTo>
                    <a:lnTo>
                      <a:pt x="294" y="93"/>
                    </a:lnTo>
                    <a:lnTo>
                      <a:pt x="283" y="70"/>
                    </a:lnTo>
                    <a:lnTo>
                      <a:pt x="267" y="50"/>
                    </a:lnTo>
                    <a:lnTo>
                      <a:pt x="250" y="31"/>
                    </a:lnTo>
                    <a:lnTo>
                      <a:pt x="231" y="14"/>
                    </a:lnTo>
                    <a:lnTo>
                      <a:pt x="211" y="0"/>
                    </a:lnTo>
                    <a:lnTo>
                      <a:pt x="0" y="318"/>
                    </a:lnTo>
                    <a:lnTo>
                      <a:pt x="11" y="326"/>
                    </a:lnTo>
                    <a:lnTo>
                      <a:pt x="25" y="335"/>
                    </a:lnTo>
                    <a:lnTo>
                      <a:pt x="39" y="342"/>
                    </a:lnTo>
                    <a:lnTo>
                      <a:pt x="54" y="348"/>
                    </a:lnTo>
                    <a:lnTo>
                      <a:pt x="69" y="352"/>
                    </a:lnTo>
                    <a:lnTo>
                      <a:pt x="85" y="355"/>
                    </a:lnTo>
                    <a:lnTo>
                      <a:pt x="100" y="359"/>
                    </a:lnTo>
                    <a:lnTo>
                      <a:pt x="117" y="359"/>
                    </a:lnTo>
                    <a:lnTo>
                      <a:pt x="156" y="355"/>
                    </a:lnTo>
                    <a:lnTo>
                      <a:pt x="192" y="343"/>
                    </a:lnTo>
                    <a:lnTo>
                      <a:pt x="225" y="326"/>
                    </a:lnTo>
                    <a:lnTo>
                      <a:pt x="254" y="302"/>
                    </a:lnTo>
                    <a:lnTo>
                      <a:pt x="277" y="275"/>
                    </a:lnTo>
                    <a:lnTo>
                      <a:pt x="294" y="243"/>
                    </a:lnTo>
                    <a:lnTo>
                      <a:pt x="306" y="207"/>
                    </a:lnTo>
                    <a:lnTo>
                      <a:pt x="310" y="168"/>
                    </a:lnTo>
                    <a:close/>
                  </a:path>
                </a:pathLst>
              </a:cu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28702" name="Freeform 25"/>
              <p:cNvSpPr>
                <a:spLocks/>
              </p:cNvSpPr>
              <p:nvPr/>
            </p:nvSpPr>
            <p:spPr bwMode="auto">
              <a:xfrm>
                <a:off x="1725" y="954"/>
                <a:ext cx="198" cy="237"/>
              </a:xfrm>
              <a:custGeom>
                <a:avLst/>
                <a:gdLst>
                  <a:gd name="T0" fmla="*/ 44 w 285"/>
                  <a:gd name="T1" fmla="*/ 0 h 343"/>
                  <a:gd name="T2" fmla="*/ 35 w 285"/>
                  <a:gd name="T3" fmla="*/ 1 h 343"/>
                  <a:gd name="T4" fmla="*/ 27 w 285"/>
                  <a:gd name="T5" fmla="*/ 3 h 343"/>
                  <a:gd name="T6" fmla="*/ 19 w 285"/>
                  <a:gd name="T7" fmla="*/ 7 h 343"/>
                  <a:gd name="T8" fmla="*/ 13 w 285"/>
                  <a:gd name="T9" fmla="*/ 13 h 343"/>
                  <a:gd name="T10" fmla="*/ 8 w 285"/>
                  <a:gd name="T11" fmla="*/ 19 h 343"/>
                  <a:gd name="T12" fmla="*/ 4 w 285"/>
                  <a:gd name="T13" fmla="*/ 27 h 343"/>
                  <a:gd name="T14" fmla="*/ 1 w 285"/>
                  <a:gd name="T15" fmla="*/ 35 h 343"/>
                  <a:gd name="T16" fmla="*/ 0 w 285"/>
                  <a:gd name="T17" fmla="*/ 44 h 343"/>
                  <a:gd name="T18" fmla="*/ 1 w 285"/>
                  <a:gd name="T19" fmla="*/ 49 h 343"/>
                  <a:gd name="T20" fmla="*/ 1 w 285"/>
                  <a:gd name="T21" fmla="*/ 54 h 343"/>
                  <a:gd name="T22" fmla="*/ 3 w 285"/>
                  <a:gd name="T23" fmla="*/ 59 h 343"/>
                  <a:gd name="T24" fmla="*/ 5 w 285"/>
                  <a:gd name="T25" fmla="*/ 64 h 343"/>
                  <a:gd name="T26" fmla="*/ 7 w 285"/>
                  <a:gd name="T27" fmla="*/ 67 h 343"/>
                  <a:gd name="T28" fmla="*/ 10 w 285"/>
                  <a:gd name="T29" fmla="*/ 71 h 343"/>
                  <a:gd name="T30" fmla="*/ 13 w 285"/>
                  <a:gd name="T31" fmla="*/ 75 h 343"/>
                  <a:gd name="T32" fmla="*/ 17 w 285"/>
                  <a:gd name="T33" fmla="*/ 78 h 343"/>
                  <a:gd name="T34" fmla="*/ 67 w 285"/>
                  <a:gd name="T35" fmla="*/ 6 h 343"/>
                  <a:gd name="T36" fmla="*/ 64 w 285"/>
                  <a:gd name="T37" fmla="*/ 5 h 343"/>
                  <a:gd name="T38" fmla="*/ 61 w 285"/>
                  <a:gd name="T39" fmla="*/ 3 h 343"/>
                  <a:gd name="T40" fmla="*/ 59 w 285"/>
                  <a:gd name="T41" fmla="*/ 2 h 343"/>
                  <a:gd name="T42" fmla="*/ 56 w 285"/>
                  <a:gd name="T43" fmla="*/ 1 h 343"/>
                  <a:gd name="T44" fmla="*/ 53 w 285"/>
                  <a:gd name="T45" fmla="*/ 1 h 343"/>
                  <a:gd name="T46" fmla="*/ 51 w 285"/>
                  <a:gd name="T47" fmla="*/ 1 h 343"/>
                  <a:gd name="T48" fmla="*/ 47 w 285"/>
                  <a:gd name="T49" fmla="*/ 0 h 343"/>
                  <a:gd name="T50" fmla="*/ 44 w 285"/>
                  <a:gd name="T51" fmla="*/ 0 h 343"/>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285"/>
                  <a:gd name="T79" fmla="*/ 0 h 343"/>
                  <a:gd name="T80" fmla="*/ 285 w 285"/>
                  <a:gd name="T81" fmla="*/ 343 h 343"/>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285" h="343">
                    <a:moveTo>
                      <a:pt x="191" y="0"/>
                    </a:moveTo>
                    <a:lnTo>
                      <a:pt x="152" y="3"/>
                    </a:lnTo>
                    <a:lnTo>
                      <a:pt x="116" y="15"/>
                    </a:lnTo>
                    <a:lnTo>
                      <a:pt x="84" y="32"/>
                    </a:lnTo>
                    <a:lnTo>
                      <a:pt x="56" y="56"/>
                    </a:lnTo>
                    <a:lnTo>
                      <a:pt x="33" y="85"/>
                    </a:lnTo>
                    <a:lnTo>
                      <a:pt x="16" y="118"/>
                    </a:lnTo>
                    <a:lnTo>
                      <a:pt x="4" y="153"/>
                    </a:lnTo>
                    <a:lnTo>
                      <a:pt x="0" y="193"/>
                    </a:lnTo>
                    <a:lnTo>
                      <a:pt x="2" y="215"/>
                    </a:lnTo>
                    <a:lnTo>
                      <a:pt x="5" y="237"/>
                    </a:lnTo>
                    <a:lnTo>
                      <a:pt x="12" y="257"/>
                    </a:lnTo>
                    <a:lnTo>
                      <a:pt x="21" y="278"/>
                    </a:lnTo>
                    <a:lnTo>
                      <a:pt x="31" y="295"/>
                    </a:lnTo>
                    <a:lnTo>
                      <a:pt x="43" y="312"/>
                    </a:lnTo>
                    <a:lnTo>
                      <a:pt x="58" y="329"/>
                    </a:lnTo>
                    <a:lnTo>
                      <a:pt x="74" y="343"/>
                    </a:lnTo>
                    <a:lnTo>
                      <a:pt x="285" y="25"/>
                    </a:lnTo>
                    <a:lnTo>
                      <a:pt x="275" y="20"/>
                    </a:lnTo>
                    <a:lnTo>
                      <a:pt x="263" y="15"/>
                    </a:lnTo>
                    <a:lnTo>
                      <a:pt x="253" y="10"/>
                    </a:lnTo>
                    <a:lnTo>
                      <a:pt x="241" y="7"/>
                    </a:lnTo>
                    <a:lnTo>
                      <a:pt x="229" y="3"/>
                    </a:lnTo>
                    <a:lnTo>
                      <a:pt x="217" y="2"/>
                    </a:lnTo>
                    <a:lnTo>
                      <a:pt x="203" y="0"/>
                    </a:lnTo>
                    <a:lnTo>
                      <a:pt x="191" y="0"/>
                    </a:lnTo>
                    <a:close/>
                  </a:path>
                </a:pathLst>
              </a:cu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grpSp>
            <p:nvGrpSpPr>
              <p:cNvPr id="5" name="Group 26"/>
              <p:cNvGrpSpPr>
                <a:grpSpLocks/>
              </p:cNvGrpSpPr>
              <p:nvPr/>
            </p:nvGrpSpPr>
            <p:grpSpPr bwMode="auto">
              <a:xfrm>
                <a:off x="1962" y="1160"/>
                <a:ext cx="979" cy="980"/>
                <a:chOff x="3548" y="1172"/>
                <a:chExt cx="953" cy="954"/>
              </a:xfrm>
            </p:grpSpPr>
            <p:sp>
              <p:nvSpPr>
                <p:cNvPr id="28704" name="Freeform 27"/>
                <p:cNvSpPr>
                  <a:spLocks/>
                </p:cNvSpPr>
                <p:nvPr/>
              </p:nvSpPr>
              <p:spPr bwMode="auto">
                <a:xfrm>
                  <a:off x="3759" y="1346"/>
                  <a:ext cx="742" cy="780"/>
                </a:xfrm>
                <a:custGeom>
                  <a:avLst/>
                  <a:gdLst>
                    <a:gd name="T0" fmla="*/ 226 w 1103"/>
                    <a:gd name="T1" fmla="*/ 107 h 1161"/>
                    <a:gd name="T2" fmla="*/ 192 w 1103"/>
                    <a:gd name="T3" fmla="*/ 91 h 1161"/>
                    <a:gd name="T4" fmla="*/ 192 w 1103"/>
                    <a:gd name="T5" fmla="*/ 81 h 1161"/>
                    <a:gd name="T6" fmla="*/ 223 w 1103"/>
                    <a:gd name="T7" fmla="*/ 63 h 1161"/>
                    <a:gd name="T8" fmla="*/ 186 w 1103"/>
                    <a:gd name="T9" fmla="*/ 54 h 1161"/>
                    <a:gd name="T10" fmla="*/ 182 w 1103"/>
                    <a:gd name="T11" fmla="*/ 44 h 1161"/>
                    <a:gd name="T12" fmla="*/ 177 w 1103"/>
                    <a:gd name="T13" fmla="*/ 35 h 1161"/>
                    <a:gd name="T14" fmla="*/ 193 w 1103"/>
                    <a:gd name="T15" fmla="*/ 0 h 1161"/>
                    <a:gd name="T16" fmla="*/ 161 w 1103"/>
                    <a:gd name="T17" fmla="*/ 14 h 1161"/>
                    <a:gd name="T18" fmla="*/ 157 w 1103"/>
                    <a:gd name="T19" fmla="*/ 10 h 1161"/>
                    <a:gd name="T20" fmla="*/ 142 w 1103"/>
                    <a:gd name="T21" fmla="*/ 21 h 1161"/>
                    <a:gd name="T22" fmla="*/ 158 w 1103"/>
                    <a:gd name="T23" fmla="*/ 39 h 1161"/>
                    <a:gd name="T24" fmla="*/ 170 w 1103"/>
                    <a:gd name="T25" fmla="*/ 60 h 1161"/>
                    <a:gd name="T26" fmla="*/ 175 w 1103"/>
                    <a:gd name="T27" fmla="*/ 83 h 1161"/>
                    <a:gd name="T28" fmla="*/ 174 w 1103"/>
                    <a:gd name="T29" fmla="*/ 107 h 1161"/>
                    <a:gd name="T30" fmla="*/ 170 w 1103"/>
                    <a:gd name="T31" fmla="*/ 126 h 1161"/>
                    <a:gd name="T32" fmla="*/ 162 w 1103"/>
                    <a:gd name="T33" fmla="*/ 142 h 1161"/>
                    <a:gd name="T34" fmla="*/ 151 w 1103"/>
                    <a:gd name="T35" fmla="*/ 157 h 1161"/>
                    <a:gd name="T36" fmla="*/ 138 w 1103"/>
                    <a:gd name="T37" fmla="*/ 169 h 1161"/>
                    <a:gd name="T38" fmla="*/ 122 w 1103"/>
                    <a:gd name="T39" fmla="*/ 178 h 1161"/>
                    <a:gd name="T40" fmla="*/ 105 w 1103"/>
                    <a:gd name="T41" fmla="*/ 184 h 1161"/>
                    <a:gd name="T42" fmla="*/ 87 w 1103"/>
                    <a:gd name="T43" fmla="*/ 187 h 1161"/>
                    <a:gd name="T44" fmla="*/ 68 w 1103"/>
                    <a:gd name="T45" fmla="*/ 186 h 1161"/>
                    <a:gd name="T46" fmla="*/ 52 w 1103"/>
                    <a:gd name="T47" fmla="*/ 183 h 1161"/>
                    <a:gd name="T48" fmla="*/ 39 w 1103"/>
                    <a:gd name="T49" fmla="*/ 177 h 1161"/>
                    <a:gd name="T50" fmla="*/ 27 w 1103"/>
                    <a:gd name="T51" fmla="*/ 170 h 1161"/>
                    <a:gd name="T52" fmla="*/ 15 w 1103"/>
                    <a:gd name="T53" fmla="*/ 161 h 1161"/>
                    <a:gd name="T54" fmla="*/ 7 w 1103"/>
                    <a:gd name="T55" fmla="*/ 175 h 1161"/>
                    <a:gd name="T56" fmla="*/ 11 w 1103"/>
                    <a:gd name="T57" fmla="*/ 179 h 1161"/>
                    <a:gd name="T58" fmla="*/ 0 w 1103"/>
                    <a:gd name="T59" fmla="*/ 213 h 1161"/>
                    <a:gd name="T60" fmla="*/ 33 w 1103"/>
                    <a:gd name="T61" fmla="*/ 192 h 1161"/>
                    <a:gd name="T62" fmla="*/ 38 w 1103"/>
                    <a:gd name="T63" fmla="*/ 195 h 1161"/>
                    <a:gd name="T64" fmla="*/ 43 w 1103"/>
                    <a:gd name="T65" fmla="*/ 196 h 1161"/>
                    <a:gd name="T66" fmla="*/ 48 w 1103"/>
                    <a:gd name="T67" fmla="*/ 198 h 1161"/>
                    <a:gd name="T68" fmla="*/ 53 w 1103"/>
                    <a:gd name="T69" fmla="*/ 200 h 1161"/>
                    <a:gd name="T70" fmla="*/ 66 w 1103"/>
                    <a:gd name="T71" fmla="*/ 236 h 1161"/>
                    <a:gd name="T72" fmla="*/ 78 w 1103"/>
                    <a:gd name="T73" fmla="*/ 203 h 1161"/>
                    <a:gd name="T74" fmla="*/ 83 w 1103"/>
                    <a:gd name="T75" fmla="*/ 203 h 1161"/>
                    <a:gd name="T76" fmla="*/ 89 w 1103"/>
                    <a:gd name="T77" fmla="*/ 203 h 1161"/>
                    <a:gd name="T78" fmla="*/ 94 w 1103"/>
                    <a:gd name="T79" fmla="*/ 202 h 1161"/>
                    <a:gd name="T80" fmla="*/ 110 w 1103"/>
                    <a:gd name="T81" fmla="*/ 234 h 1161"/>
                    <a:gd name="T82" fmla="*/ 118 w 1103"/>
                    <a:gd name="T83" fmla="*/ 196 h 1161"/>
                    <a:gd name="T84" fmla="*/ 124 w 1103"/>
                    <a:gd name="T85" fmla="*/ 194 h 1161"/>
                    <a:gd name="T86" fmla="*/ 128 w 1103"/>
                    <a:gd name="T87" fmla="*/ 192 h 1161"/>
                    <a:gd name="T88" fmla="*/ 133 w 1103"/>
                    <a:gd name="T89" fmla="*/ 189 h 1161"/>
                    <a:gd name="T90" fmla="*/ 138 w 1103"/>
                    <a:gd name="T91" fmla="*/ 187 h 1161"/>
                    <a:gd name="T92" fmla="*/ 174 w 1103"/>
                    <a:gd name="T93" fmla="*/ 204 h 1161"/>
                    <a:gd name="T94" fmla="*/ 158 w 1103"/>
                    <a:gd name="T95" fmla="*/ 173 h 1161"/>
                    <a:gd name="T96" fmla="*/ 161 w 1103"/>
                    <a:gd name="T97" fmla="*/ 169 h 1161"/>
                    <a:gd name="T98" fmla="*/ 165 w 1103"/>
                    <a:gd name="T99" fmla="*/ 165 h 1161"/>
                    <a:gd name="T100" fmla="*/ 169 w 1103"/>
                    <a:gd name="T101" fmla="*/ 161 h 1161"/>
                    <a:gd name="T102" fmla="*/ 202 w 1103"/>
                    <a:gd name="T103" fmla="*/ 173 h 1161"/>
                    <a:gd name="T104" fmla="*/ 182 w 1103"/>
                    <a:gd name="T105" fmla="*/ 140 h 1161"/>
                    <a:gd name="T106" fmla="*/ 186 w 1103"/>
                    <a:gd name="T107" fmla="*/ 130 h 1161"/>
                    <a:gd name="T108" fmla="*/ 189 w 1103"/>
                    <a:gd name="T109" fmla="*/ 119 h 1161"/>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103"/>
                    <a:gd name="T166" fmla="*/ 0 h 1161"/>
                    <a:gd name="T167" fmla="*/ 1103 w 1103"/>
                    <a:gd name="T168" fmla="*/ 1161 h 1161"/>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103" h="1161">
                      <a:moveTo>
                        <a:pt x="1093" y="588"/>
                      </a:moveTo>
                      <a:lnTo>
                        <a:pt x="1103" y="523"/>
                      </a:lnTo>
                      <a:lnTo>
                        <a:pt x="939" y="477"/>
                      </a:lnTo>
                      <a:lnTo>
                        <a:pt x="939" y="450"/>
                      </a:lnTo>
                      <a:lnTo>
                        <a:pt x="939" y="424"/>
                      </a:lnTo>
                      <a:lnTo>
                        <a:pt x="938" y="397"/>
                      </a:lnTo>
                      <a:lnTo>
                        <a:pt x="934" y="371"/>
                      </a:lnTo>
                      <a:lnTo>
                        <a:pt x="1091" y="310"/>
                      </a:lnTo>
                      <a:lnTo>
                        <a:pt x="1076" y="245"/>
                      </a:lnTo>
                      <a:lnTo>
                        <a:pt x="909" y="267"/>
                      </a:lnTo>
                      <a:lnTo>
                        <a:pt x="898" y="242"/>
                      </a:lnTo>
                      <a:lnTo>
                        <a:pt x="888" y="218"/>
                      </a:lnTo>
                      <a:lnTo>
                        <a:pt x="876" y="194"/>
                      </a:lnTo>
                      <a:lnTo>
                        <a:pt x="863" y="170"/>
                      </a:lnTo>
                      <a:lnTo>
                        <a:pt x="984" y="52"/>
                      </a:lnTo>
                      <a:lnTo>
                        <a:pt x="944" y="0"/>
                      </a:lnTo>
                      <a:lnTo>
                        <a:pt x="798" y="83"/>
                      </a:lnTo>
                      <a:lnTo>
                        <a:pt x="788" y="71"/>
                      </a:lnTo>
                      <a:lnTo>
                        <a:pt x="776" y="61"/>
                      </a:lnTo>
                      <a:lnTo>
                        <a:pt x="765" y="51"/>
                      </a:lnTo>
                      <a:lnTo>
                        <a:pt x="753" y="40"/>
                      </a:lnTo>
                      <a:lnTo>
                        <a:pt x="694" y="107"/>
                      </a:lnTo>
                      <a:lnTo>
                        <a:pt x="735" y="146"/>
                      </a:lnTo>
                      <a:lnTo>
                        <a:pt x="772" y="191"/>
                      </a:lnTo>
                      <a:lnTo>
                        <a:pt x="801" y="240"/>
                      </a:lnTo>
                      <a:lnTo>
                        <a:pt x="827" y="293"/>
                      </a:lnTo>
                      <a:lnTo>
                        <a:pt x="844" y="347"/>
                      </a:lnTo>
                      <a:lnTo>
                        <a:pt x="854" y="405"/>
                      </a:lnTo>
                      <a:lnTo>
                        <a:pt x="857" y="465"/>
                      </a:lnTo>
                      <a:lnTo>
                        <a:pt x="852" y="527"/>
                      </a:lnTo>
                      <a:lnTo>
                        <a:pt x="844" y="573"/>
                      </a:lnTo>
                      <a:lnTo>
                        <a:pt x="830" y="617"/>
                      </a:lnTo>
                      <a:lnTo>
                        <a:pt x="813" y="658"/>
                      </a:lnTo>
                      <a:lnTo>
                        <a:pt x="791" y="697"/>
                      </a:lnTo>
                      <a:lnTo>
                        <a:pt x="767" y="735"/>
                      </a:lnTo>
                      <a:lnTo>
                        <a:pt x="738" y="769"/>
                      </a:lnTo>
                      <a:lnTo>
                        <a:pt x="707" y="799"/>
                      </a:lnTo>
                      <a:lnTo>
                        <a:pt x="673" y="827"/>
                      </a:lnTo>
                      <a:lnTo>
                        <a:pt x="636" y="852"/>
                      </a:lnTo>
                      <a:lnTo>
                        <a:pt x="597" y="873"/>
                      </a:lnTo>
                      <a:lnTo>
                        <a:pt x="556" y="890"/>
                      </a:lnTo>
                      <a:lnTo>
                        <a:pt x="513" y="903"/>
                      </a:lnTo>
                      <a:lnTo>
                        <a:pt x="469" y="912"/>
                      </a:lnTo>
                      <a:lnTo>
                        <a:pt x="424" y="917"/>
                      </a:lnTo>
                      <a:lnTo>
                        <a:pt x="378" y="919"/>
                      </a:lnTo>
                      <a:lnTo>
                        <a:pt x="331" y="914"/>
                      </a:lnTo>
                      <a:lnTo>
                        <a:pt x="293" y="907"/>
                      </a:lnTo>
                      <a:lnTo>
                        <a:pt x="257" y="897"/>
                      </a:lnTo>
                      <a:lnTo>
                        <a:pt x="223" y="885"/>
                      </a:lnTo>
                      <a:lnTo>
                        <a:pt x="191" y="869"/>
                      </a:lnTo>
                      <a:lnTo>
                        <a:pt x="158" y="852"/>
                      </a:lnTo>
                      <a:lnTo>
                        <a:pt x="130" y="834"/>
                      </a:lnTo>
                      <a:lnTo>
                        <a:pt x="102" y="811"/>
                      </a:lnTo>
                      <a:lnTo>
                        <a:pt x="75" y="787"/>
                      </a:lnTo>
                      <a:lnTo>
                        <a:pt x="20" y="849"/>
                      </a:lnTo>
                      <a:lnTo>
                        <a:pt x="32" y="861"/>
                      </a:lnTo>
                      <a:lnTo>
                        <a:pt x="44" y="871"/>
                      </a:lnTo>
                      <a:lnTo>
                        <a:pt x="56" y="881"/>
                      </a:lnTo>
                      <a:lnTo>
                        <a:pt x="68" y="890"/>
                      </a:lnTo>
                      <a:lnTo>
                        <a:pt x="0" y="1047"/>
                      </a:lnTo>
                      <a:lnTo>
                        <a:pt x="56" y="1079"/>
                      </a:lnTo>
                      <a:lnTo>
                        <a:pt x="162" y="944"/>
                      </a:lnTo>
                      <a:lnTo>
                        <a:pt x="174" y="949"/>
                      </a:lnTo>
                      <a:lnTo>
                        <a:pt x="186" y="955"/>
                      </a:lnTo>
                      <a:lnTo>
                        <a:pt x="198" y="960"/>
                      </a:lnTo>
                      <a:lnTo>
                        <a:pt x="210" y="965"/>
                      </a:lnTo>
                      <a:lnTo>
                        <a:pt x="223" y="970"/>
                      </a:lnTo>
                      <a:lnTo>
                        <a:pt x="235" y="973"/>
                      </a:lnTo>
                      <a:lnTo>
                        <a:pt x="249" y="977"/>
                      </a:lnTo>
                      <a:lnTo>
                        <a:pt x="261" y="980"/>
                      </a:lnTo>
                      <a:lnTo>
                        <a:pt x="257" y="1151"/>
                      </a:lnTo>
                      <a:lnTo>
                        <a:pt x="322" y="1161"/>
                      </a:lnTo>
                      <a:lnTo>
                        <a:pt x="368" y="996"/>
                      </a:lnTo>
                      <a:lnTo>
                        <a:pt x="382" y="996"/>
                      </a:lnTo>
                      <a:lnTo>
                        <a:pt x="395" y="996"/>
                      </a:lnTo>
                      <a:lnTo>
                        <a:pt x="409" y="996"/>
                      </a:lnTo>
                      <a:lnTo>
                        <a:pt x="421" y="996"/>
                      </a:lnTo>
                      <a:lnTo>
                        <a:pt x="435" y="996"/>
                      </a:lnTo>
                      <a:lnTo>
                        <a:pt x="448" y="994"/>
                      </a:lnTo>
                      <a:lnTo>
                        <a:pt x="460" y="992"/>
                      </a:lnTo>
                      <a:lnTo>
                        <a:pt x="474" y="990"/>
                      </a:lnTo>
                      <a:lnTo>
                        <a:pt x="535" y="1149"/>
                      </a:lnTo>
                      <a:lnTo>
                        <a:pt x="600" y="1134"/>
                      </a:lnTo>
                      <a:lnTo>
                        <a:pt x="578" y="963"/>
                      </a:lnTo>
                      <a:lnTo>
                        <a:pt x="590" y="958"/>
                      </a:lnTo>
                      <a:lnTo>
                        <a:pt x="603" y="953"/>
                      </a:lnTo>
                      <a:lnTo>
                        <a:pt x="615" y="948"/>
                      </a:lnTo>
                      <a:lnTo>
                        <a:pt x="627" y="943"/>
                      </a:lnTo>
                      <a:lnTo>
                        <a:pt x="639" y="938"/>
                      </a:lnTo>
                      <a:lnTo>
                        <a:pt x="651" y="931"/>
                      </a:lnTo>
                      <a:lnTo>
                        <a:pt x="663" y="926"/>
                      </a:lnTo>
                      <a:lnTo>
                        <a:pt x="673" y="919"/>
                      </a:lnTo>
                      <a:lnTo>
                        <a:pt x="793" y="1042"/>
                      </a:lnTo>
                      <a:lnTo>
                        <a:pt x="846" y="1002"/>
                      </a:lnTo>
                      <a:lnTo>
                        <a:pt x="760" y="856"/>
                      </a:lnTo>
                      <a:lnTo>
                        <a:pt x="771" y="847"/>
                      </a:lnTo>
                      <a:lnTo>
                        <a:pt x="781" y="837"/>
                      </a:lnTo>
                      <a:lnTo>
                        <a:pt x="789" y="828"/>
                      </a:lnTo>
                      <a:lnTo>
                        <a:pt x="800" y="818"/>
                      </a:lnTo>
                      <a:lnTo>
                        <a:pt x="808" y="808"/>
                      </a:lnTo>
                      <a:lnTo>
                        <a:pt x="817" y="798"/>
                      </a:lnTo>
                      <a:lnTo>
                        <a:pt x="823" y="787"/>
                      </a:lnTo>
                      <a:lnTo>
                        <a:pt x="832" y="777"/>
                      </a:lnTo>
                      <a:lnTo>
                        <a:pt x="989" y="845"/>
                      </a:lnTo>
                      <a:lnTo>
                        <a:pt x="1021" y="789"/>
                      </a:lnTo>
                      <a:lnTo>
                        <a:pt x="888" y="685"/>
                      </a:lnTo>
                      <a:lnTo>
                        <a:pt x="898" y="661"/>
                      </a:lnTo>
                      <a:lnTo>
                        <a:pt x="909" y="636"/>
                      </a:lnTo>
                      <a:lnTo>
                        <a:pt x="917" y="610"/>
                      </a:lnTo>
                      <a:lnTo>
                        <a:pt x="924" y="585"/>
                      </a:lnTo>
                      <a:lnTo>
                        <a:pt x="1093" y="588"/>
                      </a:lnTo>
                      <a:close/>
                    </a:path>
                  </a:pathLst>
                </a:cu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28705" name="Freeform 28"/>
                <p:cNvSpPr>
                  <a:spLocks/>
                </p:cNvSpPr>
                <p:nvPr/>
              </p:nvSpPr>
              <p:spPr bwMode="auto">
                <a:xfrm>
                  <a:off x="3548" y="1172"/>
                  <a:ext cx="740" cy="781"/>
                </a:xfrm>
                <a:custGeom>
                  <a:avLst/>
                  <a:gdLst>
                    <a:gd name="T0" fmla="*/ 54 w 1103"/>
                    <a:gd name="T1" fmla="*/ 124 h 1161"/>
                    <a:gd name="T2" fmla="*/ 61 w 1103"/>
                    <a:gd name="T3" fmla="*/ 106 h 1161"/>
                    <a:gd name="T4" fmla="*/ 70 w 1103"/>
                    <a:gd name="T5" fmla="*/ 91 h 1161"/>
                    <a:gd name="T6" fmla="*/ 82 w 1103"/>
                    <a:gd name="T7" fmla="*/ 77 h 1161"/>
                    <a:gd name="T8" fmla="*/ 97 w 1103"/>
                    <a:gd name="T9" fmla="*/ 67 h 1161"/>
                    <a:gd name="T10" fmla="*/ 113 w 1103"/>
                    <a:gd name="T11" fmla="*/ 59 h 1161"/>
                    <a:gd name="T12" fmla="*/ 130 w 1103"/>
                    <a:gd name="T13" fmla="*/ 54 h 1161"/>
                    <a:gd name="T14" fmla="*/ 149 w 1103"/>
                    <a:gd name="T15" fmla="*/ 53 h 1161"/>
                    <a:gd name="T16" fmla="*/ 165 w 1103"/>
                    <a:gd name="T17" fmla="*/ 54 h 1161"/>
                    <a:gd name="T18" fmla="*/ 177 w 1103"/>
                    <a:gd name="T19" fmla="*/ 59 h 1161"/>
                    <a:gd name="T20" fmla="*/ 189 w 1103"/>
                    <a:gd name="T21" fmla="*/ 64 h 1161"/>
                    <a:gd name="T22" fmla="*/ 199 w 1103"/>
                    <a:gd name="T23" fmla="*/ 71 h 1161"/>
                    <a:gd name="T24" fmla="*/ 217 w 1103"/>
                    <a:gd name="T25" fmla="*/ 61 h 1161"/>
                    <a:gd name="T26" fmla="*/ 213 w 1103"/>
                    <a:gd name="T27" fmla="*/ 58 h 1161"/>
                    <a:gd name="T28" fmla="*/ 210 w 1103"/>
                    <a:gd name="T29" fmla="*/ 55 h 1161"/>
                    <a:gd name="T30" fmla="*/ 212 w 1103"/>
                    <a:gd name="T31" fmla="*/ 17 h 1161"/>
                    <a:gd name="T32" fmla="*/ 189 w 1103"/>
                    <a:gd name="T33" fmla="*/ 43 h 1161"/>
                    <a:gd name="T34" fmla="*/ 184 w 1103"/>
                    <a:gd name="T35" fmla="*/ 41 h 1161"/>
                    <a:gd name="T36" fmla="*/ 178 w 1103"/>
                    <a:gd name="T37" fmla="*/ 38 h 1161"/>
                    <a:gd name="T38" fmla="*/ 173 w 1103"/>
                    <a:gd name="T39" fmla="*/ 37 h 1161"/>
                    <a:gd name="T40" fmla="*/ 171 w 1103"/>
                    <a:gd name="T41" fmla="*/ 2 h 1161"/>
                    <a:gd name="T42" fmla="*/ 149 w 1103"/>
                    <a:gd name="T43" fmla="*/ 33 h 1161"/>
                    <a:gd name="T44" fmla="*/ 144 w 1103"/>
                    <a:gd name="T45" fmla="*/ 33 h 1161"/>
                    <a:gd name="T46" fmla="*/ 138 w 1103"/>
                    <a:gd name="T47" fmla="*/ 33 h 1161"/>
                    <a:gd name="T48" fmla="*/ 133 w 1103"/>
                    <a:gd name="T49" fmla="*/ 34 h 1161"/>
                    <a:gd name="T50" fmla="*/ 127 w 1103"/>
                    <a:gd name="T51" fmla="*/ 35 h 1161"/>
                    <a:gd name="T52" fmla="*/ 102 w 1103"/>
                    <a:gd name="T53" fmla="*/ 5 h 1161"/>
                    <a:gd name="T54" fmla="*/ 104 w 1103"/>
                    <a:gd name="T55" fmla="*/ 41 h 1161"/>
                    <a:gd name="T56" fmla="*/ 99 w 1103"/>
                    <a:gd name="T57" fmla="*/ 43 h 1161"/>
                    <a:gd name="T58" fmla="*/ 94 w 1103"/>
                    <a:gd name="T59" fmla="*/ 45 h 1161"/>
                    <a:gd name="T60" fmla="*/ 89 w 1103"/>
                    <a:gd name="T61" fmla="*/ 48 h 1161"/>
                    <a:gd name="T62" fmla="*/ 63 w 1103"/>
                    <a:gd name="T63" fmla="*/ 24 h 1161"/>
                    <a:gd name="T64" fmla="*/ 69 w 1103"/>
                    <a:gd name="T65" fmla="*/ 63 h 1161"/>
                    <a:gd name="T66" fmla="*/ 65 w 1103"/>
                    <a:gd name="T67" fmla="*/ 67 h 1161"/>
                    <a:gd name="T68" fmla="*/ 61 w 1103"/>
                    <a:gd name="T69" fmla="*/ 70 h 1161"/>
                    <a:gd name="T70" fmla="*/ 58 w 1103"/>
                    <a:gd name="T71" fmla="*/ 74 h 1161"/>
                    <a:gd name="T72" fmla="*/ 54 w 1103"/>
                    <a:gd name="T73" fmla="*/ 79 h 1161"/>
                    <a:gd name="T74" fmla="*/ 17 w 1103"/>
                    <a:gd name="T75" fmla="*/ 77 h 1161"/>
                    <a:gd name="T76" fmla="*/ 42 w 1103"/>
                    <a:gd name="T77" fmla="*/ 103 h 1161"/>
                    <a:gd name="T78" fmla="*/ 38 w 1103"/>
                    <a:gd name="T79" fmla="*/ 113 h 1161"/>
                    <a:gd name="T80" fmla="*/ 2 w 1103"/>
                    <a:gd name="T81" fmla="*/ 118 h 1161"/>
                    <a:gd name="T82" fmla="*/ 34 w 1103"/>
                    <a:gd name="T83" fmla="*/ 141 h 1161"/>
                    <a:gd name="T84" fmla="*/ 34 w 1103"/>
                    <a:gd name="T85" fmla="*/ 151 h 1161"/>
                    <a:gd name="T86" fmla="*/ 34 w 1103"/>
                    <a:gd name="T87" fmla="*/ 162 h 1161"/>
                    <a:gd name="T88" fmla="*/ 5 w 1103"/>
                    <a:gd name="T89" fmla="*/ 188 h 1161"/>
                    <a:gd name="T90" fmla="*/ 42 w 1103"/>
                    <a:gd name="T91" fmla="*/ 189 h 1161"/>
                    <a:gd name="T92" fmla="*/ 46 w 1103"/>
                    <a:gd name="T93" fmla="*/ 198 h 1161"/>
                    <a:gd name="T94" fmla="*/ 24 w 1103"/>
                    <a:gd name="T95" fmla="*/ 227 h 1161"/>
                    <a:gd name="T96" fmla="*/ 62 w 1103"/>
                    <a:gd name="T97" fmla="*/ 221 h 1161"/>
                    <a:gd name="T98" fmla="*/ 65 w 1103"/>
                    <a:gd name="T99" fmla="*/ 223 h 1161"/>
                    <a:gd name="T100" fmla="*/ 68 w 1103"/>
                    <a:gd name="T101" fmla="*/ 227 h 1161"/>
                    <a:gd name="T102" fmla="*/ 72 w 1103"/>
                    <a:gd name="T103" fmla="*/ 206 h 1161"/>
                    <a:gd name="T104" fmla="*/ 61 w 1103"/>
                    <a:gd name="T105" fmla="*/ 188 h 1161"/>
                    <a:gd name="T106" fmla="*/ 54 w 1103"/>
                    <a:gd name="T107" fmla="*/ 167 h 1161"/>
                    <a:gd name="T108" fmla="*/ 51 w 1103"/>
                    <a:gd name="T109" fmla="*/ 145 h 1161"/>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103"/>
                    <a:gd name="T166" fmla="*/ 0 h 1161"/>
                    <a:gd name="T167" fmla="*/ 1103 w 1103"/>
                    <a:gd name="T168" fmla="*/ 1161 h 1161"/>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103" h="1161">
                      <a:moveTo>
                        <a:pt x="259" y="651"/>
                      </a:moveTo>
                      <a:lnTo>
                        <a:pt x="267" y="605"/>
                      </a:lnTo>
                      <a:lnTo>
                        <a:pt x="281" y="561"/>
                      </a:lnTo>
                      <a:lnTo>
                        <a:pt x="300" y="518"/>
                      </a:lnTo>
                      <a:lnTo>
                        <a:pt x="320" y="479"/>
                      </a:lnTo>
                      <a:lnTo>
                        <a:pt x="346" y="442"/>
                      </a:lnTo>
                      <a:lnTo>
                        <a:pt x="375" y="408"/>
                      </a:lnTo>
                      <a:lnTo>
                        <a:pt x="406" y="377"/>
                      </a:lnTo>
                      <a:lnTo>
                        <a:pt x="440" y="348"/>
                      </a:lnTo>
                      <a:lnTo>
                        <a:pt x="477" y="324"/>
                      </a:lnTo>
                      <a:lnTo>
                        <a:pt x="515" y="302"/>
                      </a:lnTo>
                      <a:lnTo>
                        <a:pt x="556" y="285"/>
                      </a:lnTo>
                      <a:lnTo>
                        <a:pt x="598" y="273"/>
                      </a:lnTo>
                      <a:lnTo>
                        <a:pt x="643" y="263"/>
                      </a:lnTo>
                      <a:lnTo>
                        <a:pt x="689" y="258"/>
                      </a:lnTo>
                      <a:lnTo>
                        <a:pt x="735" y="258"/>
                      </a:lnTo>
                      <a:lnTo>
                        <a:pt x="781" y="263"/>
                      </a:lnTo>
                      <a:lnTo>
                        <a:pt x="813" y="268"/>
                      </a:lnTo>
                      <a:lnTo>
                        <a:pt x="845" y="276"/>
                      </a:lnTo>
                      <a:lnTo>
                        <a:pt x="876" y="287"/>
                      </a:lnTo>
                      <a:lnTo>
                        <a:pt x="905" y="298"/>
                      </a:lnTo>
                      <a:lnTo>
                        <a:pt x="932" y="312"/>
                      </a:lnTo>
                      <a:lnTo>
                        <a:pt x="960" y="329"/>
                      </a:lnTo>
                      <a:lnTo>
                        <a:pt x="985" y="346"/>
                      </a:lnTo>
                      <a:lnTo>
                        <a:pt x="1011" y="365"/>
                      </a:lnTo>
                      <a:lnTo>
                        <a:pt x="1070" y="298"/>
                      </a:lnTo>
                      <a:lnTo>
                        <a:pt x="1062" y="292"/>
                      </a:lnTo>
                      <a:lnTo>
                        <a:pt x="1053" y="283"/>
                      </a:lnTo>
                      <a:lnTo>
                        <a:pt x="1045" y="276"/>
                      </a:lnTo>
                      <a:lnTo>
                        <a:pt x="1035" y="269"/>
                      </a:lnTo>
                      <a:lnTo>
                        <a:pt x="1103" y="116"/>
                      </a:lnTo>
                      <a:lnTo>
                        <a:pt x="1047" y="82"/>
                      </a:lnTo>
                      <a:lnTo>
                        <a:pt x="943" y="215"/>
                      </a:lnTo>
                      <a:lnTo>
                        <a:pt x="931" y="210"/>
                      </a:lnTo>
                      <a:lnTo>
                        <a:pt x="919" y="205"/>
                      </a:lnTo>
                      <a:lnTo>
                        <a:pt x="907" y="200"/>
                      </a:lnTo>
                      <a:lnTo>
                        <a:pt x="895" y="194"/>
                      </a:lnTo>
                      <a:lnTo>
                        <a:pt x="881" y="189"/>
                      </a:lnTo>
                      <a:lnTo>
                        <a:pt x="869" y="186"/>
                      </a:lnTo>
                      <a:lnTo>
                        <a:pt x="856" y="182"/>
                      </a:lnTo>
                      <a:lnTo>
                        <a:pt x="842" y="179"/>
                      </a:lnTo>
                      <a:lnTo>
                        <a:pt x="845" y="10"/>
                      </a:lnTo>
                      <a:lnTo>
                        <a:pt x="781" y="0"/>
                      </a:lnTo>
                      <a:lnTo>
                        <a:pt x="736" y="162"/>
                      </a:lnTo>
                      <a:lnTo>
                        <a:pt x="723" y="162"/>
                      </a:lnTo>
                      <a:lnTo>
                        <a:pt x="709" y="162"/>
                      </a:lnTo>
                      <a:lnTo>
                        <a:pt x="695" y="162"/>
                      </a:lnTo>
                      <a:lnTo>
                        <a:pt x="682" y="162"/>
                      </a:lnTo>
                      <a:lnTo>
                        <a:pt x="668" y="164"/>
                      </a:lnTo>
                      <a:lnTo>
                        <a:pt x="655" y="165"/>
                      </a:lnTo>
                      <a:lnTo>
                        <a:pt x="643" y="167"/>
                      </a:lnTo>
                      <a:lnTo>
                        <a:pt x="629" y="169"/>
                      </a:lnTo>
                      <a:lnTo>
                        <a:pt x="568" y="12"/>
                      </a:lnTo>
                      <a:lnTo>
                        <a:pt x="503" y="27"/>
                      </a:lnTo>
                      <a:lnTo>
                        <a:pt x="525" y="194"/>
                      </a:lnTo>
                      <a:lnTo>
                        <a:pt x="513" y="200"/>
                      </a:lnTo>
                      <a:lnTo>
                        <a:pt x="499" y="205"/>
                      </a:lnTo>
                      <a:lnTo>
                        <a:pt x="487" y="210"/>
                      </a:lnTo>
                      <a:lnTo>
                        <a:pt x="475" y="215"/>
                      </a:lnTo>
                      <a:lnTo>
                        <a:pt x="464" y="222"/>
                      </a:lnTo>
                      <a:lnTo>
                        <a:pt x="452" y="229"/>
                      </a:lnTo>
                      <a:lnTo>
                        <a:pt x="440" y="234"/>
                      </a:lnTo>
                      <a:lnTo>
                        <a:pt x="428" y="240"/>
                      </a:lnTo>
                      <a:lnTo>
                        <a:pt x="310" y="119"/>
                      </a:lnTo>
                      <a:lnTo>
                        <a:pt x="257" y="159"/>
                      </a:lnTo>
                      <a:lnTo>
                        <a:pt x="341" y="305"/>
                      </a:lnTo>
                      <a:lnTo>
                        <a:pt x="331" y="314"/>
                      </a:lnTo>
                      <a:lnTo>
                        <a:pt x="322" y="324"/>
                      </a:lnTo>
                      <a:lnTo>
                        <a:pt x="314" y="334"/>
                      </a:lnTo>
                      <a:lnTo>
                        <a:pt x="303" y="343"/>
                      </a:lnTo>
                      <a:lnTo>
                        <a:pt x="295" y="353"/>
                      </a:lnTo>
                      <a:lnTo>
                        <a:pt x="286" y="363"/>
                      </a:lnTo>
                      <a:lnTo>
                        <a:pt x="278" y="375"/>
                      </a:lnTo>
                      <a:lnTo>
                        <a:pt x="269" y="385"/>
                      </a:lnTo>
                      <a:lnTo>
                        <a:pt x="114" y="317"/>
                      </a:lnTo>
                      <a:lnTo>
                        <a:pt x="82" y="374"/>
                      </a:lnTo>
                      <a:lnTo>
                        <a:pt x="215" y="478"/>
                      </a:lnTo>
                      <a:lnTo>
                        <a:pt x="204" y="501"/>
                      </a:lnTo>
                      <a:lnTo>
                        <a:pt x="196" y="527"/>
                      </a:lnTo>
                      <a:lnTo>
                        <a:pt x="187" y="553"/>
                      </a:lnTo>
                      <a:lnTo>
                        <a:pt x="181" y="578"/>
                      </a:lnTo>
                      <a:lnTo>
                        <a:pt x="10" y="575"/>
                      </a:lnTo>
                      <a:lnTo>
                        <a:pt x="0" y="640"/>
                      </a:lnTo>
                      <a:lnTo>
                        <a:pt x="165" y="686"/>
                      </a:lnTo>
                      <a:lnTo>
                        <a:pt x="165" y="713"/>
                      </a:lnTo>
                      <a:lnTo>
                        <a:pt x="165" y="738"/>
                      </a:lnTo>
                      <a:lnTo>
                        <a:pt x="167" y="766"/>
                      </a:lnTo>
                      <a:lnTo>
                        <a:pt x="170" y="791"/>
                      </a:lnTo>
                      <a:lnTo>
                        <a:pt x="12" y="853"/>
                      </a:lnTo>
                      <a:lnTo>
                        <a:pt x="27" y="918"/>
                      </a:lnTo>
                      <a:lnTo>
                        <a:pt x="198" y="895"/>
                      </a:lnTo>
                      <a:lnTo>
                        <a:pt x="208" y="921"/>
                      </a:lnTo>
                      <a:lnTo>
                        <a:pt x="218" y="945"/>
                      </a:lnTo>
                      <a:lnTo>
                        <a:pt x="230" y="969"/>
                      </a:lnTo>
                      <a:lnTo>
                        <a:pt x="242" y="991"/>
                      </a:lnTo>
                      <a:lnTo>
                        <a:pt x="119" y="1110"/>
                      </a:lnTo>
                      <a:lnTo>
                        <a:pt x="158" y="1161"/>
                      </a:lnTo>
                      <a:lnTo>
                        <a:pt x="307" y="1078"/>
                      </a:lnTo>
                      <a:lnTo>
                        <a:pt x="315" y="1085"/>
                      </a:lnTo>
                      <a:lnTo>
                        <a:pt x="322" y="1093"/>
                      </a:lnTo>
                      <a:lnTo>
                        <a:pt x="331" y="1100"/>
                      </a:lnTo>
                      <a:lnTo>
                        <a:pt x="337" y="1107"/>
                      </a:lnTo>
                      <a:lnTo>
                        <a:pt x="392" y="1045"/>
                      </a:lnTo>
                      <a:lnTo>
                        <a:pt x="356" y="1006"/>
                      </a:lnTo>
                      <a:lnTo>
                        <a:pt x="325" y="964"/>
                      </a:lnTo>
                      <a:lnTo>
                        <a:pt x="300" y="918"/>
                      </a:lnTo>
                      <a:lnTo>
                        <a:pt x="279" y="868"/>
                      </a:lnTo>
                      <a:lnTo>
                        <a:pt x="264" y="815"/>
                      </a:lnTo>
                      <a:lnTo>
                        <a:pt x="256" y="762"/>
                      </a:lnTo>
                      <a:lnTo>
                        <a:pt x="254" y="708"/>
                      </a:lnTo>
                      <a:lnTo>
                        <a:pt x="259" y="651"/>
                      </a:lnTo>
                      <a:close/>
                    </a:path>
                  </a:pathLst>
                </a:cu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28706" name="Freeform 29"/>
                <p:cNvSpPr>
                  <a:spLocks/>
                </p:cNvSpPr>
                <p:nvPr/>
              </p:nvSpPr>
              <p:spPr bwMode="auto">
                <a:xfrm>
                  <a:off x="3914" y="1532"/>
                  <a:ext cx="268" cy="277"/>
                </a:xfrm>
                <a:custGeom>
                  <a:avLst/>
                  <a:gdLst>
                    <a:gd name="T0" fmla="*/ 82 w 397"/>
                    <a:gd name="T1" fmla="*/ 44 h 411"/>
                    <a:gd name="T2" fmla="*/ 82 w 397"/>
                    <a:gd name="T3" fmla="*/ 38 h 411"/>
                    <a:gd name="T4" fmla="*/ 82 w 397"/>
                    <a:gd name="T5" fmla="*/ 32 h 411"/>
                    <a:gd name="T6" fmla="*/ 81 w 397"/>
                    <a:gd name="T7" fmla="*/ 25 h 411"/>
                    <a:gd name="T8" fmla="*/ 79 w 397"/>
                    <a:gd name="T9" fmla="*/ 19 h 411"/>
                    <a:gd name="T10" fmla="*/ 76 w 397"/>
                    <a:gd name="T11" fmla="*/ 13 h 411"/>
                    <a:gd name="T12" fmla="*/ 73 w 397"/>
                    <a:gd name="T13" fmla="*/ 9 h 411"/>
                    <a:gd name="T14" fmla="*/ 69 w 397"/>
                    <a:gd name="T15" fmla="*/ 4 h 411"/>
                    <a:gd name="T16" fmla="*/ 64 w 397"/>
                    <a:gd name="T17" fmla="*/ 0 h 411"/>
                    <a:gd name="T18" fmla="*/ 0 w 397"/>
                    <a:gd name="T19" fmla="*/ 70 h 411"/>
                    <a:gd name="T20" fmla="*/ 3 w 397"/>
                    <a:gd name="T21" fmla="*/ 73 h 411"/>
                    <a:gd name="T22" fmla="*/ 6 w 397"/>
                    <a:gd name="T23" fmla="*/ 75 h 411"/>
                    <a:gd name="T24" fmla="*/ 9 w 397"/>
                    <a:gd name="T25" fmla="*/ 78 h 411"/>
                    <a:gd name="T26" fmla="*/ 13 w 397"/>
                    <a:gd name="T27" fmla="*/ 80 h 411"/>
                    <a:gd name="T28" fmla="*/ 16 w 397"/>
                    <a:gd name="T29" fmla="*/ 82 h 411"/>
                    <a:gd name="T30" fmla="*/ 20 w 397"/>
                    <a:gd name="T31" fmla="*/ 83 h 411"/>
                    <a:gd name="T32" fmla="*/ 24 w 397"/>
                    <a:gd name="T33" fmla="*/ 84 h 411"/>
                    <a:gd name="T34" fmla="*/ 28 w 397"/>
                    <a:gd name="T35" fmla="*/ 84 h 411"/>
                    <a:gd name="T36" fmla="*/ 37 w 397"/>
                    <a:gd name="T37" fmla="*/ 85 h 411"/>
                    <a:gd name="T38" fmla="*/ 47 w 397"/>
                    <a:gd name="T39" fmla="*/ 83 h 411"/>
                    <a:gd name="T40" fmla="*/ 55 w 397"/>
                    <a:gd name="T41" fmla="*/ 80 h 411"/>
                    <a:gd name="T42" fmla="*/ 63 w 397"/>
                    <a:gd name="T43" fmla="*/ 75 h 411"/>
                    <a:gd name="T44" fmla="*/ 70 w 397"/>
                    <a:gd name="T45" fmla="*/ 69 h 411"/>
                    <a:gd name="T46" fmla="*/ 76 w 397"/>
                    <a:gd name="T47" fmla="*/ 62 h 411"/>
                    <a:gd name="T48" fmla="*/ 80 w 397"/>
                    <a:gd name="T49" fmla="*/ 54 h 411"/>
                    <a:gd name="T50" fmla="*/ 82 w 397"/>
                    <a:gd name="T51" fmla="*/ 44 h 411"/>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397"/>
                    <a:gd name="T79" fmla="*/ 0 h 411"/>
                    <a:gd name="T80" fmla="*/ 397 w 397"/>
                    <a:gd name="T81" fmla="*/ 411 h 411"/>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397" h="411">
                      <a:moveTo>
                        <a:pt x="396" y="214"/>
                      </a:moveTo>
                      <a:lnTo>
                        <a:pt x="397" y="182"/>
                      </a:lnTo>
                      <a:lnTo>
                        <a:pt x="396" y="151"/>
                      </a:lnTo>
                      <a:lnTo>
                        <a:pt x="391" y="122"/>
                      </a:lnTo>
                      <a:lnTo>
                        <a:pt x="380" y="93"/>
                      </a:lnTo>
                      <a:lnTo>
                        <a:pt x="367" y="66"/>
                      </a:lnTo>
                      <a:lnTo>
                        <a:pt x="351" y="42"/>
                      </a:lnTo>
                      <a:lnTo>
                        <a:pt x="331" y="20"/>
                      </a:lnTo>
                      <a:lnTo>
                        <a:pt x="309" y="0"/>
                      </a:lnTo>
                      <a:lnTo>
                        <a:pt x="0" y="339"/>
                      </a:lnTo>
                      <a:lnTo>
                        <a:pt x="14" y="353"/>
                      </a:lnTo>
                      <a:lnTo>
                        <a:pt x="29" y="365"/>
                      </a:lnTo>
                      <a:lnTo>
                        <a:pt x="44" y="375"/>
                      </a:lnTo>
                      <a:lnTo>
                        <a:pt x="60" y="385"/>
                      </a:lnTo>
                      <a:lnTo>
                        <a:pt x="77" y="393"/>
                      </a:lnTo>
                      <a:lnTo>
                        <a:pt x="96" y="400"/>
                      </a:lnTo>
                      <a:lnTo>
                        <a:pt x="114" y="405"/>
                      </a:lnTo>
                      <a:lnTo>
                        <a:pt x="135" y="409"/>
                      </a:lnTo>
                      <a:lnTo>
                        <a:pt x="181" y="411"/>
                      </a:lnTo>
                      <a:lnTo>
                        <a:pt x="227" y="404"/>
                      </a:lnTo>
                      <a:lnTo>
                        <a:pt x="268" y="388"/>
                      </a:lnTo>
                      <a:lnTo>
                        <a:pt x="305" y="366"/>
                      </a:lnTo>
                      <a:lnTo>
                        <a:pt x="338" y="336"/>
                      </a:lnTo>
                      <a:lnTo>
                        <a:pt x="365" y="301"/>
                      </a:lnTo>
                      <a:lnTo>
                        <a:pt x="384" y="260"/>
                      </a:lnTo>
                      <a:lnTo>
                        <a:pt x="396" y="214"/>
                      </a:lnTo>
                      <a:close/>
                    </a:path>
                  </a:pathLst>
                </a:cu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28707" name="Freeform 30"/>
                <p:cNvSpPr>
                  <a:spLocks/>
                </p:cNvSpPr>
                <p:nvPr/>
              </p:nvSpPr>
              <p:spPr bwMode="auto">
                <a:xfrm>
                  <a:off x="3873" y="1500"/>
                  <a:ext cx="250" cy="261"/>
                </a:xfrm>
                <a:custGeom>
                  <a:avLst/>
                  <a:gdLst>
                    <a:gd name="T0" fmla="*/ 55 w 370"/>
                    <a:gd name="T1" fmla="*/ 1 h 387"/>
                    <a:gd name="T2" fmla="*/ 45 w 370"/>
                    <a:gd name="T3" fmla="*/ 0 h 387"/>
                    <a:gd name="T4" fmla="*/ 36 w 370"/>
                    <a:gd name="T5" fmla="*/ 1 h 387"/>
                    <a:gd name="T6" fmla="*/ 27 w 370"/>
                    <a:gd name="T7" fmla="*/ 5 h 387"/>
                    <a:gd name="T8" fmla="*/ 19 w 370"/>
                    <a:gd name="T9" fmla="*/ 9 h 387"/>
                    <a:gd name="T10" fmla="*/ 12 w 370"/>
                    <a:gd name="T11" fmla="*/ 16 h 387"/>
                    <a:gd name="T12" fmla="*/ 7 w 370"/>
                    <a:gd name="T13" fmla="*/ 23 h 387"/>
                    <a:gd name="T14" fmla="*/ 2 w 370"/>
                    <a:gd name="T15" fmla="*/ 31 h 387"/>
                    <a:gd name="T16" fmla="*/ 1 w 370"/>
                    <a:gd name="T17" fmla="*/ 40 h 387"/>
                    <a:gd name="T18" fmla="*/ 0 w 370"/>
                    <a:gd name="T19" fmla="*/ 46 h 387"/>
                    <a:gd name="T20" fmla="*/ 0 w 370"/>
                    <a:gd name="T21" fmla="*/ 52 h 387"/>
                    <a:gd name="T22" fmla="*/ 1 w 370"/>
                    <a:gd name="T23" fmla="*/ 57 h 387"/>
                    <a:gd name="T24" fmla="*/ 2 w 370"/>
                    <a:gd name="T25" fmla="*/ 62 h 387"/>
                    <a:gd name="T26" fmla="*/ 3 w 370"/>
                    <a:gd name="T27" fmla="*/ 67 h 387"/>
                    <a:gd name="T28" fmla="*/ 6 w 370"/>
                    <a:gd name="T29" fmla="*/ 71 h 387"/>
                    <a:gd name="T30" fmla="*/ 9 w 370"/>
                    <a:gd name="T31" fmla="*/ 76 h 387"/>
                    <a:gd name="T32" fmla="*/ 13 w 370"/>
                    <a:gd name="T33" fmla="*/ 80 h 387"/>
                    <a:gd name="T34" fmla="*/ 77 w 370"/>
                    <a:gd name="T35" fmla="*/ 10 h 387"/>
                    <a:gd name="T36" fmla="*/ 75 w 370"/>
                    <a:gd name="T37" fmla="*/ 8 h 387"/>
                    <a:gd name="T38" fmla="*/ 72 w 370"/>
                    <a:gd name="T39" fmla="*/ 7 h 387"/>
                    <a:gd name="T40" fmla="*/ 69 w 370"/>
                    <a:gd name="T41" fmla="*/ 5 h 387"/>
                    <a:gd name="T42" fmla="*/ 67 w 370"/>
                    <a:gd name="T43" fmla="*/ 4 h 387"/>
                    <a:gd name="T44" fmla="*/ 64 w 370"/>
                    <a:gd name="T45" fmla="*/ 3 h 387"/>
                    <a:gd name="T46" fmla="*/ 61 w 370"/>
                    <a:gd name="T47" fmla="*/ 1 h 387"/>
                    <a:gd name="T48" fmla="*/ 58 w 370"/>
                    <a:gd name="T49" fmla="*/ 1 h 387"/>
                    <a:gd name="T50" fmla="*/ 55 w 370"/>
                    <a:gd name="T51" fmla="*/ 1 h 387"/>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370"/>
                    <a:gd name="T79" fmla="*/ 0 h 387"/>
                    <a:gd name="T80" fmla="*/ 370 w 370"/>
                    <a:gd name="T81" fmla="*/ 387 h 387"/>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370" h="387">
                      <a:moveTo>
                        <a:pt x="262" y="1"/>
                      </a:moveTo>
                      <a:lnTo>
                        <a:pt x="216" y="0"/>
                      </a:lnTo>
                      <a:lnTo>
                        <a:pt x="170" y="7"/>
                      </a:lnTo>
                      <a:lnTo>
                        <a:pt x="129" y="22"/>
                      </a:lnTo>
                      <a:lnTo>
                        <a:pt x="92" y="44"/>
                      </a:lnTo>
                      <a:lnTo>
                        <a:pt x="58" y="75"/>
                      </a:lnTo>
                      <a:lnTo>
                        <a:pt x="32" y="109"/>
                      </a:lnTo>
                      <a:lnTo>
                        <a:pt x="12" y="150"/>
                      </a:lnTo>
                      <a:lnTo>
                        <a:pt x="1" y="196"/>
                      </a:lnTo>
                      <a:lnTo>
                        <a:pt x="0" y="223"/>
                      </a:lnTo>
                      <a:lnTo>
                        <a:pt x="0" y="250"/>
                      </a:lnTo>
                      <a:lnTo>
                        <a:pt x="3" y="276"/>
                      </a:lnTo>
                      <a:lnTo>
                        <a:pt x="10" y="300"/>
                      </a:lnTo>
                      <a:lnTo>
                        <a:pt x="18" y="324"/>
                      </a:lnTo>
                      <a:lnTo>
                        <a:pt x="30" y="346"/>
                      </a:lnTo>
                      <a:lnTo>
                        <a:pt x="44" y="368"/>
                      </a:lnTo>
                      <a:lnTo>
                        <a:pt x="61" y="387"/>
                      </a:lnTo>
                      <a:lnTo>
                        <a:pt x="370" y="48"/>
                      </a:lnTo>
                      <a:lnTo>
                        <a:pt x="358" y="39"/>
                      </a:lnTo>
                      <a:lnTo>
                        <a:pt x="346" y="32"/>
                      </a:lnTo>
                      <a:lnTo>
                        <a:pt x="332" y="25"/>
                      </a:lnTo>
                      <a:lnTo>
                        <a:pt x="320" y="19"/>
                      </a:lnTo>
                      <a:lnTo>
                        <a:pt x="307" y="13"/>
                      </a:lnTo>
                      <a:lnTo>
                        <a:pt x="291" y="8"/>
                      </a:lnTo>
                      <a:lnTo>
                        <a:pt x="278" y="5"/>
                      </a:lnTo>
                      <a:lnTo>
                        <a:pt x="262" y="1"/>
                      </a:lnTo>
                      <a:close/>
                    </a:path>
                  </a:pathLst>
                </a:cu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grpSp>
        </p:grpSp>
        <p:sp>
          <p:nvSpPr>
            <p:cNvPr id="28683" name="Oval 31"/>
            <p:cNvSpPr>
              <a:spLocks noChangeArrowheads="1"/>
            </p:cNvSpPr>
            <p:nvPr/>
          </p:nvSpPr>
          <p:spPr bwMode="auto">
            <a:xfrm>
              <a:off x="528" y="1745"/>
              <a:ext cx="241" cy="239"/>
            </a:xfrm>
            <a:prstGeom prst="ellipse">
              <a:avLst/>
            </a:prstGeom>
            <a:solidFill>
              <a:srgbClr val="850909"/>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Font typeface="Wingdings" pitchFamily="2" charset="2"/>
                <a:buChar char="§"/>
                <a:defRPr sz="2000">
                  <a:solidFill>
                    <a:schemeClr val="tx1"/>
                  </a:solidFill>
                  <a:latin typeface="Calibri" pitchFamily="34" charset="0"/>
                </a:defRPr>
              </a:lvl1pPr>
              <a:lvl2pPr marL="742950" indent="-285750" eaLnBrk="0" hangingPunct="0">
                <a:spcBef>
                  <a:spcPct val="20000"/>
                </a:spcBef>
                <a:buSzPct val="120000"/>
                <a:buFont typeface="Arial" pitchFamily="34" charset="0"/>
                <a:buChar char="•"/>
                <a:defRPr>
                  <a:solidFill>
                    <a:schemeClr val="tx1"/>
                  </a:solidFill>
                  <a:latin typeface="Calibri" pitchFamily="34" charset="0"/>
                </a:defRPr>
              </a:lvl2pPr>
              <a:lvl3pPr marL="1143000" indent="-228600" eaLnBrk="0" hangingPunct="0">
                <a:spcBef>
                  <a:spcPct val="20000"/>
                </a:spcBef>
                <a:buFont typeface="Calibri" pitchFamily="34" charset="0"/>
                <a:buChar char="−"/>
                <a:defRPr sz="1600">
                  <a:solidFill>
                    <a:schemeClr val="tx1"/>
                  </a:solidFill>
                  <a:latin typeface="Calibri" pitchFamily="34" charset="0"/>
                </a:defRPr>
              </a:lvl3pPr>
              <a:lvl4pPr marL="1600200" indent="-228600" eaLnBrk="0" hangingPunct="0">
                <a:spcBef>
                  <a:spcPct val="20000"/>
                </a:spcBef>
                <a:buFont typeface="Calibri" pitchFamily="34" charset="0"/>
                <a:buChar char="»"/>
                <a:defRPr sz="1400">
                  <a:solidFill>
                    <a:schemeClr val="tx1"/>
                  </a:solidFill>
                  <a:latin typeface="Calibri" pitchFamily="34" charset="0"/>
                </a:defRPr>
              </a:lvl4pPr>
              <a:lvl5pPr marL="2057400" indent="-228600" eaLnBrk="0" hangingPunct="0">
                <a:spcBef>
                  <a:spcPct val="20000"/>
                </a:spcBef>
                <a:buFont typeface="Arial" pitchFamily="34" charset="0"/>
                <a:buChar char="»"/>
                <a:defRPr sz="14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14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14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14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1400">
                  <a:solidFill>
                    <a:schemeClr val="tx1"/>
                  </a:solidFill>
                  <a:latin typeface="Calibri" pitchFamily="34" charset="0"/>
                </a:defRPr>
              </a:lvl9pPr>
            </a:lstStyle>
            <a:p>
              <a:pPr eaLnBrk="1" hangingPunct="1">
                <a:spcBef>
                  <a:spcPct val="0"/>
                </a:spcBef>
                <a:buFontTx/>
                <a:buNone/>
              </a:pPr>
              <a:endParaRPr lang="en-US" altLang="en-US" sz="1800" dirty="0"/>
            </a:p>
          </p:txBody>
        </p:sp>
        <p:cxnSp>
          <p:nvCxnSpPr>
            <p:cNvPr id="28684" name="AutoShape 32"/>
            <p:cNvCxnSpPr>
              <a:cxnSpLocks noChangeShapeType="1"/>
              <a:stCxn id="28718" idx="15"/>
              <a:endCxn id="28681" idx="0"/>
            </p:cNvCxnSpPr>
            <p:nvPr/>
          </p:nvCxnSpPr>
          <p:spPr bwMode="auto">
            <a:xfrm>
              <a:off x="639" y="1994"/>
              <a:ext cx="1" cy="926"/>
            </a:xfrm>
            <a:prstGeom prst="straightConnector1">
              <a:avLst/>
            </a:prstGeom>
            <a:noFill/>
            <a:ln w="57150">
              <a:solidFill>
                <a:srgbClr val="DDDDDD"/>
              </a:solidFill>
              <a:round/>
              <a:headEnd/>
              <a:tailEnd type="stealth" w="med" len="med"/>
            </a:ln>
            <a:extLst>
              <a:ext uri="{909E8E84-426E-40DD-AFC4-6F175D3DCCD1}">
                <a14:hiddenFill xmlns:a14="http://schemas.microsoft.com/office/drawing/2010/main">
                  <a:noFill/>
                </a14:hiddenFill>
              </a:ext>
            </a:extLst>
          </p:spPr>
        </p:cxnSp>
        <p:sp>
          <p:nvSpPr>
            <p:cNvPr id="28685" name="Text Box 33"/>
            <p:cNvSpPr txBox="1">
              <a:spLocks noChangeArrowheads="1"/>
            </p:cNvSpPr>
            <p:nvPr/>
          </p:nvSpPr>
          <p:spPr bwMode="auto">
            <a:xfrm>
              <a:off x="2813" y="2997"/>
              <a:ext cx="1444" cy="7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Wingdings" pitchFamily="2" charset="2"/>
                <a:buChar char="§"/>
                <a:defRPr sz="2000">
                  <a:solidFill>
                    <a:schemeClr val="tx1"/>
                  </a:solidFill>
                  <a:latin typeface="Calibri" pitchFamily="34" charset="0"/>
                </a:defRPr>
              </a:lvl1pPr>
              <a:lvl2pPr marL="742950" indent="-285750" eaLnBrk="0" hangingPunct="0">
                <a:spcBef>
                  <a:spcPct val="20000"/>
                </a:spcBef>
                <a:buSzPct val="120000"/>
                <a:buFont typeface="Arial" pitchFamily="34" charset="0"/>
                <a:buChar char="•"/>
                <a:defRPr>
                  <a:solidFill>
                    <a:schemeClr val="tx1"/>
                  </a:solidFill>
                  <a:latin typeface="Calibri" pitchFamily="34" charset="0"/>
                </a:defRPr>
              </a:lvl2pPr>
              <a:lvl3pPr marL="1143000" indent="-228600" eaLnBrk="0" hangingPunct="0">
                <a:spcBef>
                  <a:spcPct val="20000"/>
                </a:spcBef>
                <a:buFont typeface="Calibri" pitchFamily="34" charset="0"/>
                <a:buChar char="−"/>
                <a:defRPr sz="1600">
                  <a:solidFill>
                    <a:schemeClr val="tx1"/>
                  </a:solidFill>
                  <a:latin typeface="Calibri" pitchFamily="34" charset="0"/>
                </a:defRPr>
              </a:lvl3pPr>
              <a:lvl4pPr marL="1600200" indent="-228600" eaLnBrk="0" hangingPunct="0">
                <a:spcBef>
                  <a:spcPct val="20000"/>
                </a:spcBef>
                <a:buFont typeface="Calibri" pitchFamily="34" charset="0"/>
                <a:buChar char="»"/>
                <a:defRPr sz="1400">
                  <a:solidFill>
                    <a:schemeClr val="tx1"/>
                  </a:solidFill>
                  <a:latin typeface="Calibri" pitchFamily="34" charset="0"/>
                </a:defRPr>
              </a:lvl4pPr>
              <a:lvl5pPr marL="2057400" indent="-228600" eaLnBrk="0" hangingPunct="0">
                <a:spcBef>
                  <a:spcPct val="20000"/>
                </a:spcBef>
                <a:buFont typeface="Arial" pitchFamily="34" charset="0"/>
                <a:buChar char="»"/>
                <a:defRPr sz="14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14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14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14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1400">
                  <a:solidFill>
                    <a:schemeClr val="tx1"/>
                  </a:solidFill>
                  <a:latin typeface="Calibri" pitchFamily="34" charset="0"/>
                </a:defRPr>
              </a:lvl9pPr>
            </a:lstStyle>
            <a:p>
              <a:pPr eaLnBrk="1" hangingPunct="1">
                <a:spcBef>
                  <a:spcPct val="0"/>
                </a:spcBef>
                <a:buFontTx/>
                <a:buNone/>
              </a:pPr>
              <a:r>
                <a:rPr lang="en-US" altLang="en-US" sz="1400" b="1" dirty="0">
                  <a:solidFill>
                    <a:srgbClr val="850909"/>
                  </a:solidFill>
                </a:rPr>
                <a:t>DEFINE</a:t>
              </a:r>
            </a:p>
            <a:p>
              <a:pPr eaLnBrk="1" hangingPunct="1">
                <a:spcBef>
                  <a:spcPct val="0"/>
                </a:spcBef>
                <a:buFontTx/>
                <a:buNone/>
              </a:pPr>
              <a:r>
                <a:rPr lang="en-US" altLang="en-US" sz="1400" dirty="0"/>
                <a:t>Conduct Requirement Analysis</a:t>
              </a:r>
            </a:p>
            <a:p>
              <a:pPr eaLnBrk="1" hangingPunct="1">
                <a:spcBef>
                  <a:spcPct val="0"/>
                </a:spcBef>
                <a:buFontTx/>
                <a:buNone/>
              </a:pPr>
              <a:r>
                <a:rPr lang="en-US" altLang="en-US" sz="1400" dirty="0"/>
                <a:t>Design Application Architecture</a:t>
              </a:r>
            </a:p>
            <a:p>
              <a:pPr eaLnBrk="1" hangingPunct="1">
                <a:spcBef>
                  <a:spcPct val="0"/>
                </a:spcBef>
                <a:buFontTx/>
                <a:buNone/>
              </a:pPr>
              <a:r>
                <a:rPr lang="en-US" altLang="en-US" sz="1400" dirty="0"/>
                <a:t>Prepare initial project plan</a:t>
              </a:r>
            </a:p>
            <a:p>
              <a:pPr eaLnBrk="1" hangingPunct="1">
                <a:spcBef>
                  <a:spcPct val="0"/>
                </a:spcBef>
                <a:buFontTx/>
                <a:buNone/>
              </a:pPr>
              <a:endParaRPr lang="en-US" altLang="en-US" sz="1400" b="1" dirty="0">
                <a:solidFill>
                  <a:srgbClr val="850909"/>
                </a:solidFill>
              </a:endParaRPr>
            </a:p>
            <a:p>
              <a:pPr eaLnBrk="1" hangingPunct="1">
                <a:spcBef>
                  <a:spcPct val="0"/>
                </a:spcBef>
                <a:buFontTx/>
                <a:buNone/>
              </a:pPr>
              <a:endParaRPr lang="en-US" altLang="en-US" sz="1400" b="1" dirty="0">
                <a:solidFill>
                  <a:srgbClr val="850909"/>
                </a:solidFill>
              </a:endParaRPr>
            </a:p>
            <a:p>
              <a:pPr eaLnBrk="1" hangingPunct="1">
                <a:spcBef>
                  <a:spcPct val="0"/>
                </a:spcBef>
                <a:buFontTx/>
                <a:buNone/>
              </a:pPr>
              <a:endParaRPr lang="en-US" altLang="en-US" sz="1400" b="1" dirty="0">
                <a:solidFill>
                  <a:srgbClr val="850909"/>
                </a:solidFill>
              </a:endParaRPr>
            </a:p>
            <a:p>
              <a:pPr eaLnBrk="1" hangingPunct="1">
                <a:spcBef>
                  <a:spcPct val="0"/>
                </a:spcBef>
                <a:buFontTx/>
                <a:buNone/>
              </a:pPr>
              <a:endParaRPr lang="en-US" altLang="en-US" sz="1400" b="1" dirty="0"/>
            </a:p>
          </p:txBody>
        </p:sp>
        <p:sp>
          <p:nvSpPr>
            <p:cNvPr id="28686" name="Text Box 34"/>
            <p:cNvSpPr txBox="1">
              <a:spLocks noChangeArrowheads="1"/>
            </p:cNvSpPr>
            <p:nvPr/>
          </p:nvSpPr>
          <p:spPr bwMode="auto">
            <a:xfrm>
              <a:off x="3015" y="800"/>
              <a:ext cx="1894"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Wingdings" pitchFamily="2" charset="2"/>
                <a:buChar char="§"/>
                <a:defRPr sz="2000">
                  <a:solidFill>
                    <a:schemeClr val="tx1"/>
                  </a:solidFill>
                  <a:latin typeface="Calibri" pitchFamily="34" charset="0"/>
                </a:defRPr>
              </a:lvl1pPr>
              <a:lvl2pPr marL="742950" indent="-285750" eaLnBrk="0" hangingPunct="0">
                <a:spcBef>
                  <a:spcPct val="20000"/>
                </a:spcBef>
                <a:buSzPct val="120000"/>
                <a:buFont typeface="Arial" pitchFamily="34" charset="0"/>
                <a:buChar char="•"/>
                <a:defRPr>
                  <a:solidFill>
                    <a:schemeClr val="tx1"/>
                  </a:solidFill>
                  <a:latin typeface="Calibri" pitchFamily="34" charset="0"/>
                </a:defRPr>
              </a:lvl2pPr>
              <a:lvl3pPr marL="1143000" indent="-228600" eaLnBrk="0" hangingPunct="0">
                <a:spcBef>
                  <a:spcPct val="20000"/>
                </a:spcBef>
                <a:buFont typeface="Calibri" pitchFamily="34" charset="0"/>
                <a:buChar char="−"/>
                <a:defRPr sz="1600">
                  <a:solidFill>
                    <a:schemeClr val="tx1"/>
                  </a:solidFill>
                  <a:latin typeface="Calibri" pitchFamily="34" charset="0"/>
                </a:defRPr>
              </a:lvl3pPr>
              <a:lvl4pPr marL="1600200" indent="-228600" eaLnBrk="0" hangingPunct="0">
                <a:spcBef>
                  <a:spcPct val="20000"/>
                </a:spcBef>
                <a:buFont typeface="Calibri" pitchFamily="34" charset="0"/>
                <a:buChar char="»"/>
                <a:defRPr sz="1400">
                  <a:solidFill>
                    <a:schemeClr val="tx1"/>
                  </a:solidFill>
                  <a:latin typeface="Calibri" pitchFamily="34" charset="0"/>
                </a:defRPr>
              </a:lvl4pPr>
              <a:lvl5pPr marL="2057400" indent="-228600" eaLnBrk="0" hangingPunct="0">
                <a:spcBef>
                  <a:spcPct val="20000"/>
                </a:spcBef>
                <a:buFont typeface="Arial" pitchFamily="34" charset="0"/>
                <a:buChar char="»"/>
                <a:defRPr sz="14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14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14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14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1400">
                  <a:solidFill>
                    <a:schemeClr val="tx1"/>
                  </a:solidFill>
                  <a:latin typeface="Calibri" pitchFamily="34" charset="0"/>
                </a:defRPr>
              </a:lvl9pPr>
            </a:lstStyle>
            <a:p>
              <a:pPr eaLnBrk="1" hangingPunct="1">
                <a:spcBef>
                  <a:spcPct val="0"/>
                </a:spcBef>
                <a:buFontTx/>
                <a:buNone/>
              </a:pPr>
              <a:r>
                <a:rPr lang="en-US" altLang="en-US" sz="1200" b="1" dirty="0">
                  <a:solidFill>
                    <a:srgbClr val="850909"/>
                  </a:solidFill>
                  <a:latin typeface="Trebuchet MS" pitchFamily="34" charset="0"/>
                </a:rPr>
                <a:t>DEPLOY AND SUPPORT</a:t>
              </a:r>
              <a:br>
                <a:rPr lang="en-US" altLang="en-US" sz="1200" dirty="0">
                  <a:solidFill>
                    <a:srgbClr val="850909"/>
                  </a:solidFill>
                  <a:latin typeface="Trebuchet MS" pitchFamily="34" charset="0"/>
                </a:rPr>
              </a:br>
              <a:r>
                <a:rPr lang="en-US" altLang="en-US" sz="1400" dirty="0"/>
                <a:t>Deliver System documentation</a:t>
              </a:r>
            </a:p>
            <a:p>
              <a:pPr eaLnBrk="1" hangingPunct="1">
                <a:spcBef>
                  <a:spcPct val="0"/>
                </a:spcBef>
                <a:buFontTx/>
                <a:buNone/>
              </a:pPr>
              <a:r>
                <a:rPr lang="en-US" altLang="en-US" sz="1400" dirty="0"/>
                <a:t>Provide training to end users</a:t>
              </a:r>
            </a:p>
            <a:p>
              <a:pPr eaLnBrk="1" hangingPunct="1">
                <a:spcBef>
                  <a:spcPct val="0"/>
                </a:spcBef>
                <a:buFontTx/>
                <a:buNone/>
              </a:pPr>
              <a:r>
                <a:rPr lang="en-US" altLang="en-US" sz="1400" dirty="0"/>
                <a:t>Provide installation support</a:t>
              </a:r>
            </a:p>
          </p:txBody>
        </p:sp>
        <p:sp>
          <p:nvSpPr>
            <p:cNvPr id="28687" name="Text Box 35"/>
            <p:cNvSpPr txBox="1">
              <a:spLocks noChangeArrowheads="1"/>
            </p:cNvSpPr>
            <p:nvPr/>
          </p:nvSpPr>
          <p:spPr bwMode="auto">
            <a:xfrm>
              <a:off x="3324" y="1606"/>
              <a:ext cx="2018"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Wingdings" pitchFamily="2" charset="2"/>
                <a:buChar char="§"/>
                <a:defRPr sz="2000">
                  <a:solidFill>
                    <a:schemeClr val="tx1"/>
                  </a:solidFill>
                  <a:latin typeface="Calibri" pitchFamily="34" charset="0"/>
                </a:defRPr>
              </a:lvl1pPr>
              <a:lvl2pPr marL="742950" indent="-285750" eaLnBrk="0" hangingPunct="0">
                <a:spcBef>
                  <a:spcPct val="20000"/>
                </a:spcBef>
                <a:buSzPct val="120000"/>
                <a:buFont typeface="Arial" pitchFamily="34" charset="0"/>
                <a:buChar char="•"/>
                <a:defRPr>
                  <a:solidFill>
                    <a:schemeClr val="tx1"/>
                  </a:solidFill>
                  <a:latin typeface="Calibri" pitchFamily="34" charset="0"/>
                </a:defRPr>
              </a:lvl2pPr>
              <a:lvl3pPr marL="1143000" indent="-228600" eaLnBrk="0" hangingPunct="0">
                <a:spcBef>
                  <a:spcPct val="20000"/>
                </a:spcBef>
                <a:buFont typeface="Calibri" pitchFamily="34" charset="0"/>
                <a:buChar char="−"/>
                <a:defRPr sz="1600">
                  <a:solidFill>
                    <a:schemeClr val="tx1"/>
                  </a:solidFill>
                  <a:latin typeface="Calibri" pitchFamily="34" charset="0"/>
                </a:defRPr>
              </a:lvl3pPr>
              <a:lvl4pPr marL="1600200" indent="-228600" eaLnBrk="0" hangingPunct="0">
                <a:spcBef>
                  <a:spcPct val="20000"/>
                </a:spcBef>
                <a:buFont typeface="Calibri" pitchFamily="34" charset="0"/>
                <a:buChar char="»"/>
                <a:defRPr sz="1400">
                  <a:solidFill>
                    <a:schemeClr val="tx1"/>
                  </a:solidFill>
                  <a:latin typeface="Calibri" pitchFamily="34" charset="0"/>
                </a:defRPr>
              </a:lvl4pPr>
              <a:lvl5pPr marL="2057400" indent="-228600" eaLnBrk="0" hangingPunct="0">
                <a:spcBef>
                  <a:spcPct val="20000"/>
                </a:spcBef>
                <a:buFont typeface="Arial" pitchFamily="34" charset="0"/>
                <a:buChar char="»"/>
                <a:defRPr sz="14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14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14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14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1400">
                  <a:solidFill>
                    <a:schemeClr val="tx1"/>
                  </a:solidFill>
                  <a:latin typeface="Calibri" pitchFamily="34" charset="0"/>
                </a:defRPr>
              </a:lvl9pPr>
            </a:lstStyle>
            <a:p>
              <a:pPr eaLnBrk="1" hangingPunct="1">
                <a:spcBef>
                  <a:spcPct val="0"/>
                </a:spcBef>
                <a:buFontTx/>
                <a:buNone/>
              </a:pPr>
              <a:r>
                <a:rPr lang="en-US" altLang="en-US" sz="1200" b="1" dirty="0">
                  <a:solidFill>
                    <a:srgbClr val="850909"/>
                  </a:solidFill>
                  <a:latin typeface="Trebuchet MS" pitchFamily="34" charset="0"/>
                </a:rPr>
                <a:t>CONSTRUCTION AND TEST</a:t>
              </a:r>
            </a:p>
            <a:p>
              <a:pPr eaLnBrk="1" hangingPunct="1">
                <a:spcBef>
                  <a:spcPct val="0"/>
                </a:spcBef>
                <a:buFontTx/>
                <a:buNone/>
              </a:pPr>
              <a:r>
                <a:rPr lang="en-US" altLang="en-US" sz="1400" dirty="0"/>
                <a:t>Code and unit testing</a:t>
              </a:r>
            </a:p>
            <a:p>
              <a:pPr eaLnBrk="1" hangingPunct="1">
                <a:spcBef>
                  <a:spcPct val="0"/>
                </a:spcBef>
                <a:buFontTx/>
                <a:buNone/>
              </a:pPr>
              <a:r>
                <a:rPr lang="en-US" altLang="en-US" sz="1400" dirty="0"/>
                <a:t>Conduct System and Integration Testing</a:t>
              </a:r>
            </a:p>
            <a:p>
              <a:pPr eaLnBrk="1" hangingPunct="1">
                <a:spcBef>
                  <a:spcPct val="0"/>
                </a:spcBef>
                <a:buFontTx/>
                <a:buNone/>
              </a:pPr>
              <a:r>
                <a:rPr lang="en-US" altLang="en-US" sz="1400" dirty="0"/>
                <a:t>Conduct User acceptance testing</a:t>
              </a:r>
            </a:p>
            <a:p>
              <a:pPr eaLnBrk="1" hangingPunct="1">
                <a:spcBef>
                  <a:spcPct val="0"/>
                </a:spcBef>
                <a:buFontTx/>
                <a:buNone/>
              </a:pPr>
              <a:endParaRPr lang="en-US" altLang="en-US" sz="1200" b="1" dirty="0">
                <a:latin typeface="Trebuchet MS" pitchFamily="34" charset="0"/>
              </a:endParaRPr>
            </a:p>
          </p:txBody>
        </p:sp>
        <p:sp>
          <p:nvSpPr>
            <p:cNvPr id="28688" name="Text Box 36"/>
            <p:cNvSpPr txBox="1">
              <a:spLocks noChangeArrowheads="1"/>
            </p:cNvSpPr>
            <p:nvPr/>
          </p:nvSpPr>
          <p:spPr bwMode="auto">
            <a:xfrm>
              <a:off x="3569" y="2509"/>
              <a:ext cx="1714"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Wingdings" pitchFamily="2" charset="2"/>
                <a:buChar char="§"/>
                <a:defRPr sz="2000">
                  <a:solidFill>
                    <a:schemeClr val="tx1"/>
                  </a:solidFill>
                  <a:latin typeface="Calibri" pitchFamily="34" charset="0"/>
                </a:defRPr>
              </a:lvl1pPr>
              <a:lvl2pPr marL="742950" indent="-285750" eaLnBrk="0" hangingPunct="0">
                <a:spcBef>
                  <a:spcPct val="20000"/>
                </a:spcBef>
                <a:buSzPct val="120000"/>
                <a:buFont typeface="Arial" pitchFamily="34" charset="0"/>
                <a:buChar char="•"/>
                <a:defRPr>
                  <a:solidFill>
                    <a:schemeClr val="tx1"/>
                  </a:solidFill>
                  <a:latin typeface="Calibri" pitchFamily="34" charset="0"/>
                </a:defRPr>
              </a:lvl2pPr>
              <a:lvl3pPr marL="1143000" indent="-228600" eaLnBrk="0" hangingPunct="0">
                <a:spcBef>
                  <a:spcPct val="20000"/>
                </a:spcBef>
                <a:buFont typeface="Calibri" pitchFamily="34" charset="0"/>
                <a:buChar char="−"/>
                <a:defRPr sz="1600">
                  <a:solidFill>
                    <a:schemeClr val="tx1"/>
                  </a:solidFill>
                  <a:latin typeface="Calibri" pitchFamily="34" charset="0"/>
                </a:defRPr>
              </a:lvl3pPr>
              <a:lvl4pPr marL="1600200" indent="-228600" eaLnBrk="0" hangingPunct="0">
                <a:spcBef>
                  <a:spcPct val="20000"/>
                </a:spcBef>
                <a:buFont typeface="Calibri" pitchFamily="34" charset="0"/>
                <a:buChar char="»"/>
                <a:defRPr sz="1400">
                  <a:solidFill>
                    <a:schemeClr val="tx1"/>
                  </a:solidFill>
                  <a:latin typeface="Calibri" pitchFamily="34" charset="0"/>
                </a:defRPr>
              </a:lvl4pPr>
              <a:lvl5pPr marL="2057400" indent="-228600" eaLnBrk="0" hangingPunct="0">
                <a:spcBef>
                  <a:spcPct val="20000"/>
                </a:spcBef>
                <a:buFont typeface="Arial" pitchFamily="34" charset="0"/>
                <a:buChar char="»"/>
                <a:defRPr sz="14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14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14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14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1400">
                  <a:solidFill>
                    <a:schemeClr val="tx1"/>
                  </a:solidFill>
                  <a:latin typeface="Calibri" pitchFamily="34" charset="0"/>
                </a:defRPr>
              </a:lvl9pPr>
            </a:lstStyle>
            <a:p>
              <a:pPr eaLnBrk="1" hangingPunct="1">
                <a:spcBef>
                  <a:spcPct val="0"/>
                </a:spcBef>
                <a:buFontTx/>
                <a:buNone/>
              </a:pPr>
              <a:r>
                <a:rPr lang="en-US" altLang="en-US" sz="1400" b="1" dirty="0">
                  <a:solidFill>
                    <a:srgbClr val="850909"/>
                  </a:solidFill>
                </a:rPr>
                <a:t>MODELLING</a:t>
              </a:r>
            </a:p>
            <a:p>
              <a:pPr eaLnBrk="1" hangingPunct="1">
                <a:spcBef>
                  <a:spcPct val="0"/>
                </a:spcBef>
                <a:buFontTx/>
                <a:buNone/>
              </a:pPr>
              <a:r>
                <a:rPr lang="en-US" altLang="en-US" sz="1400" dirty="0"/>
                <a:t>Create detailed design</a:t>
              </a:r>
            </a:p>
            <a:p>
              <a:pPr eaLnBrk="1" hangingPunct="1">
                <a:spcBef>
                  <a:spcPct val="0"/>
                </a:spcBef>
                <a:buFontTx/>
                <a:buNone/>
              </a:pPr>
              <a:r>
                <a:rPr lang="en-US" altLang="en-US" sz="1400" dirty="0"/>
                <a:t>Prepare detailed project plan</a:t>
              </a:r>
            </a:p>
            <a:p>
              <a:pPr eaLnBrk="1" hangingPunct="1">
                <a:spcBef>
                  <a:spcPct val="0"/>
                </a:spcBef>
                <a:buFontTx/>
                <a:buNone/>
              </a:pPr>
              <a:endParaRPr lang="en-US" altLang="en-US" sz="1200" dirty="0">
                <a:latin typeface="Trebuchet MS" pitchFamily="34" charset="0"/>
              </a:endParaRPr>
            </a:p>
          </p:txBody>
        </p:sp>
        <p:sp>
          <p:nvSpPr>
            <p:cNvPr id="28689" name="Oval 37"/>
            <p:cNvSpPr>
              <a:spLocks noChangeArrowheads="1"/>
            </p:cNvSpPr>
            <p:nvPr/>
          </p:nvSpPr>
          <p:spPr bwMode="auto">
            <a:xfrm>
              <a:off x="1038" y="2107"/>
              <a:ext cx="150" cy="148"/>
            </a:xfrm>
            <a:prstGeom prst="ellipse">
              <a:avLst/>
            </a:prstGeom>
            <a:solidFill>
              <a:srgbClr val="850909"/>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Font typeface="Wingdings" pitchFamily="2" charset="2"/>
                <a:buChar char="§"/>
                <a:defRPr sz="2000">
                  <a:solidFill>
                    <a:schemeClr val="tx1"/>
                  </a:solidFill>
                  <a:latin typeface="Calibri" pitchFamily="34" charset="0"/>
                </a:defRPr>
              </a:lvl1pPr>
              <a:lvl2pPr marL="742950" indent="-285750" eaLnBrk="0" hangingPunct="0">
                <a:spcBef>
                  <a:spcPct val="20000"/>
                </a:spcBef>
                <a:buSzPct val="120000"/>
                <a:buFont typeface="Arial" pitchFamily="34" charset="0"/>
                <a:buChar char="•"/>
                <a:defRPr>
                  <a:solidFill>
                    <a:schemeClr val="tx1"/>
                  </a:solidFill>
                  <a:latin typeface="Calibri" pitchFamily="34" charset="0"/>
                </a:defRPr>
              </a:lvl2pPr>
              <a:lvl3pPr marL="1143000" indent="-228600" eaLnBrk="0" hangingPunct="0">
                <a:spcBef>
                  <a:spcPct val="20000"/>
                </a:spcBef>
                <a:buFont typeface="Calibri" pitchFamily="34" charset="0"/>
                <a:buChar char="−"/>
                <a:defRPr sz="1600">
                  <a:solidFill>
                    <a:schemeClr val="tx1"/>
                  </a:solidFill>
                  <a:latin typeface="Calibri" pitchFamily="34" charset="0"/>
                </a:defRPr>
              </a:lvl3pPr>
              <a:lvl4pPr marL="1600200" indent="-228600" eaLnBrk="0" hangingPunct="0">
                <a:spcBef>
                  <a:spcPct val="20000"/>
                </a:spcBef>
                <a:buFont typeface="Calibri" pitchFamily="34" charset="0"/>
                <a:buChar char="»"/>
                <a:defRPr sz="1400">
                  <a:solidFill>
                    <a:schemeClr val="tx1"/>
                  </a:solidFill>
                  <a:latin typeface="Calibri" pitchFamily="34" charset="0"/>
                </a:defRPr>
              </a:lvl4pPr>
              <a:lvl5pPr marL="2057400" indent="-228600" eaLnBrk="0" hangingPunct="0">
                <a:spcBef>
                  <a:spcPct val="20000"/>
                </a:spcBef>
                <a:buFont typeface="Arial" pitchFamily="34" charset="0"/>
                <a:buChar char="»"/>
                <a:defRPr sz="14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14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14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14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1400">
                  <a:solidFill>
                    <a:schemeClr val="tx1"/>
                  </a:solidFill>
                  <a:latin typeface="Calibri" pitchFamily="34" charset="0"/>
                </a:defRPr>
              </a:lvl9pPr>
            </a:lstStyle>
            <a:p>
              <a:pPr eaLnBrk="1" hangingPunct="1">
                <a:spcBef>
                  <a:spcPct val="0"/>
                </a:spcBef>
                <a:buFontTx/>
                <a:buNone/>
              </a:pPr>
              <a:endParaRPr lang="en-US" altLang="en-US" sz="1800" dirty="0"/>
            </a:p>
          </p:txBody>
        </p:sp>
        <p:cxnSp>
          <p:nvCxnSpPr>
            <p:cNvPr id="28690" name="AutoShape 38"/>
            <p:cNvCxnSpPr>
              <a:cxnSpLocks noChangeShapeType="1"/>
              <a:stCxn id="28689" idx="4"/>
              <a:endCxn id="28680" idx="2"/>
            </p:cNvCxnSpPr>
            <p:nvPr/>
          </p:nvCxnSpPr>
          <p:spPr bwMode="auto">
            <a:xfrm rot="16200000" flipH="1">
              <a:off x="1605" y="1763"/>
              <a:ext cx="710" cy="1693"/>
            </a:xfrm>
            <a:prstGeom prst="bentConnector2">
              <a:avLst/>
            </a:prstGeom>
            <a:noFill/>
            <a:ln w="57150">
              <a:solidFill>
                <a:srgbClr val="DDDDDD"/>
              </a:solidFill>
              <a:miter lim="800000"/>
              <a:headEnd/>
              <a:tailEnd type="stealth" w="med" len="med"/>
            </a:ln>
            <a:extLst>
              <a:ext uri="{909E8E84-426E-40DD-AFC4-6F175D3DCCD1}">
                <a14:hiddenFill xmlns:a14="http://schemas.microsoft.com/office/drawing/2010/main">
                  <a:noFill/>
                </a14:hiddenFill>
              </a:ext>
            </a:extLst>
          </p:spPr>
        </p:cxnSp>
        <p:sp>
          <p:nvSpPr>
            <p:cNvPr id="28691" name="Text Box 39"/>
            <p:cNvSpPr txBox="1">
              <a:spLocks noChangeArrowheads="1"/>
            </p:cNvSpPr>
            <p:nvPr/>
          </p:nvSpPr>
          <p:spPr bwMode="auto">
            <a:xfrm>
              <a:off x="509" y="3162"/>
              <a:ext cx="1450"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Wingdings" pitchFamily="2" charset="2"/>
                <a:buChar char="§"/>
                <a:defRPr sz="2000">
                  <a:solidFill>
                    <a:schemeClr val="tx1"/>
                  </a:solidFill>
                  <a:latin typeface="Calibri" pitchFamily="34" charset="0"/>
                </a:defRPr>
              </a:lvl1pPr>
              <a:lvl2pPr marL="742950" indent="-285750" eaLnBrk="0" hangingPunct="0">
                <a:spcBef>
                  <a:spcPct val="20000"/>
                </a:spcBef>
                <a:buSzPct val="120000"/>
                <a:buFont typeface="Arial" pitchFamily="34" charset="0"/>
                <a:buChar char="•"/>
                <a:defRPr>
                  <a:solidFill>
                    <a:schemeClr val="tx1"/>
                  </a:solidFill>
                  <a:latin typeface="Calibri" pitchFamily="34" charset="0"/>
                </a:defRPr>
              </a:lvl2pPr>
              <a:lvl3pPr marL="1143000" indent="-228600" eaLnBrk="0" hangingPunct="0">
                <a:spcBef>
                  <a:spcPct val="20000"/>
                </a:spcBef>
                <a:buFont typeface="Calibri" pitchFamily="34" charset="0"/>
                <a:buChar char="−"/>
                <a:defRPr sz="1600">
                  <a:solidFill>
                    <a:schemeClr val="tx1"/>
                  </a:solidFill>
                  <a:latin typeface="Calibri" pitchFamily="34" charset="0"/>
                </a:defRPr>
              </a:lvl3pPr>
              <a:lvl4pPr marL="1600200" indent="-228600" eaLnBrk="0" hangingPunct="0">
                <a:spcBef>
                  <a:spcPct val="20000"/>
                </a:spcBef>
                <a:buFont typeface="Calibri" pitchFamily="34" charset="0"/>
                <a:buChar char="»"/>
                <a:defRPr sz="1400">
                  <a:solidFill>
                    <a:schemeClr val="tx1"/>
                  </a:solidFill>
                  <a:latin typeface="Calibri" pitchFamily="34" charset="0"/>
                </a:defRPr>
              </a:lvl4pPr>
              <a:lvl5pPr marL="2057400" indent="-228600" eaLnBrk="0" hangingPunct="0">
                <a:spcBef>
                  <a:spcPct val="20000"/>
                </a:spcBef>
                <a:buFont typeface="Arial" pitchFamily="34" charset="0"/>
                <a:buChar char="»"/>
                <a:defRPr sz="14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14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14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14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1400">
                  <a:solidFill>
                    <a:schemeClr val="tx1"/>
                  </a:solidFill>
                  <a:latin typeface="Calibri" pitchFamily="34" charset="0"/>
                </a:defRPr>
              </a:lvl9pPr>
            </a:lstStyle>
            <a:p>
              <a:pPr eaLnBrk="1" hangingPunct="1">
                <a:spcBef>
                  <a:spcPct val="0"/>
                </a:spcBef>
                <a:buFontTx/>
                <a:buNone/>
              </a:pPr>
              <a:r>
                <a:rPr lang="en-US" altLang="en-US" sz="1400" b="1" dirty="0">
                  <a:solidFill>
                    <a:srgbClr val="850909"/>
                  </a:solidFill>
                </a:rPr>
                <a:t>PLAN</a:t>
              </a:r>
              <a:br>
                <a:rPr lang="en-US" altLang="en-US" sz="1400" dirty="0">
                  <a:solidFill>
                    <a:srgbClr val="850909"/>
                  </a:solidFill>
                </a:rPr>
              </a:br>
              <a:r>
                <a:rPr lang="en-US" altLang="en-US" sz="1400" dirty="0"/>
                <a:t>Define Scope</a:t>
              </a:r>
            </a:p>
            <a:p>
              <a:pPr eaLnBrk="1" hangingPunct="1">
                <a:spcBef>
                  <a:spcPct val="0"/>
                </a:spcBef>
                <a:buFontTx/>
                <a:buNone/>
              </a:pPr>
              <a:r>
                <a:rPr lang="en-US" altLang="en-US" sz="1400" dirty="0"/>
                <a:t>Estimate Effort</a:t>
              </a:r>
            </a:p>
            <a:p>
              <a:pPr eaLnBrk="1" hangingPunct="1">
                <a:spcBef>
                  <a:spcPct val="0"/>
                </a:spcBef>
                <a:buFontTx/>
                <a:buNone/>
              </a:pPr>
              <a:r>
                <a:rPr lang="en-US" altLang="en-US" sz="1400" dirty="0"/>
                <a:t>Decide Engagement Model</a:t>
              </a:r>
            </a:p>
          </p:txBody>
        </p:sp>
        <p:sp>
          <p:nvSpPr>
            <p:cNvPr id="28692" name="Oval 40"/>
            <p:cNvSpPr>
              <a:spLocks noChangeArrowheads="1"/>
            </p:cNvSpPr>
            <p:nvPr/>
          </p:nvSpPr>
          <p:spPr bwMode="auto">
            <a:xfrm>
              <a:off x="1286" y="1672"/>
              <a:ext cx="180" cy="178"/>
            </a:xfrm>
            <a:prstGeom prst="ellipse">
              <a:avLst/>
            </a:prstGeom>
            <a:solidFill>
              <a:srgbClr val="850909"/>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Font typeface="Wingdings" pitchFamily="2" charset="2"/>
                <a:buChar char="§"/>
                <a:defRPr sz="2000">
                  <a:solidFill>
                    <a:schemeClr val="tx1"/>
                  </a:solidFill>
                  <a:latin typeface="Calibri" pitchFamily="34" charset="0"/>
                </a:defRPr>
              </a:lvl1pPr>
              <a:lvl2pPr marL="742950" indent="-285750" eaLnBrk="0" hangingPunct="0">
                <a:spcBef>
                  <a:spcPct val="20000"/>
                </a:spcBef>
                <a:buSzPct val="120000"/>
                <a:buFont typeface="Arial" pitchFamily="34" charset="0"/>
                <a:buChar char="•"/>
                <a:defRPr>
                  <a:solidFill>
                    <a:schemeClr val="tx1"/>
                  </a:solidFill>
                  <a:latin typeface="Calibri" pitchFamily="34" charset="0"/>
                </a:defRPr>
              </a:lvl2pPr>
              <a:lvl3pPr marL="1143000" indent="-228600" eaLnBrk="0" hangingPunct="0">
                <a:spcBef>
                  <a:spcPct val="20000"/>
                </a:spcBef>
                <a:buFont typeface="Calibri" pitchFamily="34" charset="0"/>
                <a:buChar char="−"/>
                <a:defRPr sz="1600">
                  <a:solidFill>
                    <a:schemeClr val="tx1"/>
                  </a:solidFill>
                  <a:latin typeface="Calibri" pitchFamily="34" charset="0"/>
                </a:defRPr>
              </a:lvl3pPr>
              <a:lvl4pPr marL="1600200" indent="-228600" eaLnBrk="0" hangingPunct="0">
                <a:spcBef>
                  <a:spcPct val="20000"/>
                </a:spcBef>
                <a:buFont typeface="Calibri" pitchFamily="34" charset="0"/>
                <a:buChar char="»"/>
                <a:defRPr sz="1400">
                  <a:solidFill>
                    <a:schemeClr val="tx1"/>
                  </a:solidFill>
                  <a:latin typeface="Calibri" pitchFamily="34" charset="0"/>
                </a:defRPr>
              </a:lvl4pPr>
              <a:lvl5pPr marL="2057400" indent="-228600" eaLnBrk="0" hangingPunct="0">
                <a:spcBef>
                  <a:spcPct val="20000"/>
                </a:spcBef>
                <a:buFont typeface="Arial" pitchFamily="34" charset="0"/>
                <a:buChar char="»"/>
                <a:defRPr sz="14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14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14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14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1400">
                  <a:solidFill>
                    <a:schemeClr val="tx1"/>
                  </a:solidFill>
                  <a:latin typeface="Calibri" pitchFamily="34" charset="0"/>
                </a:defRPr>
              </a:lvl9pPr>
            </a:lstStyle>
            <a:p>
              <a:pPr eaLnBrk="1" hangingPunct="1">
                <a:spcBef>
                  <a:spcPct val="0"/>
                </a:spcBef>
                <a:buFontTx/>
                <a:buNone/>
              </a:pPr>
              <a:endParaRPr lang="en-US" altLang="en-US" sz="1800" dirty="0">
                <a:latin typeface="Trebuchet MS" pitchFamily="34" charset="0"/>
              </a:endParaRPr>
            </a:p>
          </p:txBody>
        </p:sp>
        <p:cxnSp>
          <p:nvCxnSpPr>
            <p:cNvPr id="28693" name="AutoShape 41"/>
            <p:cNvCxnSpPr>
              <a:cxnSpLocks noChangeShapeType="1"/>
              <a:stCxn id="28692" idx="4"/>
              <a:endCxn id="28679" idx="2"/>
            </p:cNvCxnSpPr>
            <p:nvPr/>
          </p:nvCxnSpPr>
          <p:spPr bwMode="auto">
            <a:xfrm rot="16200000" flipH="1">
              <a:off x="2188" y="1038"/>
              <a:ext cx="550" cy="2173"/>
            </a:xfrm>
            <a:prstGeom prst="bentConnector2">
              <a:avLst/>
            </a:prstGeom>
            <a:noFill/>
            <a:ln w="57150">
              <a:solidFill>
                <a:srgbClr val="DDDDDD"/>
              </a:solidFill>
              <a:miter lim="800000"/>
              <a:headEnd/>
              <a:tailEnd type="stealth" w="med" len="med"/>
            </a:ln>
            <a:extLst>
              <a:ext uri="{909E8E84-426E-40DD-AFC4-6F175D3DCCD1}">
                <a14:hiddenFill xmlns:a14="http://schemas.microsoft.com/office/drawing/2010/main">
                  <a:noFill/>
                </a14:hiddenFill>
              </a:ext>
            </a:extLst>
          </p:spPr>
        </p:cxnSp>
        <p:sp>
          <p:nvSpPr>
            <p:cNvPr id="28694" name="Oval 42"/>
            <p:cNvSpPr>
              <a:spLocks noChangeArrowheads="1"/>
            </p:cNvSpPr>
            <p:nvPr/>
          </p:nvSpPr>
          <p:spPr bwMode="auto">
            <a:xfrm>
              <a:off x="2199" y="1694"/>
              <a:ext cx="284" cy="282"/>
            </a:xfrm>
            <a:prstGeom prst="ellipse">
              <a:avLst/>
            </a:prstGeom>
            <a:solidFill>
              <a:srgbClr val="850909"/>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Font typeface="Wingdings" pitchFamily="2" charset="2"/>
                <a:buChar char="§"/>
                <a:defRPr sz="2000">
                  <a:solidFill>
                    <a:schemeClr val="tx1"/>
                  </a:solidFill>
                  <a:latin typeface="Calibri" pitchFamily="34" charset="0"/>
                </a:defRPr>
              </a:lvl1pPr>
              <a:lvl2pPr marL="742950" indent="-285750" eaLnBrk="0" hangingPunct="0">
                <a:spcBef>
                  <a:spcPct val="20000"/>
                </a:spcBef>
                <a:buSzPct val="120000"/>
                <a:buFont typeface="Arial" pitchFamily="34" charset="0"/>
                <a:buChar char="•"/>
                <a:defRPr>
                  <a:solidFill>
                    <a:schemeClr val="tx1"/>
                  </a:solidFill>
                  <a:latin typeface="Calibri" pitchFamily="34" charset="0"/>
                </a:defRPr>
              </a:lvl2pPr>
              <a:lvl3pPr marL="1143000" indent="-228600" eaLnBrk="0" hangingPunct="0">
                <a:spcBef>
                  <a:spcPct val="20000"/>
                </a:spcBef>
                <a:buFont typeface="Calibri" pitchFamily="34" charset="0"/>
                <a:buChar char="−"/>
                <a:defRPr sz="1600">
                  <a:solidFill>
                    <a:schemeClr val="tx1"/>
                  </a:solidFill>
                  <a:latin typeface="Calibri" pitchFamily="34" charset="0"/>
                </a:defRPr>
              </a:lvl3pPr>
              <a:lvl4pPr marL="1600200" indent="-228600" eaLnBrk="0" hangingPunct="0">
                <a:spcBef>
                  <a:spcPct val="20000"/>
                </a:spcBef>
                <a:buFont typeface="Calibri" pitchFamily="34" charset="0"/>
                <a:buChar char="»"/>
                <a:defRPr sz="1400">
                  <a:solidFill>
                    <a:schemeClr val="tx1"/>
                  </a:solidFill>
                  <a:latin typeface="Calibri" pitchFamily="34" charset="0"/>
                </a:defRPr>
              </a:lvl4pPr>
              <a:lvl5pPr marL="2057400" indent="-228600" eaLnBrk="0" hangingPunct="0">
                <a:spcBef>
                  <a:spcPct val="20000"/>
                </a:spcBef>
                <a:buFont typeface="Arial" pitchFamily="34" charset="0"/>
                <a:buChar char="»"/>
                <a:defRPr sz="14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14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14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14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1400">
                  <a:solidFill>
                    <a:schemeClr val="tx1"/>
                  </a:solidFill>
                  <a:latin typeface="Calibri" pitchFamily="34" charset="0"/>
                </a:defRPr>
              </a:lvl9pPr>
            </a:lstStyle>
            <a:p>
              <a:pPr eaLnBrk="1" hangingPunct="1">
                <a:spcBef>
                  <a:spcPct val="0"/>
                </a:spcBef>
                <a:buFontTx/>
                <a:buNone/>
              </a:pPr>
              <a:endParaRPr lang="en-US" altLang="en-US" sz="1800" dirty="0">
                <a:latin typeface="Trebuchet MS" pitchFamily="34" charset="0"/>
              </a:endParaRPr>
            </a:p>
          </p:txBody>
        </p:sp>
        <p:cxnSp>
          <p:nvCxnSpPr>
            <p:cNvPr id="28695" name="AutoShape 43"/>
            <p:cNvCxnSpPr>
              <a:cxnSpLocks noChangeShapeType="1"/>
              <a:stCxn id="28694" idx="6"/>
            </p:cNvCxnSpPr>
            <p:nvPr/>
          </p:nvCxnSpPr>
          <p:spPr bwMode="auto">
            <a:xfrm flipV="1">
              <a:off x="2483" y="1518"/>
              <a:ext cx="743" cy="317"/>
            </a:xfrm>
            <a:prstGeom prst="bentConnector3">
              <a:avLst>
                <a:gd name="adj1" fmla="val 62986"/>
              </a:avLst>
            </a:prstGeom>
            <a:noFill/>
            <a:ln w="57150">
              <a:solidFill>
                <a:srgbClr val="DDDDDD"/>
              </a:solidFill>
              <a:miter lim="800000"/>
              <a:headEnd/>
              <a:tailEnd type="stealth" w="med" len="med"/>
            </a:ln>
            <a:extLst>
              <a:ext uri="{909E8E84-426E-40DD-AFC4-6F175D3DCCD1}">
                <a14:hiddenFill xmlns:a14="http://schemas.microsoft.com/office/drawing/2010/main">
                  <a:noFill/>
                </a14:hiddenFill>
              </a:ext>
            </a:extLst>
          </p:spPr>
        </p:cxnSp>
        <p:sp>
          <p:nvSpPr>
            <p:cNvPr id="28696" name="Oval 44"/>
            <p:cNvSpPr>
              <a:spLocks noChangeArrowheads="1"/>
            </p:cNvSpPr>
            <p:nvPr/>
          </p:nvSpPr>
          <p:spPr bwMode="auto">
            <a:xfrm>
              <a:off x="1680" y="1201"/>
              <a:ext cx="246" cy="246"/>
            </a:xfrm>
            <a:prstGeom prst="ellipse">
              <a:avLst/>
            </a:prstGeom>
            <a:solidFill>
              <a:srgbClr val="850909"/>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Font typeface="Wingdings" pitchFamily="2" charset="2"/>
                <a:buChar char="§"/>
                <a:defRPr sz="2000">
                  <a:solidFill>
                    <a:schemeClr val="tx1"/>
                  </a:solidFill>
                  <a:latin typeface="Calibri" pitchFamily="34" charset="0"/>
                </a:defRPr>
              </a:lvl1pPr>
              <a:lvl2pPr marL="742950" indent="-285750" eaLnBrk="0" hangingPunct="0">
                <a:spcBef>
                  <a:spcPct val="20000"/>
                </a:spcBef>
                <a:buSzPct val="120000"/>
                <a:buFont typeface="Arial" pitchFamily="34" charset="0"/>
                <a:buChar char="•"/>
                <a:defRPr>
                  <a:solidFill>
                    <a:schemeClr val="tx1"/>
                  </a:solidFill>
                  <a:latin typeface="Calibri" pitchFamily="34" charset="0"/>
                </a:defRPr>
              </a:lvl2pPr>
              <a:lvl3pPr marL="1143000" indent="-228600" eaLnBrk="0" hangingPunct="0">
                <a:spcBef>
                  <a:spcPct val="20000"/>
                </a:spcBef>
                <a:buFont typeface="Calibri" pitchFamily="34" charset="0"/>
                <a:buChar char="−"/>
                <a:defRPr sz="1600">
                  <a:solidFill>
                    <a:schemeClr val="tx1"/>
                  </a:solidFill>
                  <a:latin typeface="Calibri" pitchFamily="34" charset="0"/>
                </a:defRPr>
              </a:lvl3pPr>
              <a:lvl4pPr marL="1600200" indent="-228600" eaLnBrk="0" hangingPunct="0">
                <a:spcBef>
                  <a:spcPct val="20000"/>
                </a:spcBef>
                <a:buFont typeface="Calibri" pitchFamily="34" charset="0"/>
                <a:buChar char="»"/>
                <a:defRPr sz="1400">
                  <a:solidFill>
                    <a:schemeClr val="tx1"/>
                  </a:solidFill>
                  <a:latin typeface="Calibri" pitchFamily="34" charset="0"/>
                </a:defRPr>
              </a:lvl4pPr>
              <a:lvl5pPr marL="2057400" indent="-228600" eaLnBrk="0" hangingPunct="0">
                <a:spcBef>
                  <a:spcPct val="20000"/>
                </a:spcBef>
                <a:buFont typeface="Arial" pitchFamily="34" charset="0"/>
                <a:buChar char="»"/>
                <a:defRPr sz="14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14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14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14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1400">
                  <a:solidFill>
                    <a:schemeClr val="tx1"/>
                  </a:solidFill>
                  <a:latin typeface="Calibri" pitchFamily="34" charset="0"/>
                </a:defRPr>
              </a:lvl9pPr>
            </a:lstStyle>
            <a:p>
              <a:pPr eaLnBrk="1" hangingPunct="1">
                <a:spcBef>
                  <a:spcPct val="0"/>
                </a:spcBef>
                <a:buFontTx/>
                <a:buNone/>
              </a:pPr>
              <a:endParaRPr lang="en-US" altLang="en-US" sz="1800" dirty="0">
                <a:latin typeface="Trebuchet MS" pitchFamily="34" charset="0"/>
              </a:endParaRPr>
            </a:p>
          </p:txBody>
        </p:sp>
        <p:cxnSp>
          <p:nvCxnSpPr>
            <p:cNvPr id="28697" name="AutoShape 45"/>
            <p:cNvCxnSpPr>
              <a:cxnSpLocks noChangeShapeType="1"/>
              <a:stCxn id="28696" idx="0"/>
              <a:endCxn id="28677" idx="2"/>
            </p:cNvCxnSpPr>
            <p:nvPr/>
          </p:nvCxnSpPr>
          <p:spPr bwMode="auto">
            <a:xfrm rot="-5400000">
              <a:off x="2121" y="561"/>
              <a:ext cx="322" cy="958"/>
            </a:xfrm>
            <a:prstGeom prst="bentConnector2">
              <a:avLst/>
            </a:prstGeom>
            <a:noFill/>
            <a:ln w="57150">
              <a:solidFill>
                <a:srgbClr val="DDDDDD"/>
              </a:solidFill>
              <a:miter lim="800000"/>
              <a:headEnd/>
              <a:tailEnd type="stealth" w="med" len="med"/>
            </a:ln>
            <a:extLst>
              <a:ext uri="{909E8E84-426E-40DD-AFC4-6F175D3DCCD1}">
                <a14:hiddenFill xmlns:a14="http://schemas.microsoft.com/office/drawing/2010/main">
                  <a:noFill/>
                </a14:hiddenFill>
              </a:ext>
            </a:extLst>
          </p:spPr>
        </p:cxnSp>
      </p:grpSp>
      <p:sp>
        <p:nvSpPr>
          <p:cNvPr id="49" name="Text Placeholder 9"/>
          <p:cNvSpPr txBox="1">
            <a:spLocks/>
          </p:cNvSpPr>
          <p:nvPr/>
        </p:nvSpPr>
        <p:spPr bwMode="auto">
          <a:xfrm>
            <a:off x="304800" y="0"/>
            <a:ext cx="2667000" cy="457200"/>
          </a:xfrm>
          <a:prstGeom prst="rect">
            <a:avLst/>
          </a:prstGeom>
        </p:spPr>
        <p:txBody>
          <a:bodyPr/>
          <a:lstStyle/>
          <a:p>
            <a:pPr marL="225425" indent="-225425" algn="ctr">
              <a:spcBef>
                <a:spcPct val="20000"/>
              </a:spcBef>
              <a:defRPr/>
            </a:pPr>
            <a:r>
              <a:rPr lang="en-US" sz="1600" dirty="0">
                <a:solidFill>
                  <a:schemeClr val="bg1"/>
                </a:solidFill>
                <a:latin typeface="Segoe" panose="020B0502040504020203"/>
              </a:rPr>
              <a:t>Development Methodology</a:t>
            </a:r>
          </a:p>
        </p:txBody>
      </p:sp>
      <p:sp>
        <p:nvSpPr>
          <p:cNvPr id="50" name="Slide Number Placeholder 4"/>
          <p:cNvSpPr>
            <a:spLocks noGrp="1"/>
          </p:cNvSpPr>
          <p:nvPr>
            <p:ph type="sldNum" sz="quarter" idx="4294967295"/>
          </p:nvPr>
        </p:nvSpPr>
        <p:spPr>
          <a:xfrm>
            <a:off x="152399" y="6596062"/>
            <a:ext cx="381001" cy="261938"/>
          </a:xfrm>
          <a:prstGeom prst="rect">
            <a:avLst/>
          </a:prstGeom>
        </p:spPr>
        <p:txBody>
          <a:bodyPr/>
          <a:lstStyle/>
          <a:p>
            <a:pPr>
              <a:defRPr/>
            </a:pPr>
            <a:fld id="{A85E9118-4525-4620-91B5-75B9750E007A}" type="slidenum">
              <a:rPr lang="en-US" sz="1100" smtClean="0">
                <a:latin typeface="Segoe" pitchFamily="34" charset="0"/>
              </a:rPr>
              <a:pPr>
                <a:defRPr/>
              </a:pPr>
              <a:t>33</a:t>
            </a:fld>
            <a:endParaRPr lang="en-US" sz="1100" dirty="0">
              <a:latin typeface="Segoe" pitchFamily="34" charset="0"/>
            </a:endParaRPr>
          </a:p>
        </p:txBody>
      </p:sp>
    </p:spTree>
    <p:extLst>
      <p:ext uri="{BB962C8B-B14F-4D97-AF65-F5344CB8AC3E}">
        <p14:creationId xmlns:p14="http://schemas.microsoft.com/office/powerpoint/2010/main" val="281499951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Freeform 30"/>
          <p:cNvSpPr/>
          <p:nvPr/>
        </p:nvSpPr>
        <p:spPr>
          <a:xfrm>
            <a:off x="533400" y="1142215"/>
            <a:ext cx="7535223" cy="4140000"/>
          </a:xfrm>
          <a:custGeom>
            <a:avLst/>
            <a:gdLst>
              <a:gd name="connsiteX0" fmla="*/ 694053 w 7535223"/>
              <a:gd name="connsiteY0" fmla="*/ 3312000 h 4140000"/>
              <a:gd name="connsiteX1" fmla="*/ 141114 w 7535223"/>
              <a:gd name="connsiteY1" fmla="*/ 2136960 h 4140000"/>
              <a:gd name="connsiteX2" fmla="*/ 1540739 w 7535223"/>
              <a:gd name="connsiteY2" fmla="*/ 2327040 h 4140000"/>
              <a:gd name="connsiteX3" fmla="*/ 1670334 w 7535223"/>
              <a:gd name="connsiteY3" fmla="*/ 4029120 h 4140000"/>
              <a:gd name="connsiteX4" fmla="*/ 3268671 w 7535223"/>
              <a:gd name="connsiteY4" fmla="*/ 2992320 h 4140000"/>
              <a:gd name="connsiteX5" fmla="*/ 2007281 w 7535223"/>
              <a:gd name="connsiteY5" fmla="*/ 936000 h 4140000"/>
              <a:gd name="connsiteX6" fmla="*/ 4530062 w 7535223"/>
              <a:gd name="connsiteY6" fmla="*/ 1540800 h 4140000"/>
              <a:gd name="connsiteX7" fmla="*/ 7216996 w 7535223"/>
              <a:gd name="connsiteY7" fmla="*/ 305280 h 4140000"/>
              <a:gd name="connsiteX8" fmla="*/ 6439426 w 7535223"/>
              <a:gd name="connsiteY8" fmla="*/ 3372480 h 4140000"/>
              <a:gd name="connsiteX9" fmla="*/ 6171597 w 7535223"/>
              <a:gd name="connsiteY9" fmla="*/ 3268800 h 4140000"/>
              <a:gd name="connsiteX10" fmla="*/ 6171597 w 7535223"/>
              <a:gd name="connsiteY10" fmla="*/ 3268800 h 414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535223" h="4140000">
                <a:moveTo>
                  <a:pt x="694053" y="3312000"/>
                </a:moveTo>
                <a:cubicBezTo>
                  <a:pt x="347026" y="2806560"/>
                  <a:pt x="0" y="2301120"/>
                  <a:pt x="141114" y="2136960"/>
                </a:cubicBezTo>
                <a:cubicBezTo>
                  <a:pt x="282228" y="1972800"/>
                  <a:pt x="1285869" y="2011680"/>
                  <a:pt x="1540739" y="2327040"/>
                </a:cubicBezTo>
                <a:cubicBezTo>
                  <a:pt x="1795609" y="2642400"/>
                  <a:pt x="1382345" y="3918240"/>
                  <a:pt x="1670334" y="4029120"/>
                </a:cubicBezTo>
                <a:cubicBezTo>
                  <a:pt x="1958323" y="4140000"/>
                  <a:pt x="3212513" y="3507840"/>
                  <a:pt x="3268671" y="2992320"/>
                </a:cubicBezTo>
                <a:cubicBezTo>
                  <a:pt x="3324829" y="2476800"/>
                  <a:pt x="1797049" y="1177920"/>
                  <a:pt x="2007281" y="936000"/>
                </a:cubicBezTo>
                <a:cubicBezTo>
                  <a:pt x="2217513" y="694080"/>
                  <a:pt x="3661776" y="1645920"/>
                  <a:pt x="4530062" y="1540800"/>
                </a:cubicBezTo>
                <a:cubicBezTo>
                  <a:pt x="5398348" y="1435680"/>
                  <a:pt x="6898769" y="0"/>
                  <a:pt x="7216996" y="305280"/>
                </a:cubicBezTo>
                <a:cubicBezTo>
                  <a:pt x="7535223" y="610560"/>
                  <a:pt x="6613659" y="2878560"/>
                  <a:pt x="6439426" y="3372480"/>
                </a:cubicBezTo>
                <a:cubicBezTo>
                  <a:pt x="6265193" y="3866400"/>
                  <a:pt x="6171597" y="3268800"/>
                  <a:pt x="6171597" y="3268800"/>
                </a:cubicBezTo>
                <a:lnTo>
                  <a:pt x="6171597" y="3268800"/>
                </a:lnTo>
              </a:path>
            </a:pathLst>
          </a:custGeom>
          <a:ln w="41275" cap="flat" cmpd="sng" algn="ctr">
            <a:solidFill>
              <a:schemeClr val="bg1">
                <a:lumMod val="75000"/>
              </a:schemeClr>
            </a:solidFill>
            <a:prstDash val="sysDash"/>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sp>
        <p:nvSpPr>
          <p:cNvPr id="30" name="Title 16"/>
          <p:cNvSpPr txBox="1">
            <a:spLocks/>
          </p:cNvSpPr>
          <p:nvPr/>
        </p:nvSpPr>
        <p:spPr>
          <a:xfrm>
            <a:off x="533400" y="1371600"/>
            <a:ext cx="8000999" cy="457200"/>
          </a:xfrm>
          <a:prstGeom prst="rect">
            <a:avLst/>
          </a:prstGeom>
        </p:spPr>
        <p:txBody>
          <a:bodyPr vert="horz" lIns="0" tIns="0" rIns="0" bIns="0" rtlCol="0" anchor="t">
            <a:noAutofit/>
          </a:bodyPr>
          <a:lstStyle/>
          <a:p>
            <a:pPr lvl="0" algn="ctr" defTabSz="914400">
              <a:spcBef>
                <a:spcPct val="0"/>
              </a:spcBef>
              <a:defRPr/>
            </a:pPr>
            <a:endParaRPr lang="en-US" sz="2400" b="1" dirty="0">
              <a:solidFill>
                <a:srgbClr val="EEA420"/>
              </a:solidFill>
            </a:endParaRPr>
          </a:p>
        </p:txBody>
      </p:sp>
      <p:sp>
        <p:nvSpPr>
          <p:cNvPr id="15" name="Title 16"/>
          <p:cNvSpPr txBox="1">
            <a:spLocks/>
          </p:cNvSpPr>
          <p:nvPr/>
        </p:nvSpPr>
        <p:spPr>
          <a:xfrm>
            <a:off x="533400" y="5486400"/>
            <a:ext cx="8000999" cy="550865"/>
          </a:xfrm>
          <a:prstGeom prst="rect">
            <a:avLst/>
          </a:prstGeom>
        </p:spPr>
        <p:txBody>
          <a:bodyPr vert="horz" lIns="0" tIns="0" rIns="0" bIns="0" rtlCol="0" anchor="t">
            <a:noAutofit/>
          </a:bodyPr>
          <a:lstStyle/>
          <a:p>
            <a:pPr algn="ctr"/>
            <a:r>
              <a:rPr lang="en-US" sz="1200" dirty="0"/>
              <a:t>Effective Communication  | “One team” approach | Commitment for all teams</a:t>
            </a:r>
          </a:p>
          <a:p>
            <a:pPr algn="ctr"/>
            <a:r>
              <a:rPr lang="en-US" sz="1200" dirty="0"/>
              <a:t>Collaborative partnership | Frequent and Immediate feedback | Qualified and available resources  | Governance | </a:t>
            </a:r>
          </a:p>
          <a:p>
            <a:pPr algn="ctr"/>
            <a:r>
              <a:rPr lang="en-US" sz="1200" dirty="0"/>
              <a:t>Phased approach to delivery</a:t>
            </a:r>
          </a:p>
        </p:txBody>
      </p:sp>
      <p:sp>
        <p:nvSpPr>
          <p:cNvPr id="17" name="Oval 16"/>
          <p:cNvSpPr/>
          <p:nvPr/>
        </p:nvSpPr>
        <p:spPr>
          <a:xfrm>
            <a:off x="889102" y="4097335"/>
            <a:ext cx="762000" cy="762000"/>
          </a:xfrm>
          <a:prstGeom prst="ellipse">
            <a:avLst/>
          </a:prstGeom>
          <a:solidFill>
            <a:srgbClr val="EEA42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8" name="Oval 17"/>
          <p:cNvSpPr/>
          <p:nvPr/>
        </p:nvSpPr>
        <p:spPr>
          <a:xfrm>
            <a:off x="1584960" y="3043184"/>
            <a:ext cx="939698" cy="939698"/>
          </a:xfrm>
          <a:prstGeom prst="ellipse">
            <a:avLst/>
          </a:prstGeom>
          <a:solidFill>
            <a:srgbClr val="EEA42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0" name="Oval 19"/>
          <p:cNvSpPr/>
          <p:nvPr/>
        </p:nvSpPr>
        <p:spPr>
          <a:xfrm>
            <a:off x="3048000" y="3513033"/>
            <a:ext cx="1244804" cy="1244804"/>
          </a:xfrm>
          <a:prstGeom prst="ellipse">
            <a:avLst/>
          </a:prstGeom>
          <a:solidFill>
            <a:srgbClr val="EEA42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4" name="Oval 23"/>
          <p:cNvSpPr/>
          <p:nvPr/>
        </p:nvSpPr>
        <p:spPr>
          <a:xfrm>
            <a:off x="4292804" y="2014637"/>
            <a:ext cx="1574596" cy="1574596"/>
          </a:xfrm>
          <a:prstGeom prst="ellipse">
            <a:avLst/>
          </a:prstGeom>
          <a:solidFill>
            <a:srgbClr val="EEA42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9" name="Oval 28"/>
          <p:cNvSpPr/>
          <p:nvPr/>
        </p:nvSpPr>
        <p:spPr>
          <a:xfrm>
            <a:off x="5994502" y="3259135"/>
            <a:ext cx="2057400" cy="2057400"/>
          </a:xfrm>
          <a:prstGeom prst="ellipse">
            <a:avLst/>
          </a:prstGeom>
          <a:solidFill>
            <a:srgbClr val="EEA42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2" name="Title 16"/>
          <p:cNvSpPr txBox="1">
            <a:spLocks/>
          </p:cNvSpPr>
          <p:nvPr/>
        </p:nvSpPr>
        <p:spPr>
          <a:xfrm>
            <a:off x="848257" y="4343400"/>
            <a:ext cx="802846" cy="304800"/>
          </a:xfrm>
          <a:prstGeom prst="rect">
            <a:avLst/>
          </a:prstGeom>
        </p:spPr>
        <p:txBody>
          <a:bodyPr vert="horz" lIns="0" tIns="0" rIns="0" bIns="0" rtlCol="0" anchor="t">
            <a:noAutofit/>
          </a:bodyPr>
          <a:lstStyle/>
          <a:p>
            <a:pPr lvl="0" algn="ctr" defTabSz="914400">
              <a:spcBef>
                <a:spcPct val="0"/>
              </a:spcBef>
              <a:defRPr/>
            </a:pPr>
            <a:r>
              <a:rPr lang="en-US" sz="1200" b="1" dirty="0"/>
              <a:t>Check In</a:t>
            </a:r>
          </a:p>
        </p:txBody>
      </p:sp>
      <p:sp>
        <p:nvSpPr>
          <p:cNvPr id="34" name="Title 16"/>
          <p:cNvSpPr txBox="1">
            <a:spLocks/>
          </p:cNvSpPr>
          <p:nvPr/>
        </p:nvSpPr>
        <p:spPr>
          <a:xfrm>
            <a:off x="1584959" y="3429000"/>
            <a:ext cx="929641" cy="304800"/>
          </a:xfrm>
          <a:prstGeom prst="rect">
            <a:avLst/>
          </a:prstGeom>
        </p:spPr>
        <p:txBody>
          <a:bodyPr vert="horz" lIns="0" tIns="0" rIns="0" bIns="0" rtlCol="0" anchor="t">
            <a:noAutofit/>
          </a:bodyPr>
          <a:lstStyle/>
          <a:p>
            <a:pPr lvl="0" algn="ctr" defTabSz="914400">
              <a:spcBef>
                <a:spcPct val="0"/>
              </a:spcBef>
              <a:defRPr/>
            </a:pPr>
            <a:r>
              <a:rPr lang="en-US" sz="1200" b="1" dirty="0"/>
              <a:t>Daily Build</a:t>
            </a:r>
          </a:p>
        </p:txBody>
      </p:sp>
      <p:sp>
        <p:nvSpPr>
          <p:cNvPr id="36" name="Title 16"/>
          <p:cNvSpPr txBox="1">
            <a:spLocks/>
          </p:cNvSpPr>
          <p:nvPr/>
        </p:nvSpPr>
        <p:spPr>
          <a:xfrm>
            <a:off x="3200400" y="3944934"/>
            <a:ext cx="929641" cy="398465"/>
          </a:xfrm>
          <a:prstGeom prst="rect">
            <a:avLst/>
          </a:prstGeom>
        </p:spPr>
        <p:txBody>
          <a:bodyPr vert="horz" lIns="0" tIns="0" rIns="0" bIns="0" rtlCol="0" anchor="t">
            <a:noAutofit/>
          </a:bodyPr>
          <a:lstStyle/>
          <a:p>
            <a:pPr lvl="0" algn="ctr" defTabSz="914400">
              <a:spcBef>
                <a:spcPct val="0"/>
              </a:spcBef>
              <a:defRPr/>
            </a:pPr>
            <a:r>
              <a:rPr lang="en-US" sz="1200" b="1" dirty="0"/>
              <a:t>Accepted</a:t>
            </a:r>
          </a:p>
          <a:p>
            <a:pPr lvl="0" algn="ctr" defTabSz="914400">
              <a:spcBef>
                <a:spcPct val="0"/>
              </a:spcBef>
              <a:defRPr/>
            </a:pPr>
            <a:r>
              <a:rPr lang="en-US" sz="1200" b="1" dirty="0"/>
              <a:t>Build</a:t>
            </a:r>
          </a:p>
        </p:txBody>
      </p:sp>
      <p:sp>
        <p:nvSpPr>
          <p:cNvPr id="37" name="Title 16"/>
          <p:cNvSpPr txBox="1">
            <a:spLocks/>
          </p:cNvSpPr>
          <p:nvPr/>
        </p:nvSpPr>
        <p:spPr>
          <a:xfrm>
            <a:off x="4648200" y="2644719"/>
            <a:ext cx="929641" cy="398465"/>
          </a:xfrm>
          <a:prstGeom prst="rect">
            <a:avLst/>
          </a:prstGeom>
        </p:spPr>
        <p:txBody>
          <a:bodyPr vert="horz" lIns="0" tIns="0" rIns="0" bIns="0" rtlCol="0" anchor="t">
            <a:noAutofit/>
          </a:bodyPr>
          <a:lstStyle/>
          <a:p>
            <a:pPr lvl="0" algn="ctr" defTabSz="914400">
              <a:spcBef>
                <a:spcPct val="0"/>
              </a:spcBef>
              <a:defRPr/>
            </a:pPr>
            <a:r>
              <a:rPr lang="en-US" sz="1200" b="1" dirty="0"/>
              <a:t>Iteration </a:t>
            </a:r>
          </a:p>
          <a:p>
            <a:pPr lvl="0" algn="ctr" defTabSz="914400">
              <a:spcBef>
                <a:spcPct val="0"/>
              </a:spcBef>
              <a:defRPr/>
            </a:pPr>
            <a:r>
              <a:rPr lang="en-US" sz="1200" b="1" dirty="0"/>
              <a:t> Best Practices</a:t>
            </a:r>
          </a:p>
        </p:txBody>
      </p:sp>
      <p:sp>
        <p:nvSpPr>
          <p:cNvPr id="38" name="Title 16"/>
          <p:cNvSpPr txBox="1">
            <a:spLocks/>
          </p:cNvSpPr>
          <p:nvPr/>
        </p:nvSpPr>
        <p:spPr>
          <a:xfrm>
            <a:off x="6545579" y="4144167"/>
            <a:ext cx="929641" cy="398465"/>
          </a:xfrm>
          <a:prstGeom prst="rect">
            <a:avLst/>
          </a:prstGeom>
        </p:spPr>
        <p:txBody>
          <a:bodyPr vert="horz" lIns="0" tIns="0" rIns="0" bIns="0" rtlCol="0" anchor="t">
            <a:noAutofit/>
          </a:bodyPr>
          <a:lstStyle/>
          <a:p>
            <a:pPr lvl="0" algn="ctr" defTabSz="914400">
              <a:spcBef>
                <a:spcPct val="0"/>
              </a:spcBef>
              <a:defRPr/>
            </a:pPr>
            <a:r>
              <a:rPr lang="en-US" sz="1200" b="1" dirty="0"/>
              <a:t>Project</a:t>
            </a:r>
          </a:p>
        </p:txBody>
      </p:sp>
      <p:sp>
        <p:nvSpPr>
          <p:cNvPr id="39" name="Title 38"/>
          <p:cNvSpPr>
            <a:spLocks noGrp="1"/>
          </p:cNvSpPr>
          <p:nvPr>
            <p:ph type="title"/>
          </p:nvPr>
        </p:nvSpPr>
        <p:spPr>
          <a:xfrm>
            <a:off x="457200" y="374904"/>
            <a:ext cx="8055864" cy="533400"/>
          </a:xfrm>
        </p:spPr>
        <p:txBody>
          <a:bodyPr/>
          <a:lstStyle/>
          <a:p>
            <a:r>
              <a:rPr lang="en-US" dirty="0"/>
              <a:t>Implementation Strategy </a:t>
            </a:r>
          </a:p>
        </p:txBody>
      </p:sp>
      <p:sp>
        <p:nvSpPr>
          <p:cNvPr id="19" name="Text Placeholder 3"/>
          <p:cNvSpPr txBox="1">
            <a:spLocks/>
          </p:cNvSpPr>
          <p:nvPr/>
        </p:nvSpPr>
        <p:spPr>
          <a:xfrm>
            <a:off x="304800" y="1"/>
            <a:ext cx="2667000" cy="381000"/>
          </a:xfrm>
          <a:prstGeom prst="rect">
            <a:avLst/>
          </a:prstGeom>
        </p:spPr>
        <p:txBody>
          <a:bodyPr/>
          <a:lstStyle>
            <a:lvl1pPr marL="225425" indent="-225425" algn="l" defTabSz="914400" rtl="0" eaLnBrk="1" latinLnBrk="0" hangingPunct="1">
              <a:spcBef>
                <a:spcPct val="20000"/>
              </a:spcBef>
              <a:buFont typeface="Wingdings" pitchFamily="2" charset="2"/>
              <a:buChar char="§"/>
              <a:defRPr sz="2000" kern="1200">
                <a:solidFill>
                  <a:schemeClr val="tx1"/>
                </a:solidFill>
                <a:latin typeface="+mn-lt"/>
                <a:ea typeface="+mn-ea"/>
                <a:cs typeface="Arial" panose="020B0604020202020204" pitchFamily="34" charset="0"/>
              </a:defRPr>
            </a:lvl1pPr>
            <a:lvl2pPr marL="463550" indent="-238125" algn="l" defTabSz="914400" rtl="0" eaLnBrk="1" latinLnBrk="0" hangingPunct="1">
              <a:spcBef>
                <a:spcPct val="20000"/>
              </a:spcBef>
              <a:buSzPct val="120000"/>
              <a:buFont typeface="Arial" pitchFamily="34" charset="0"/>
              <a:buChar char="•"/>
              <a:defRPr sz="1800" kern="1200">
                <a:solidFill>
                  <a:schemeClr val="tx1"/>
                </a:solidFill>
                <a:latin typeface="+mn-lt"/>
                <a:ea typeface="+mn-ea"/>
                <a:cs typeface="Arial" panose="020B0604020202020204" pitchFamily="34" charset="0"/>
              </a:defRPr>
            </a:lvl2pPr>
            <a:lvl3pPr marL="688975" indent="-225425" algn="l" defTabSz="914400" rtl="0" eaLnBrk="1" latinLnBrk="0" hangingPunct="1">
              <a:spcBef>
                <a:spcPct val="20000"/>
              </a:spcBef>
              <a:buFont typeface="Calibri" pitchFamily="34" charset="0"/>
              <a:buChar char="−"/>
              <a:defRPr sz="1600" kern="1200">
                <a:solidFill>
                  <a:schemeClr val="tx1"/>
                </a:solidFill>
                <a:latin typeface="+mn-lt"/>
                <a:ea typeface="+mn-ea"/>
                <a:cs typeface="Arial" panose="020B0604020202020204" pitchFamily="34" charset="0"/>
              </a:defRPr>
            </a:lvl3pPr>
            <a:lvl4pPr marL="976313" indent="-236538" algn="l" defTabSz="914400" rtl="0" eaLnBrk="1" latinLnBrk="0" hangingPunct="1">
              <a:spcBef>
                <a:spcPct val="20000"/>
              </a:spcBef>
              <a:buFont typeface="Calibri" pitchFamily="34" charset="0"/>
              <a:buChar char="»"/>
              <a:defRPr sz="1400" kern="1200">
                <a:solidFill>
                  <a:schemeClr val="tx1"/>
                </a:solidFill>
                <a:latin typeface="+mn-lt"/>
                <a:ea typeface="+mn-ea"/>
                <a:cs typeface="Arial" panose="020B0604020202020204" pitchFamily="34" charset="0"/>
              </a:defRPr>
            </a:lvl4pPr>
            <a:lvl5pPr marL="976313" indent="-236538" algn="l" defTabSz="914400" rtl="0" eaLnBrk="1" latinLnBrk="0" hangingPunct="1">
              <a:spcBef>
                <a:spcPct val="20000"/>
              </a:spcBef>
              <a:buFont typeface="Arial" pitchFamily="34" charset="0"/>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None/>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600" dirty="0">
                <a:solidFill>
                  <a:schemeClr val="bg2"/>
                </a:solidFill>
              </a:rPr>
              <a:t>Development Methodology</a:t>
            </a:r>
            <a:endParaRPr lang="en-US" dirty="0">
              <a:solidFill>
                <a:schemeClr val="bg2"/>
              </a:solidFill>
            </a:endParaRPr>
          </a:p>
        </p:txBody>
      </p:sp>
      <p:sp>
        <p:nvSpPr>
          <p:cNvPr id="21" name="Slide Number Placeholder 4"/>
          <p:cNvSpPr>
            <a:spLocks noGrp="1"/>
          </p:cNvSpPr>
          <p:nvPr>
            <p:ph type="sldNum" sz="quarter" idx="4294967295"/>
          </p:nvPr>
        </p:nvSpPr>
        <p:spPr>
          <a:xfrm>
            <a:off x="152399" y="6596062"/>
            <a:ext cx="381001" cy="261938"/>
          </a:xfrm>
          <a:prstGeom prst="rect">
            <a:avLst/>
          </a:prstGeom>
        </p:spPr>
        <p:txBody>
          <a:bodyPr/>
          <a:lstStyle/>
          <a:p>
            <a:pPr>
              <a:defRPr/>
            </a:pPr>
            <a:fld id="{A85E9118-4525-4620-91B5-75B9750E007A}" type="slidenum">
              <a:rPr lang="en-US" sz="1100" smtClean="0">
                <a:latin typeface="Segoe" pitchFamily="34" charset="0"/>
              </a:rPr>
              <a:pPr>
                <a:defRPr/>
              </a:pPr>
              <a:t>34</a:t>
            </a:fld>
            <a:endParaRPr lang="en-US" sz="1100" dirty="0">
              <a:latin typeface="Segoe" pitchFamily="34" charset="0"/>
            </a:endParaRPr>
          </a:p>
        </p:txBody>
      </p:sp>
    </p:spTree>
    <p:extLst>
      <p:ext uri="{BB962C8B-B14F-4D97-AF65-F5344CB8AC3E}">
        <p14:creationId xmlns:p14="http://schemas.microsoft.com/office/powerpoint/2010/main" val="256741968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Implementation Plan</a:t>
            </a:r>
          </a:p>
        </p:txBody>
      </p:sp>
      <p:sp>
        <p:nvSpPr>
          <p:cNvPr id="4" name="Text Placeholder 3"/>
          <p:cNvSpPr>
            <a:spLocks noGrp="1"/>
          </p:cNvSpPr>
          <p:nvPr>
            <p:ph type="body" sz="quarter" idx="13"/>
          </p:nvPr>
        </p:nvSpPr>
        <p:spPr/>
        <p:txBody>
          <a:bodyPr/>
          <a:lstStyle/>
          <a:p>
            <a:r>
              <a:rPr lang="en-US" dirty="0"/>
              <a:t>Development Methodology</a:t>
            </a:r>
          </a:p>
        </p:txBody>
      </p:sp>
      <p:sp>
        <p:nvSpPr>
          <p:cNvPr id="5" name="Slide Number Placeholder 4"/>
          <p:cNvSpPr>
            <a:spLocks noGrp="1"/>
          </p:cNvSpPr>
          <p:nvPr>
            <p:ph type="sldNum" sz="quarter" idx="14"/>
          </p:nvPr>
        </p:nvSpPr>
        <p:spPr/>
        <p:txBody>
          <a:bodyPr/>
          <a:lstStyle/>
          <a:p>
            <a:pPr>
              <a:defRPr/>
            </a:pPr>
            <a:fld id="{A85E9118-4525-4620-91B5-75B9750E007A}" type="slidenum">
              <a:rPr lang="en-US" smtClean="0"/>
              <a:pPr>
                <a:defRPr/>
              </a:pPr>
              <a:t>35</a:t>
            </a:fld>
            <a:endParaRPr lang="en-US" dirty="0"/>
          </a:p>
        </p:txBody>
      </p:sp>
      <p:pic>
        <p:nvPicPr>
          <p:cNvPr id="5121" name="Picture 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88921" y="1267652"/>
            <a:ext cx="8161304" cy="502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4780342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Text Placeholder 60"/>
          <p:cNvSpPr>
            <a:spLocks noGrp="1"/>
          </p:cNvSpPr>
          <p:nvPr>
            <p:ph type="body" sz="quarter" idx="13"/>
          </p:nvPr>
        </p:nvSpPr>
        <p:spPr>
          <a:xfrm>
            <a:off x="762000" y="338357"/>
            <a:ext cx="7315200" cy="457199"/>
          </a:xfrm>
        </p:spPr>
        <p:txBody>
          <a:bodyPr vert="horz" lIns="91440" tIns="45720" rIns="91440" bIns="45720" rtlCol="0" anchor="ctr">
            <a:noAutofit/>
          </a:bodyPr>
          <a:lstStyle/>
          <a:p>
            <a:pPr marL="0" indent="0" algn="l">
              <a:spcBef>
                <a:spcPct val="0"/>
              </a:spcBef>
              <a:buNone/>
            </a:pPr>
            <a:r>
              <a:rPr lang="en-US" sz="2400" b="1" i="0" dirty="0">
                <a:solidFill>
                  <a:schemeClr val="tx1"/>
                </a:solidFill>
                <a:latin typeface="+mj-lt"/>
                <a:ea typeface="+mj-ea"/>
                <a:cs typeface="+mj-cs"/>
              </a:rPr>
              <a:t>Quality Management Methodology</a:t>
            </a:r>
          </a:p>
        </p:txBody>
      </p:sp>
      <p:grpSp>
        <p:nvGrpSpPr>
          <p:cNvPr id="2" name="Gruppieren 104"/>
          <p:cNvGrpSpPr/>
          <p:nvPr/>
        </p:nvGrpSpPr>
        <p:grpSpPr bwMode="gray">
          <a:xfrm>
            <a:off x="3309254" y="2946386"/>
            <a:ext cx="2336800" cy="2365829"/>
            <a:chOff x="3131842" y="1698048"/>
            <a:chExt cx="2880318" cy="2879958"/>
          </a:xfrm>
        </p:grpSpPr>
        <p:grpSp>
          <p:nvGrpSpPr>
            <p:cNvPr id="3" name="Gruppieren 102"/>
            <p:cNvGrpSpPr/>
            <p:nvPr/>
          </p:nvGrpSpPr>
          <p:grpSpPr bwMode="gray">
            <a:xfrm>
              <a:off x="3459682" y="2016184"/>
              <a:ext cx="2224635" cy="2224636"/>
              <a:chOff x="3459682" y="1820921"/>
              <a:chExt cx="2224635" cy="2224636"/>
            </a:xfrm>
          </p:grpSpPr>
          <p:sp>
            <p:nvSpPr>
              <p:cNvPr id="14" name="Ellipse 9"/>
              <p:cNvSpPr/>
              <p:nvPr/>
            </p:nvSpPr>
            <p:spPr bwMode="gray">
              <a:xfrm>
                <a:off x="3459682" y="1820921"/>
                <a:ext cx="2224635" cy="2224636"/>
              </a:xfrm>
              <a:prstGeom prst="ellipse">
                <a:avLst/>
              </a:prstGeom>
              <a:solidFill>
                <a:schemeClr val="accent6">
                  <a:lumMod val="60000"/>
                  <a:lumOff val="40000"/>
                </a:schemeClr>
              </a:solidFill>
              <a:ln w="3175">
                <a:noFill/>
                <a:round/>
                <a:headEnd/>
                <a:tailEnd/>
              </a:ln>
              <a:effectLst>
                <a:outerShdw blurRad="50800" dist="38100" dir="2700000" algn="tl" rotWithShape="0">
                  <a:prstClr val="black">
                    <a:alpha val="40000"/>
                  </a:prstClr>
                </a:outerShdw>
              </a:effectLst>
              <a:scene3d>
                <a:camera prst="orthographicFront"/>
                <a:lightRig rig="threePt" dir="t"/>
              </a:scene3d>
              <a:sp3d extrusionH="76200" prstMaterial="matte">
                <a:bevelT h="38100" prst="softRound"/>
              </a:sp3d>
            </p:spPr>
            <p:txBody>
              <a:bodyPr rtlCol="0" anchor="ctr"/>
              <a:lstStyle/>
              <a:p>
                <a:pPr algn="ctr"/>
                <a:endParaRPr lang="en-US" sz="1400" b="1" dirty="0">
                  <a:latin typeface="Calibri" pitchFamily="34" charset="0"/>
                  <a:cs typeface="Calibri" pitchFamily="34" charset="0"/>
                </a:endParaRPr>
              </a:p>
            </p:txBody>
          </p:sp>
          <p:sp>
            <p:nvSpPr>
              <p:cNvPr id="15" name="Rechteck 10"/>
              <p:cNvSpPr/>
              <p:nvPr/>
            </p:nvSpPr>
            <p:spPr bwMode="gray">
              <a:xfrm>
                <a:off x="3700205" y="2061444"/>
                <a:ext cx="1743590" cy="1743590"/>
              </a:xfrm>
              <a:prstGeom prst="rect">
                <a:avLst/>
              </a:prstGeom>
            </p:spPr>
            <p:txBody>
              <a:bodyPr wrap="none">
                <a:prstTxWarp prst="textArchUp">
                  <a:avLst/>
                </a:prstTxWarp>
                <a:spAutoFit/>
              </a:bodyPr>
              <a:lstStyle/>
              <a:p>
                <a:pPr algn="ctr"/>
                <a:r>
                  <a:rPr lang="en-US" sz="1600" dirty="0">
                    <a:solidFill>
                      <a:srgbClr val="000000"/>
                    </a:solidFill>
                    <a:latin typeface="Calibri" pitchFamily="34" charset="0"/>
                    <a:cs typeface="Calibri" pitchFamily="34" charset="0"/>
                  </a:rPr>
                  <a:t>Engagement Model</a:t>
                </a:r>
              </a:p>
            </p:txBody>
          </p:sp>
        </p:grpSp>
        <p:sp>
          <p:nvSpPr>
            <p:cNvPr id="7" name="Gebogener Pfeil 11"/>
            <p:cNvSpPr/>
            <p:nvPr/>
          </p:nvSpPr>
          <p:spPr bwMode="gray">
            <a:xfrm>
              <a:off x="3131842" y="1698048"/>
              <a:ext cx="2880318" cy="2879958"/>
            </a:xfrm>
            <a:prstGeom prst="circularArrow">
              <a:avLst>
                <a:gd name="adj1" fmla="val 3345"/>
                <a:gd name="adj2" fmla="val 266366"/>
                <a:gd name="adj3" fmla="val 2639235"/>
                <a:gd name="adj4" fmla="val 8101096"/>
                <a:gd name="adj5" fmla="val 3507"/>
              </a:avLst>
            </a:prstGeom>
            <a:solidFill>
              <a:schemeClr val="bg2">
                <a:lumMod val="65000"/>
              </a:schemeClr>
            </a:solidFill>
            <a:ln w="3175">
              <a:noFill/>
              <a:round/>
              <a:headEnd/>
              <a:tailEnd/>
            </a:ln>
            <a:effectLst>
              <a:outerShdw blurRad="50800" dist="12700" dir="2700000" algn="tl" rotWithShape="0">
                <a:prstClr val="black">
                  <a:alpha val="20000"/>
                </a:prstClr>
              </a:outerShdw>
            </a:effectLst>
            <a:scene3d>
              <a:camera prst="orthographicFront"/>
              <a:lightRig rig="threePt" dir="t">
                <a:rot lat="0" lon="0" rev="19200000"/>
              </a:lightRig>
            </a:scene3d>
            <a:sp3d extrusionH="76200" prstMaterial="softEdge">
              <a:bevelT w="25400" h="25400"/>
            </a:sp3d>
          </p:spPr>
          <p:txBody>
            <a:bodyPr rtlCol="0" anchor="ctr"/>
            <a:lstStyle/>
            <a:p>
              <a:pPr algn="ctr"/>
              <a:endParaRPr lang="en-US" sz="1600" b="1" dirty="0">
                <a:latin typeface="Calibri" pitchFamily="34" charset="0"/>
                <a:cs typeface="Calibri" pitchFamily="34" charset="0"/>
              </a:endParaRPr>
            </a:p>
          </p:txBody>
        </p:sp>
        <p:grpSp>
          <p:nvGrpSpPr>
            <p:cNvPr id="5" name="Gruppieren 101"/>
            <p:cNvGrpSpPr/>
            <p:nvPr/>
          </p:nvGrpSpPr>
          <p:grpSpPr bwMode="gray">
            <a:xfrm>
              <a:off x="3815566" y="2370695"/>
              <a:ext cx="1512870" cy="1512868"/>
              <a:chOff x="3815566" y="2175432"/>
              <a:chExt cx="1512870" cy="1512868"/>
            </a:xfrm>
          </p:grpSpPr>
          <p:grpSp>
            <p:nvGrpSpPr>
              <p:cNvPr id="6" name="Gruppieren 8"/>
              <p:cNvGrpSpPr/>
              <p:nvPr/>
            </p:nvGrpSpPr>
            <p:grpSpPr bwMode="gray">
              <a:xfrm rot="18900000">
                <a:off x="3815566" y="2175432"/>
                <a:ext cx="1512870" cy="1512868"/>
                <a:chOff x="2481263" y="1336675"/>
                <a:chExt cx="4181475" cy="4181475"/>
              </a:xfrm>
            </p:grpSpPr>
            <p:sp>
              <p:nvSpPr>
                <p:cNvPr id="12" name="Freeform 5"/>
                <p:cNvSpPr>
                  <a:spLocks/>
                </p:cNvSpPr>
                <p:nvPr/>
              </p:nvSpPr>
              <p:spPr bwMode="gray">
                <a:xfrm>
                  <a:off x="2481263" y="2381250"/>
                  <a:ext cx="4181475" cy="3136900"/>
                </a:xfrm>
                <a:custGeom>
                  <a:avLst/>
                  <a:gdLst>
                    <a:gd name="T0" fmla="*/ 834 w 1112"/>
                    <a:gd name="T1" fmla="*/ 556 h 834"/>
                    <a:gd name="T2" fmla="*/ 556 w 1112"/>
                    <a:gd name="T3" fmla="*/ 278 h 834"/>
                    <a:gd name="T4" fmla="*/ 278 w 1112"/>
                    <a:gd name="T5" fmla="*/ 0 h 834"/>
                    <a:gd name="T6" fmla="*/ 0 w 1112"/>
                    <a:gd name="T7" fmla="*/ 278 h 834"/>
                    <a:gd name="T8" fmla="*/ 556 w 1112"/>
                    <a:gd name="T9" fmla="*/ 834 h 834"/>
                    <a:gd name="T10" fmla="*/ 1112 w 1112"/>
                    <a:gd name="T11" fmla="*/ 278 h 834"/>
                    <a:gd name="T12" fmla="*/ 834 w 1112"/>
                    <a:gd name="T13" fmla="*/ 556 h 834"/>
                  </a:gdLst>
                  <a:ahLst/>
                  <a:cxnLst>
                    <a:cxn ang="0">
                      <a:pos x="T0" y="T1"/>
                    </a:cxn>
                    <a:cxn ang="0">
                      <a:pos x="T2" y="T3"/>
                    </a:cxn>
                    <a:cxn ang="0">
                      <a:pos x="T4" y="T5"/>
                    </a:cxn>
                    <a:cxn ang="0">
                      <a:pos x="T6" y="T7"/>
                    </a:cxn>
                    <a:cxn ang="0">
                      <a:pos x="T8" y="T9"/>
                    </a:cxn>
                    <a:cxn ang="0">
                      <a:pos x="T10" y="T11"/>
                    </a:cxn>
                    <a:cxn ang="0">
                      <a:pos x="T12" y="T13"/>
                    </a:cxn>
                  </a:cxnLst>
                  <a:rect l="0" t="0" r="r" b="b"/>
                  <a:pathLst>
                    <a:path w="1112" h="834">
                      <a:moveTo>
                        <a:pt x="834" y="556"/>
                      </a:moveTo>
                      <a:cubicBezTo>
                        <a:pt x="680" y="556"/>
                        <a:pt x="556" y="432"/>
                        <a:pt x="556" y="278"/>
                      </a:cubicBezTo>
                      <a:cubicBezTo>
                        <a:pt x="556" y="125"/>
                        <a:pt x="431" y="0"/>
                        <a:pt x="278" y="0"/>
                      </a:cubicBezTo>
                      <a:cubicBezTo>
                        <a:pt x="124" y="0"/>
                        <a:pt x="0" y="125"/>
                        <a:pt x="0" y="278"/>
                      </a:cubicBezTo>
                      <a:cubicBezTo>
                        <a:pt x="0" y="585"/>
                        <a:pt x="249" y="834"/>
                        <a:pt x="556" y="834"/>
                      </a:cubicBezTo>
                      <a:cubicBezTo>
                        <a:pt x="863" y="834"/>
                        <a:pt x="1112" y="585"/>
                        <a:pt x="1112" y="278"/>
                      </a:cubicBezTo>
                      <a:cubicBezTo>
                        <a:pt x="1112" y="432"/>
                        <a:pt x="987" y="556"/>
                        <a:pt x="834" y="556"/>
                      </a:cubicBezTo>
                      <a:close/>
                    </a:path>
                  </a:pathLst>
                </a:custGeom>
                <a:solidFill>
                  <a:srgbClr val="E1EBF7"/>
                </a:solidFill>
                <a:ln>
                  <a:noFill/>
                </a:ln>
                <a:scene3d>
                  <a:camera prst="orthographicFront"/>
                  <a:lightRig rig="threePt" dir="t"/>
                </a:scene3d>
                <a:sp3d>
                  <a:bevelT/>
                </a:sp3d>
              </p:spPr>
              <p:txBody>
                <a:bodyPr vert="horz" wrap="square" lIns="91440" tIns="45720" rIns="91440" bIns="45720" numCol="1" anchor="t" anchorCtr="0" compatLnSpc="1">
                  <a:prstTxWarp prst="textNoShape">
                    <a:avLst/>
                  </a:prstTxWarp>
                </a:bodyPr>
                <a:lstStyle/>
                <a:p>
                  <a:endParaRPr lang="en-US" sz="1600">
                    <a:latin typeface="Calibri" pitchFamily="34" charset="0"/>
                    <a:cs typeface="Calibri" pitchFamily="34" charset="0"/>
                  </a:endParaRPr>
                </a:p>
              </p:txBody>
            </p:sp>
            <p:sp>
              <p:nvSpPr>
                <p:cNvPr id="13" name="Freeform 6"/>
                <p:cNvSpPr>
                  <a:spLocks/>
                </p:cNvSpPr>
                <p:nvPr/>
              </p:nvSpPr>
              <p:spPr bwMode="gray">
                <a:xfrm>
                  <a:off x="2481263" y="1336675"/>
                  <a:ext cx="4181475" cy="3135313"/>
                </a:xfrm>
                <a:custGeom>
                  <a:avLst/>
                  <a:gdLst>
                    <a:gd name="T0" fmla="*/ 556 w 1112"/>
                    <a:gd name="T1" fmla="*/ 0 h 834"/>
                    <a:gd name="T2" fmla="*/ 0 w 1112"/>
                    <a:gd name="T3" fmla="*/ 556 h 834"/>
                    <a:gd name="T4" fmla="*/ 278 w 1112"/>
                    <a:gd name="T5" fmla="*/ 278 h 834"/>
                    <a:gd name="T6" fmla="*/ 556 w 1112"/>
                    <a:gd name="T7" fmla="*/ 556 h 834"/>
                    <a:gd name="T8" fmla="*/ 834 w 1112"/>
                    <a:gd name="T9" fmla="*/ 834 h 834"/>
                    <a:gd name="T10" fmla="*/ 1112 w 1112"/>
                    <a:gd name="T11" fmla="*/ 556 h 834"/>
                    <a:gd name="T12" fmla="*/ 556 w 1112"/>
                    <a:gd name="T13" fmla="*/ 0 h 834"/>
                  </a:gdLst>
                  <a:ahLst/>
                  <a:cxnLst>
                    <a:cxn ang="0">
                      <a:pos x="T0" y="T1"/>
                    </a:cxn>
                    <a:cxn ang="0">
                      <a:pos x="T2" y="T3"/>
                    </a:cxn>
                    <a:cxn ang="0">
                      <a:pos x="T4" y="T5"/>
                    </a:cxn>
                    <a:cxn ang="0">
                      <a:pos x="T6" y="T7"/>
                    </a:cxn>
                    <a:cxn ang="0">
                      <a:pos x="T8" y="T9"/>
                    </a:cxn>
                    <a:cxn ang="0">
                      <a:pos x="T10" y="T11"/>
                    </a:cxn>
                    <a:cxn ang="0">
                      <a:pos x="T12" y="T13"/>
                    </a:cxn>
                  </a:cxnLst>
                  <a:rect l="0" t="0" r="r" b="b"/>
                  <a:pathLst>
                    <a:path w="1112" h="834">
                      <a:moveTo>
                        <a:pt x="556" y="0"/>
                      </a:moveTo>
                      <a:cubicBezTo>
                        <a:pt x="249" y="0"/>
                        <a:pt x="0" y="249"/>
                        <a:pt x="0" y="556"/>
                      </a:cubicBezTo>
                      <a:cubicBezTo>
                        <a:pt x="0" y="403"/>
                        <a:pt x="124" y="278"/>
                        <a:pt x="278" y="278"/>
                      </a:cubicBezTo>
                      <a:cubicBezTo>
                        <a:pt x="431" y="278"/>
                        <a:pt x="556" y="403"/>
                        <a:pt x="556" y="556"/>
                      </a:cubicBezTo>
                      <a:cubicBezTo>
                        <a:pt x="556" y="710"/>
                        <a:pt x="680" y="834"/>
                        <a:pt x="834" y="834"/>
                      </a:cubicBezTo>
                      <a:cubicBezTo>
                        <a:pt x="987" y="834"/>
                        <a:pt x="1112" y="710"/>
                        <a:pt x="1112" y="556"/>
                      </a:cubicBezTo>
                      <a:cubicBezTo>
                        <a:pt x="1112" y="249"/>
                        <a:pt x="863" y="0"/>
                        <a:pt x="556" y="0"/>
                      </a:cubicBezTo>
                      <a:close/>
                    </a:path>
                  </a:pathLst>
                </a:custGeom>
                <a:solidFill>
                  <a:srgbClr val="99CCFF"/>
                </a:solidFill>
                <a:ln>
                  <a:noFill/>
                </a:ln>
                <a:scene3d>
                  <a:camera prst="orthographicFront"/>
                  <a:lightRig rig="threePt" dir="t"/>
                </a:scene3d>
                <a:sp3d>
                  <a:bevelT/>
                </a:sp3d>
              </p:spPr>
              <p:txBody>
                <a:bodyPr vert="horz" wrap="square" lIns="91440" tIns="45720" rIns="91440" bIns="45720" numCol="1" anchor="t" anchorCtr="0" compatLnSpc="1">
                  <a:prstTxWarp prst="textNoShape">
                    <a:avLst/>
                  </a:prstTxWarp>
                </a:bodyPr>
                <a:lstStyle/>
                <a:p>
                  <a:endParaRPr lang="en-US" sz="1600">
                    <a:latin typeface="Calibri" pitchFamily="34" charset="0"/>
                    <a:cs typeface="Calibri" pitchFamily="34" charset="0"/>
                  </a:endParaRPr>
                </a:p>
              </p:txBody>
            </p:sp>
          </p:grpSp>
          <p:sp>
            <p:nvSpPr>
              <p:cNvPr id="10" name="Textfeld 23"/>
              <p:cNvSpPr txBox="1"/>
              <p:nvPr/>
            </p:nvSpPr>
            <p:spPr bwMode="gray">
              <a:xfrm>
                <a:off x="4095035" y="3089493"/>
                <a:ext cx="1002309" cy="412127"/>
              </a:xfrm>
              <a:prstGeom prst="rect">
                <a:avLst/>
              </a:prstGeom>
              <a:noFill/>
            </p:spPr>
            <p:txBody>
              <a:bodyPr wrap="none" rtlCol="0">
                <a:spAutoFit/>
              </a:bodyPr>
              <a:lstStyle/>
              <a:p>
                <a:pPr algn="ctr"/>
                <a:r>
                  <a:rPr lang="en-US" sz="1600" b="1" dirty="0">
                    <a:solidFill>
                      <a:srgbClr val="000000"/>
                    </a:solidFill>
                    <a:latin typeface="Calibri" pitchFamily="34" charset="0"/>
                    <a:cs typeface="Calibri" pitchFamily="34" charset="0"/>
                  </a:rPr>
                  <a:t>ARC H3</a:t>
                </a:r>
              </a:p>
            </p:txBody>
          </p:sp>
          <p:sp>
            <p:nvSpPr>
              <p:cNvPr id="11" name="Textfeld 25"/>
              <p:cNvSpPr txBox="1"/>
              <p:nvPr/>
            </p:nvSpPr>
            <p:spPr bwMode="gray">
              <a:xfrm>
                <a:off x="4217174" y="2398214"/>
                <a:ext cx="636144" cy="358113"/>
              </a:xfrm>
              <a:prstGeom prst="rect">
                <a:avLst/>
              </a:prstGeom>
              <a:noFill/>
            </p:spPr>
            <p:txBody>
              <a:bodyPr wrap="none" rtlCol="0">
                <a:spAutoFit/>
              </a:bodyPr>
              <a:lstStyle/>
              <a:p>
                <a:pPr algn="ctr">
                  <a:lnSpc>
                    <a:spcPct val="80000"/>
                  </a:lnSpc>
                </a:pPr>
                <a:r>
                  <a:rPr lang="en-US" sz="1600" b="1" dirty="0">
                    <a:latin typeface="Calibri" pitchFamily="34" charset="0"/>
                    <a:cs typeface="Calibri" pitchFamily="34" charset="0"/>
                  </a:rPr>
                  <a:t>UST</a:t>
                </a:r>
              </a:p>
            </p:txBody>
          </p:sp>
        </p:grpSp>
      </p:grpSp>
      <p:sp>
        <p:nvSpPr>
          <p:cNvPr id="16" name="Oval 15"/>
          <p:cNvSpPr/>
          <p:nvPr/>
        </p:nvSpPr>
        <p:spPr bwMode="auto">
          <a:xfrm>
            <a:off x="3428236" y="4595534"/>
            <a:ext cx="272695" cy="276117"/>
          </a:xfrm>
          <a:prstGeom prst="ellipse">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sp>
        <p:nvSpPr>
          <p:cNvPr id="17" name="Oval 16"/>
          <p:cNvSpPr/>
          <p:nvPr/>
        </p:nvSpPr>
        <p:spPr bwMode="auto">
          <a:xfrm>
            <a:off x="3290349" y="3673875"/>
            <a:ext cx="272695" cy="276117"/>
          </a:xfrm>
          <a:prstGeom prst="ellipse">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sp>
        <p:nvSpPr>
          <p:cNvPr id="18" name="Oval 17"/>
          <p:cNvSpPr/>
          <p:nvPr/>
        </p:nvSpPr>
        <p:spPr bwMode="auto">
          <a:xfrm>
            <a:off x="4347023" y="2823014"/>
            <a:ext cx="319315" cy="319315"/>
          </a:xfrm>
          <a:prstGeom prst="ellipse">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sp>
        <p:nvSpPr>
          <p:cNvPr id="19" name="Oval 18"/>
          <p:cNvSpPr/>
          <p:nvPr/>
        </p:nvSpPr>
        <p:spPr bwMode="auto">
          <a:xfrm>
            <a:off x="5264291" y="4602791"/>
            <a:ext cx="272695" cy="276117"/>
          </a:xfrm>
          <a:prstGeom prst="ellipse">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sp>
        <p:nvSpPr>
          <p:cNvPr id="20" name="Oval 19"/>
          <p:cNvSpPr/>
          <p:nvPr/>
        </p:nvSpPr>
        <p:spPr bwMode="auto">
          <a:xfrm>
            <a:off x="5373149" y="3535989"/>
            <a:ext cx="272695" cy="276117"/>
          </a:xfrm>
          <a:prstGeom prst="ellipse">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sp>
        <p:nvSpPr>
          <p:cNvPr id="21" name="Rounded Rectangle 20"/>
          <p:cNvSpPr/>
          <p:nvPr/>
        </p:nvSpPr>
        <p:spPr bwMode="auto">
          <a:xfrm>
            <a:off x="1277253" y="864513"/>
            <a:ext cx="7242628" cy="1254565"/>
          </a:xfrm>
          <a:prstGeom prst="roundRect">
            <a:avLst/>
          </a:prstGeom>
          <a:solidFill>
            <a:schemeClr val="accent4">
              <a:lumMod val="40000"/>
              <a:lumOff val="60000"/>
            </a:schemeClr>
          </a:solidFill>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22" name="Rounded Rectangle 21"/>
          <p:cNvSpPr/>
          <p:nvPr/>
        </p:nvSpPr>
        <p:spPr bwMode="auto">
          <a:xfrm>
            <a:off x="1404276" y="1843314"/>
            <a:ext cx="2286000" cy="217709"/>
          </a:xfrm>
          <a:prstGeom prst="round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rtlCol="0" anchor="ctr" anchorCtr="1" compatLnSpc="1">
            <a:prstTxWarp prst="textNoShape">
              <a:avLst/>
            </a:prstTxWarp>
          </a:bodyPr>
          <a:lstStyle/>
          <a:p>
            <a:pPr marL="228600" indent="-228600" algn="ctr"/>
            <a:r>
              <a:rPr lang="en-US" sz="1200" b="1" dirty="0">
                <a:solidFill>
                  <a:schemeClr val="bg1"/>
                </a:solidFill>
                <a:latin typeface="Calibri" pitchFamily="34" charset="0"/>
                <a:cs typeface="Calibri" pitchFamily="34" charset="0"/>
              </a:rPr>
              <a:t>Define Baseline </a:t>
            </a:r>
          </a:p>
        </p:txBody>
      </p:sp>
      <p:sp>
        <p:nvSpPr>
          <p:cNvPr id="23" name="Rounded Rectangle 22"/>
          <p:cNvSpPr/>
          <p:nvPr/>
        </p:nvSpPr>
        <p:spPr bwMode="auto">
          <a:xfrm>
            <a:off x="3736068" y="1843314"/>
            <a:ext cx="2286000" cy="217709"/>
          </a:xfrm>
          <a:prstGeom prst="round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rtlCol="0" anchor="ctr" anchorCtr="1" compatLnSpc="1">
            <a:prstTxWarp prst="textNoShape">
              <a:avLst/>
            </a:prstTxWarp>
          </a:bodyPr>
          <a:lstStyle/>
          <a:p>
            <a:pPr marL="228600" indent="-228600" algn="ctr"/>
            <a:r>
              <a:rPr lang="en-US" sz="1200" b="1" dirty="0">
                <a:solidFill>
                  <a:schemeClr val="bg1"/>
                </a:solidFill>
                <a:latin typeface="Calibri" pitchFamily="34" charset="0"/>
                <a:cs typeface="Calibri" pitchFamily="34" charset="0"/>
              </a:rPr>
              <a:t>Self Sustaining QA </a:t>
            </a:r>
            <a:r>
              <a:rPr lang="en-US" sz="1200" b="1" dirty="0" err="1">
                <a:solidFill>
                  <a:schemeClr val="bg1"/>
                </a:solidFill>
                <a:latin typeface="Calibri" pitchFamily="34" charset="0"/>
                <a:cs typeface="Calibri" pitchFamily="34" charset="0"/>
              </a:rPr>
              <a:t>CoE</a:t>
            </a:r>
            <a:endParaRPr lang="en-US" sz="1200" b="1" dirty="0">
              <a:solidFill>
                <a:schemeClr val="bg1"/>
              </a:solidFill>
              <a:latin typeface="Calibri" pitchFamily="34" charset="0"/>
              <a:cs typeface="Calibri" pitchFamily="34" charset="0"/>
            </a:endParaRPr>
          </a:p>
        </p:txBody>
      </p:sp>
      <p:sp>
        <p:nvSpPr>
          <p:cNvPr id="24" name="Rounded Rectangle 23"/>
          <p:cNvSpPr/>
          <p:nvPr/>
        </p:nvSpPr>
        <p:spPr bwMode="auto">
          <a:xfrm>
            <a:off x="6070973" y="1828800"/>
            <a:ext cx="2286000" cy="222698"/>
          </a:xfrm>
          <a:prstGeom prst="round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rtlCol="0" anchor="ctr" anchorCtr="1" compatLnSpc="1">
            <a:prstTxWarp prst="textNoShape">
              <a:avLst/>
            </a:prstTxWarp>
          </a:bodyPr>
          <a:lstStyle/>
          <a:p>
            <a:pPr marL="228600" indent="-228600" algn="ctr"/>
            <a:r>
              <a:rPr lang="en-US" sz="1200" b="1" dirty="0">
                <a:solidFill>
                  <a:schemeClr val="bg1"/>
                </a:solidFill>
                <a:latin typeface="Calibri" pitchFamily="34" charset="0"/>
                <a:cs typeface="Calibri" pitchFamily="34" charset="0"/>
              </a:rPr>
              <a:t>Automation Maintenance</a:t>
            </a:r>
          </a:p>
        </p:txBody>
      </p:sp>
      <p:cxnSp>
        <p:nvCxnSpPr>
          <p:cNvPr id="25" name="Straight Connector 24"/>
          <p:cNvCxnSpPr/>
          <p:nvPr/>
        </p:nvCxnSpPr>
        <p:spPr>
          <a:xfrm>
            <a:off x="2594424" y="1392004"/>
            <a:ext cx="4206240" cy="0"/>
          </a:xfrm>
          <a:prstGeom prst="line">
            <a:avLst/>
          </a:prstGeom>
          <a:gradFill rotWithShape="1">
            <a:gsLst>
              <a:gs pos="0">
                <a:schemeClr val="bg1"/>
              </a:gs>
              <a:gs pos="100000">
                <a:schemeClr val="accent1">
                  <a:alpha val="50999"/>
                </a:schemeClr>
              </a:gs>
            </a:gsLst>
            <a:path path="rect">
              <a:fillToRect l="50000" t="50000" r="50000" b="50000"/>
            </a:path>
          </a:gradFill>
          <a:ln w="12700" cap="flat" cmpd="sng" algn="ctr">
            <a:solidFill>
              <a:schemeClr val="tx1">
                <a:lumMod val="85000"/>
                <a:lumOff val="15000"/>
                <a:alpha val="47000"/>
              </a:schemeClr>
            </a:solidFill>
            <a:prstDash val="dash"/>
            <a:round/>
            <a:headEnd type="none" w="med" len="med"/>
            <a:tailEnd type="none" w="med" len="med"/>
          </a:ln>
          <a:effectLst/>
        </p:spPr>
      </p:cxnSp>
      <p:sp>
        <p:nvSpPr>
          <p:cNvPr id="26" name="Rectangle 25"/>
          <p:cNvSpPr/>
          <p:nvPr/>
        </p:nvSpPr>
        <p:spPr>
          <a:xfrm>
            <a:off x="2977181" y="1469566"/>
            <a:ext cx="1609333" cy="430887"/>
          </a:xfrm>
          <a:prstGeom prst="rect">
            <a:avLst/>
          </a:prstGeom>
        </p:spPr>
        <p:txBody>
          <a:bodyPr wrap="square">
            <a:spAutoFit/>
          </a:bodyPr>
          <a:lstStyle/>
          <a:p>
            <a:pPr algn="ctr"/>
            <a:r>
              <a:rPr lang="en-US" sz="1100" dirty="0">
                <a:latin typeface="Calibri" pitchFamily="34" charset="0"/>
                <a:cs typeface="Calibri" pitchFamily="34" charset="0"/>
              </a:rPr>
              <a:t>Increasing automation</a:t>
            </a:r>
          </a:p>
          <a:p>
            <a:pPr algn="ctr"/>
            <a:r>
              <a:rPr lang="en-US" sz="1100" dirty="0">
                <a:latin typeface="Calibri" pitchFamily="34" charset="0"/>
                <a:cs typeface="Calibri" pitchFamily="34" charset="0"/>
              </a:rPr>
              <a:t> across portfolio</a:t>
            </a:r>
          </a:p>
        </p:txBody>
      </p:sp>
      <p:sp>
        <p:nvSpPr>
          <p:cNvPr id="27" name="Rectangle 7"/>
          <p:cNvSpPr>
            <a:spLocks noChangeArrowheads="1"/>
          </p:cNvSpPr>
          <p:nvPr/>
        </p:nvSpPr>
        <p:spPr bwMode="auto">
          <a:xfrm>
            <a:off x="5181600" y="1501281"/>
            <a:ext cx="1050191" cy="507831"/>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sz="1100" dirty="0">
                <a:solidFill>
                  <a:srgbClr val="000000"/>
                </a:solidFill>
                <a:latin typeface="Calibri" pitchFamily="34" charset="0"/>
                <a:ea typeface="Times New Roman" pitchFamily="18" charset="0"/>
                <a:cs typeface="Calibri" pitchFamily="34" charset="0"/>
              </a:rPr>
              <a:t>P</a:t>
            </a:r>
            <a:r>
              <a:rPr kumimoji="0" lang="en-US" sz="1100" b="0" i="0" u="none" strike="noStrike" cap="none" normalizeH="0" baseline="0" dirty="0">
                <a:ln>
                  <a:noFill/>
                </a:ln>
                <a:solidFill>
                  <a:srgbClr val="000000"/>
                </a:solidFill>
                <a:effectLst/>
                <a:latin typeface="Calibri" pitchFamily="34" charset="0"/>
                <a:ea typeface="Times New Roman" pitchFamily="18" charset="0"/>
                <a:cs typeface="Calibri" pitchFamily="34" charset="0"/>
              </a:rPr>
              <a:t>roductivity </a:t>
            </a:r>
          </a:p>
          <a:p>
            <a:pPr marL="0" marR="0" lvl="0" indent="0" algn="l" defTabSz="914400" rtl="0" eaLnBrk="0" fontAlgn="base" latinLnBrk="0" hangingPunct="0">
              <a:lnSpc>
                <a:spcPct val="100000"/>
              </a:lnSpc>
              <a:spcBef>
                <a:spcPct val="0"/>
              </a:spcBef>
              <a:spcAft>
                <a:spcPct val="0"/>
              </a:spcAft>
              <a:buClrTx/>
              <a:buSzTx/>
              <a:tabLst/>
            </a:pPr>
            <a:r>
              <a:rPr kumimoji="0" lang="en-US" sz="1100" b="0" i="0" u="none" strike="noStrike" cap="none" normalizeH="0" baseline="0" dirty="0">
                <a:ln>
                  <a:noFill/>
                </a:ln>
                <a:solidFill>
                  <a:srgbClr val="000000"/>
                </a:solidFill>
                <a:effectLst/>
                <a:latin typeface="Calibri" pitchFamily="34" charset="0"/>
                <a:ea typeface="Times New Roman" pitchFamily="18" charset="0"/>
                <a:cs typeface="Calibri" pitchFamily="34" charset="0"/>
              </a:rPr>
              <a:t>improvements</a:t>
            </a:r>
            <a:endParaRPr kumimoji="0" lang="en-US" sz="1100" b="0" i="0" u="none" strike="noStrike" cap="none" normalizeH="0" baseline="0" dirty="0">
              <a:ln>
                <a:noFill/>
              </a:ln>
              <a:solidFill>
                <a:schemeClr val="tx1"/>
              </a:solidFill>
              <a:effectLst/>
              <a:latin typeface="Calibri" pitchFamily="34" charset="0"/>
              <a:cs typeface="Calibri"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100" b="0" i="0" u="none" strike="noStrike" cap="none" normalizeH="0" baseline="0" dirty="0">
              <a:ln>
                <a:noFill/>
              </a:ln>
              <a:solidFill>
                <a:schemeClr val="tx1"/>
              </a:solidFill>
              <a:effectLst/>
              <a:latin typeface="Calibri" pitchFamily="34" charset="0"/>
              <a:cs typeface="Calibri" pitchFamily="34" charset="0"/>
            </a:endParaRPr>
          </a:p>
        </p:txBody>
      </p:sp>
      <p:sp>
        <p:nvSpPr>
          <p:cNvPr id="28" name="Oval 27"/>
          <p:cNvSpPr/>
          <p:nvPr/>
        </p:nvSpPr>
        <p:spPr bwMode="auto">
          <a:xfrm>
            <a:off x="2634340" y="1294950"/>
            <a:ext cx="188686" cy="188686"/>
          </a:xfrm>
          <a:prstGeom prst="ellipse">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1" compatLnSpc="1">
            <a:prstTxWarp prst="textNoShape">
              <a:avLst/>
            </a:prstTxWarp>
          </a:bodyPr>
          <a:lstStyle/>
          <a:p>
            <a:pPr algn="ctr"/>
            <a:r>
              <a:rPr lang="en-US" sz="800" b="1" dirty="0">
                <a:solidFill>
                  <a:schemeClr val="tx1"/>
                </a:solidFill>
                <a:latin typeface="Calibri" pitchFamily="34" charset="0"/>
                <a:cs typeface="Calibri" pitchFamily="34" charset="0"/>
              </a:rPr>
              <a:t>1</a:t>
            </a:r>
          </a:p>
        </p:txBody>
      </p:sp>
      <p:sp>
        <p:nvSpPr>
          <p:cNvPr id="29" name="Oval 28"/>
          <p:cNvSpPr/>
          <p:nvPr/>
        </p:nvSpPr>
        <p:spPr bwMode="auto">
          <a:xfrm>
            <a:off x="3624939" y="1275447"/>
            <a:ext cx="188686" cy="188686"/>
          </a:xfrm>
          <a:prstGeom prst="ellipse">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1" compatLnSpc="1">
            <a:prstTxWarp prst="textNoShape">
              <a:avLst/>
            </a:prstTxWarp>
          </a:bodyPr>
          <a:lstStyle/>
          <a:p>
            <a:pPr algn="ctr"/>
            <a:r>
              <a:rPr lang="en-US" sz="800" b="1" dirty="0">
                <a:solidFill>
                  <a:schemeClr val="tx1"/>
                </a:solidFill>
                <a:latin typeface="Calibri" pitchFamily="34" charset="0"/>
                <a:cs typeface="Calibri" pitchFamily="34" charset="0"/>
              </a:rPr>
              <a:t>2</a:t>
            </a:r>
          </a:p>
        </p:txBody>
      </p:sp>
      <p:sp>
        <p:nvSpPr>
          <p:cNvPr id="30" name="Oval 29"/>
          <p:cNvSpPr/>
          <p:nvPr/>
        </p:nvSpPr>
        <p:spPr bwMode="auto">
          <a:xfrm>
            <a:off x="4626879" y="1289961"/>
            <a:ext cx="188686" cy="188686"/>
          </a:xfrm>
          <a:prstGeom prst="ellipse">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1" compatLnSpc="1">
            <a:prstTxWarp prst="textNoShape">
              <a:avLst/>
            </a:prstTxWarp>
          </a:bodyPr>
          <a:lstStyle/>
          <a:p>
            <a:pPr algn="ctr"/>
            <a:r>
              <a:rPr lang="en-US" sz="800" b="1" dirty="0">
                <a:solidFill>
                  <a:schemeClr val="tx1"/>
                </a:solidFill>
                <a:latin typeface="Calibri" pitchFamily="34" charset="0"/>
                <a:cs typeface="Calibri" pitchFamily="34" charset="0"/>
              </a:rPr>
              <a:t>3</a:t>
            </a:r>
          </a:p>
        </p:txBody>
      </p:sp>
      <p:sp>
        <p:nvSpPr>
          <p:cNvPr id="31" name="Oval 30"/>
          <p:cNvSpPr/>
          <p:nvPr/>
        </p:nvSpPr>
        <p:spPr bwMode="auto">
          <a:xfrm>
            <a:off x="5586635" y="1275447"/>
            <a:ext cx="188686" cy="188686"/>
          </a:xfrm>
          <a:prstGeom prst="ellipse">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1" compatLnSpc="1">
            <a:prstTxWarp prst="textNoShape">
              <a:avLst/>
            </a:prstTxWarp>
          </a:bodyPr>
          <a:lstStyle/>
          <a:p>
            <a:pPr algn="ctr"/>
            <a:r>
              <a:rPr lang="en-US" sz="800" b="1" dirty="0">
                <a:solidFill>
                  <a:schemeClr val="tx1"/>
                </a:solidFill>
                <a:latin typeface="Calibri" pitchFamily="34" charset="0"/>
                <a:cs typeface="Calibri" pitchFamily="34" charset="0"/>
              </a:rPr>
              <a:t>4</a:t>
            </a:r>
          </a:p>
        </p:txBody>
      </p:sp>
      <p:sp>
        <p:nvSpPr>
          <p:cNvPr id="32" name="Oval 31"/>
          <p:cNvSpPr/>
          <p:nvPr/>
        </p:nvSpPr>
        <p:spPr bwMode="auto">
          <a:xfrm>
            <a:off x="6488336" y="1284972"/>
            <a:ext cx="188686" cy="188686"/>
          </a:xfrm>
          <a:prstGeom prst="ellipse">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1" compatLnSpc="1">
            <a:prstTxWarp prst="textNoShape">
              <a:avLst/>
            </a:prstTxWarp>
          </a:bodyPr>
          <a:lstStyle/>
          <a:p>
            <a:pPr algn="ctr"/>
            <a:r>
              <a:rPr lang="en-US" sz="800" b="1" dirty="0">
                <a:solidFill>
                  <a:schemeClr val="tx1"/>
                </a:solidFill>
                <a:latin typeface="Calibri" pitchFamily="34" charset="0"/>
                <a:cs typeface="Calibri" pitchFamily="34" charset="0"/>
              </a:rPr>
              <a:t>5</a:t>
            </a:r>
          </a:p>
        </p:txBody>
      </p:sp>
      <p:sp>
        <p:nvSpPr>
          <p:cNvPr id="33" name="TextBox 32"/>
          <p:cNvSpPr txBox="1"/>
          <p:nvPr/>
        </p:nvSpPr>
        <p:spPr>
          <a:xfrm>
            <a:off x="3396342" y="2757702"/>
            <a:ext cx="1306286" cy="307777"/>
          </a:xfrm>
          <a:prstGeom prst="rect">
            <a:avLst/>
          </a:prstGeom>
          <a:noFill/>
        </p:spPr>
        <p:txBody>
          <a:bodyPr wrap="square" rtlCol="0">
            <a:spAutoFit/>
          </a:bodyPr>
          <a:lstStyle/>
          <a:p>
            <a:pPr algn="ctr"/>
            <a:r>
              <a:rPr lang="en-US" sz="1400" b="1" i="1" dirty="0">
                <a:latin typeface="Calibri" pitchFamily="34" charset="0"/>
                <a:cs typeface="Calibri" pitchFamily="34" charset="0"/>
              </a:rPr>
              <a:t>Define </a:t>
            </a:r>
          </a:p>
        </p:txBody>
      </p:sp>
      <p:sp>
        <p:nvSpPr>
          <p:cNvPr id="34" name="TextBox 33"/>
          <p:cNvSpPr txBox="1"/>
          <p:nvPr/>
        </p:nvSpPr>
        <p:spPr>
          <a:xfrm>
            <a:off x="5421085" y="3621301"/>
            <a:ext cx="1306286" cy="307777"/>
          </a:xfrm>
          <a:prstGeom prst="rect">
            <a:avLst/>
          </a:prstGeom>
          <a:noFill/>
        </p:spPr>
        <p:txBody>
          <a:bodyPr wrap="square" rtlCol="0">
            <a:spAutoFit/>
          </a:bodyPr>
          <a:lstStyle/>
          <a:p>
            <a:pPr algn="ctr"/>
            <a:r>
              <a:rPr lang="en-US" sz="1400" b="1" i="1" dirty="0">
                <a:latin typeface="Calibri" pitchFamily="34" charset="0"/>
                <a:cs typeface="Calibri" pitchFamily="34" charset="0"/>
              </a:rPr>
              <a:t>Measure </a:t>
            </a:r>
          </a:p>
        </p:txBody>
      </p:sp>
      <p:sp>
        <p:nvSpPr>
          <p:cNvPr id="35" name="TextBox 34"/>
          <p:cNvSpPr txBox="1"/>
          <p:nvPr/>
        </p:nvSpPr>
        <p:spPr>
          <a:xfrm>
            <a:off x="4818744" y="4920330"/>
            <a:ext cx="1306286" cy="307777"/>
          </a:xfrm>
          <a:prstGeom prst="rect">
            <a:avLst/>
          </a:prstGeom>
          <a:noFill/>
        </p:spPr>
        <p:txBody>
          <a:bodyPr wrap="square" rtlCol="0">
            <a:spAutoFit/>
          </a:bodyPr>
          <a:lstStyle/>
          <a:p>
            <a:pPr algn="ctr"/>
            <a:r>
              <a:rPr lang="en-US" sz="1400" b="1" i="1" dirty="0">
                <a:latin typeface="Calibri" pitchFamily="34" charset="0"/>
                <a:cs typeface="Calibri" pitchFamily="34" charset="0"/>
              </a:rPr>
              <a:t>Analyze</a:t>
            </a:r>
          </a:p>
        </p:txBody>
      </p:sp>
      <p:sp>
        <p:nvSpPr>
          <p:cNvPr id="36" name="TextBox 35"/>
          <p:cNvSpPr txBox="1"/>
          <p:nvPr/>
        </p:nvSpPr>
        <p:spPr>
          <a:xfrm>
            <a:off x="2895603" y="4956616"/>
            <a:ext cx="1306286" cy="307777"/>
          </a:xfrm>
          <a:prstGeom prst="rect">
            <a:avLst/>
          </a:prstGeom>
          <a:noFill/>
        </p:spPr>
        <p:txBody>
          <a:bodyPr wrap="square" rtlCol="0">
            <a:spAutoFit/>
          </a:bodyPr>
          <a:lstStyle/>
          <a:p>
            <a:pPr algn="ctr"/>
            <a:r>
              <a:rPr lang="en-US" sz="1400" b="1" i="1" dirty="0">
                <a:latin typeface="Calibri" pitchFamily="34" charset="0"/>
                <a:cs typeface="Calibri" pitchFamily="34" charset="0"/>
              </a:rPr>
              <a:t>Improve </a:t>
            </a:r>
          </a:p>
        </p:txBody>
      </p:sp>
      <p:sp>
        <p:nvSpPr>
          <p:cNvPr id="37" name="TextBox 36"/>
          <p:cNvSpPr txBox="1"/>
          <p:nvPr/>
        </p:nvSpPr>
        <p:spPr>
          <a:xfrm>
            <a:off x="2373086" y="3911586"/>
            <a:ext cx="1306286" cy="307777"/>
          </a:xfrm>
          <a:prstGeom prst="rect">
            <a:avLst/>
          </a:prstGeom>
          <a:noFill/>
        </p:spPr>
        <p:txBody>
          <a:bodyPr wrap="square" rtlCol="0">
            <a:spAutoFit/>
          </a:bodyPr>
          <a:lstStyle/>
          <a:p>
            <a:pPr algn="ctr"/>
            <a:r>
              <a:rPr lang="en-US" sz="1400" b="1" i="1" dirty="0">
                <a:latin typeface="Calibri" pitchFamily="34" charset="0"/>
                <a:cs typeface="Calibri" pitchFamily="34" charset="0"/>
              </a:rPr>
              <a:t>Control </a:t>
            </a:r>
          </a:p>
        </p:txBody>
      </p:sp>
      <p:sp>
        <p:nvSpPr>
          <p:cNvPr id="38" name="Rounded Rectangle 37"/>
          <p:cNvSpPr/>
          <p:nvPr/>
        </p:nvSpPr>
        <p:spPr bwMode="auto">
          <a:xfrm>
            <a:off x="6691085" y="2369458"/>
            <a:ext cx="2409367" cy="1132106"/>
          </a:xfrm>
          <a:prstGeom prst="roundRect">
            <a:avLst/>
          </a:prstGeom>
          <a:solidFill>
            <a:schemeClr val="accent4">
              <a:lumMod val="40000"/>
              <a:lumOff val="60000"/>
            </a:schemeClr>
          </a:solidFill>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sz="2400">
              <a:solidFill>
                <a:schemeClr val="tx1"/>
              </a:solidFill>
              <a:latin typeface="Arial" charset="0"/>
            </a:endParaRPr>
          </a:p>
        </p:txBody>
      </p:sp>
      <p:sp>
        <p:nvSpPr>
          <p:cNvPr id="39" name="Rounded Rectangle 38"/>
          <p:cNvSpPr/>
          <p:nvPr/>
        </p:nvSpPr>
        <p:spPr bwMode="auto">
          <a:xfrm>
            <a:off x="6705594" y="3817258"/>
            <a:ext cx="2380343" cy="2525484"/>
          </a:xfrm>
          <a:prstGeom prst="roundRect">
            <a:avLst/>
          </a:prstGeom>
          <a:solidFill>
            <a:schemeClr val="accent4">
              <a:lumMod val="40000"/>
              <a:lumOff val="60000"/>
            </a:schemeClr>
          </a:solidFill>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sz="2400">
              <a:solidFill>
                <a:schemeClr val="tx1"/>
              </a:solidFill>
              <a:latin typeface="Arial" charset="0"/>
            </a:endParaRPr>
          </a:p>
        </p:txBody>
      </p:sp>
      <p:sp>
        <p:nvSpPr>
          <p:cNvPr id="40" name="Rounded Rectangle 39"/>
          <p:cNvSpPr/>
          <p:nvPr/>
        </p:nvSpPr>
        <p:spPr bwMode="auto">
          <a:xfrm>
            <a:off x="58060" y="4862286"/>
            <a:ext cx="2293254" cy="1291771"/>
          </a:xfrm>
          <a:prstGeom prst="roundRect">
            <a:avLst/>
          </a:prstGeom>
          <a:solidFill>
            <a:schemeClr val="accent4">
              <a:lumMod val="40000"/>
              <a:lumOff val="60000"/>
            </a:schemeClr>
          </a:solidFill>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sz="2400">
              <a:solidFill>
                <a:schemeClr val="tx1"/>
              </a:solidFill>
              <a:latin typeface="Arial" charset="0"/>
            </a:endParaRPr>
          </a:p>
        </p:txBody>
      </p:sp>
      <p:sp>
        <p:nvSpPr>
          <p:cNvPr id="41" name="Rounded Rectangle 40"/>
          <p:cNvSpPr/>
          <p:nvPr/>
        </p:nvSpPr>
        <p:spPr bwMode="auto">
          <a:xfrm>
            <a:off x="43542" y="2311401"/>
            <a:ext cx="2336801" cy="2260599"/>
          </a:xfrm>
          <a:prstGeom prst="roundRect">
            <a:avLst/>
          </a:prstGeom>
          <a:solidFill>
            <a:schemeClr val="accent4">
              <a:lumMod val="40000"/>
              <a:lumOff val="60000"/>
            </a:schemeClr>
          </a:solidFill>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sz="2400">
              <a:solidFill>
                <a:schemeClr val="tx1"/>
              </a:solidFill>
              <a:latin typeface="Arial" charset="0"/>
            </a:endParaRPr>
          </a:p>
        </p:txBody>
      </p:sp>
      <p:sp>
        <p:nvSpPr>
          <p:cNvPr id="42" name="Rounded Rectangle 41"/>
          <p:cNvSpPr/>
          <p:nvPr/>
        </p:nvSpPr>
        <p:spPr bwMode="auto">
          <a:xfrm>
            <a:off x="6981364" y="4071257"/>
            <a:ext cx="1919533" cy="413657"/>
          </a:xfrm>
          <a:prstGeom prst="round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rtlCol="0" anchor="ctr" anchorCtr="1" compatLnSpc="1">
            <a:prstTxWarp prst="textNoShape">
              <a:avLst/>
            </a:prstTxWarp>
          </a:bodyPr>
          <a:lstStyle/>
          <a:p>
            <a:pPr marL="228600" indent="-228600" algn="ctr"/>
            <a:r>
              <a:rPr lang="en-US" sz="1200" b="1" dirty="0">
                <a:solidFill>
                  <a:schemeClr val="bg1"/>
                </a:solidFill>
                <a:latin typeface="Calibri" pitchFamily="34" charset="0"/>
                <a:cs typeface="Calibri" pitchFamily="34" charset="0"/>
              </a:rPr>
              <a:t>Root Cause and Sub-root </a:t>
            </a:r>
          </a:p>
          <a:p>
            <a:pPr marL="228600" indent="-228600" algn="ctr"/>
            <a:r>
              <a:rPr lang="en-US" sz="1200" b="1" dirty="0">
                <a:solidFill>
                  <a:schemeClr val="bg1"/>
                </a:solidFill>
                <a:latin typeface="Calibri" pitchFamily="34" charset="0"/>
                <a:cs typeface="Calibri" pitchFamily="34" charset="0"/>
              </a:rPr>
              <a:t>Cause analysis</a:t>
            </a:r>
          </a:p>
        </p:txBody>
      </p:sp>
      <p:sp>
        <p:nvSpPr>
          <p:cNvPr id="43" name="Rounded Rectangle 42"/>
          <p:cNvSpPr/>
          <p:nvPr/>
        </p:nvSpPr>
        <p:spPr bwMode="auto">
          <a:xfrm>
            <a:off x="6981364" y="4630057"/>
            <a:ext cx="1919533" cy="413657"/>
          </a:xfrm>
          <a:prstGeom prst="round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rtlCol="0" anchor="ctr" anchorCtr="1" compatLnSpc="1">
            <a:prstTxWarp prst="textNoShape">
              <a:avLst/>
            </a:prstTxWarp>
          </a:bodyPr>
          <a:lstStyle/>
          <a:p>
            <a:pPr marL="228600" indent="-228600" algn="ctr"/>
            <a:r>
              <a:rPr lang="en-GB" sz="1200" b="1" dirty="0">
                <a:solidFill>
                  <a:schemeClr val="bg1"/>
                </a:solidFill>
                <a:latin typeface="Calibri" pitchFamily="34" charset="0"/>
                <a:cs typeface="Calibri" pitchFamily="34" charset="0"/>
              </a:rPr>
              <a:t>Responsive to  ARC’s needs</a:t>
            </a:r>
          </a:p>
        </p:txBody>
      </p:sp>
      <p:sp>
        <p:nvSpPr>
          <p:cNvPr id="44" name="Rounded Rectangle 43"/>
          <p:cNvSpPr/>
          <p:nvPr/>
        </p:nvSpPr>
        <p:spPr bwMode="auto">
          <a:xfrm>
            <a:off x="6981364" y="5152571"/>
            <a:ext cx="1919533" cy="413657"/>
          </a:xfrm>
          <a:prstGeom prst="round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rtlCol="0" anchor="ctr" anchorCtr="1" compatLnSpc="1">
            <a:prstTxWarp prst="textNoShape">
              <a:avLst/>
            </a:prstTxWarp>
          </a:bodyPr>
          <a:lstStyle/>
          <a:p>
            <a:pPr marL="228600" indent="-228600" algn="ctr"/>
            <a:r>
              <a:rPr lang="en-US" sz="1200" b="1" dirty="0">
                <a:solidFill>
                  <a:schemeClr val="bg1"/>
                </a:solidFill>
                <a:latin typeface="Calibri" pitchFamily="34" charset="0"/>
                <a:cs typeface="Calibri" pitchFamily="34" charset="0"/>
              </a:rPr>
              <a:t>Automation testing coverage</a:t>
            </a:r>
          </a:p>
        </p:txBody>
      </p:sp>
      <p:sp>
        <p:nvSpPr>
          <p:cNvPr id="45" name="Rounded Rectangle 44"/>
          <p:cNvSpPr/>
          <p:nvPr/>
        </p:nvSpPr>
        <p:spPr bwMode="auto">
          <a:xfrm>
            <a:off x="6981364" y="5689600"/>
            <a:ext cx="1919533" cy="413657"/>
          </a:xfrm>
          <a:prstGeom prst="round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rtlCol="0" anchor="ctr" anchorCtr="1" compatLnSpc="1">
            <a:prstTxWarp prst="textNoShape">
              <a:avLst/>
            </a:prstTxWarp>
          </a:bodyPr>
          <a:lstStyle/>
          <a:p>
            <a:pPr marL="228600" indent="-228600" algn="ctr"/>
            <a:r>
              <a:rPr lang="en-US" sz="1200" b="1" dirty="0">
                <a:solidFill>
                  <a:schemeClr val="bg1"/>
                </a:solidFill>
                <a:latin typeface="Calibri" pitchFamily="34" charset="0"/>
                <a:cs typeface="Calibri" pitchFamily="34" charset="0"/>
              </a:rPr>
              <a:t>Increase efficiency and</a:t>
            </a:r>
          </a:p>
          <a:p>
            <a:pPr marL="228600" indent="-228600" algn="ctr"/>
            <a:r>
              <a:rPr lang="en-US" sz="1200" b="1" dirty="0">
                <a:solidFill>
                  <a:schemeClr val="bg1"/>
                </a:solidFill>
                <a:latin typeface="Calibri" pitchFamily="34" charset="0"/>
                <a:cs typeface="Calibri" pitchFamily="34" charset="0"/>
              </a:rPr>
              <a:t>reduce defects</a:t>
            </a:r>
          </a:p>
        </p:txBody>
      </p:sp>
      <p:sp>
        <p:nvSpPr>
          <p:cNvPr id="46" name="Rounded Rectangle 45"/>
          <p:cNvSpPr/>
          <p:nvPr/>
        </p:nvSpPr>
        <p:spPr bwMode="auto">
          <a:xfrm>
            <a:off x="6865256" y="2481944"/>
            <a:ext cx="2057419" cy="413657"/>
          </a:xfrm>
          <a:prstGeom prst="round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rtlCol="0" anchor="ctr" anchorCtr="1" compatLnSpc="1">
            <a:prstTxWarp prst="textNoShape">
              <a:avLst/>
            </a:prstTxWarp>
          </a:bodyPr>
          <a:lstStyle/>
          <a:p>
            <a:pPr marL="228600" indent="-228600" algn="ctr"/>
            <a:r>
              <a:rPr lang="en-US" sz="1200" b="1" dirty="0">
                <a:solidFill>
                  <a:schemeClr val="bg1"/>
                </a:solidFill>
                <a:latin typeface="Calibri" pitchFamily="34" charset="0"/>
                <a:cs typeface="Calibri" pitchFamily="34" charset="0"/>
              </a:rPr>
              <a:t>Outcome and SLA’s </a:t>
            </a:r>
          </a:p>
        </p:txBody>
      </p:sp>
      <p:sp>
        <p:nvSpPr>
          <p:cNvPr id="47" name="Rounded Rectangle 46"/>
          <p:cNvSpPr/>
          <p:nvPr/>
        </p:nvSpPr>
        <p:spPr bwMode="auto">
          <a:xfrm>
            <a:off x="6872514" y="2968172"/>
            <a:ext cx="2057419" cy="413657"/>
          </a:xfrm>
          <a:prstGeom prst="round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rtlCol="0" anchor="ctr" anchorCtr="1" compatLnSpc="1">
            <a:prstTxWarp prst="textNoShape">
              <a:avLst/>
            </a:prstTxWarp>
          </a:bodyPr>
          <a:lstStyle/>
          <a:p>
            <a:pPr marL="228600" indent="-228600" algn="ctr"/>
            <a:r>
              <a:rPr lang="en-US" sz="1200" b="1" dirty="0">
                <a:solidFill>
                  <a:schemeClr val="bg1"/>
                </a:solidFill>
                <a:latin typeface="Calibri" pitchFamily="34" charset="0"/>
                <a:cs typeface="Calibri" pitchFamily="34" charset="0"/>
              </a:rPr>
              <a:t>Process Standardization and Audit</a:t>
            </a:r>
          </a:p>
        </p:txBody>
      </p:sp>
      <p:cxnSp>
        <p:nvCxnSpPr>
          <p:cNvPr id="48" name="Straight Arrow Connector 47"/>
          <p:cNvCxnSpPr>
            <a:stCxn id="20" idx="7"/>
            <a:endCxn id="38" idx="1"/>
          </p:cNvCxnSpPr>
          <p:nvPr/>
        </p:nvCxnSpPr>
        <p:spPr bwMode="auto">
          <a:xfrm rot="5400000" flipH="1" flipV="1">
            <a:off x="5828040" y="2713380"/>
            <a:ext cx="640914" cy="1085176"/>
          </a:xfrm>
          <a:prstGeom prst="straightConnector1">
            <a:avLst/>
          </a:prstGeom>
          <a:ln>
            <a:headEnd type="none" w="med" len="med"/>
            <a:tailEnd type="arrow"/>
          </a:ln>
        </p:spPr>
        <p:style>
          <a:lnRef idx="2">
            <a:schemeClr val="accent1"/>
          </a:lnRef>
          <a:fillRef idx="0">
            <a:schemeClr val="accent1"/>
          </a:fillRef>
          <a:effectRef idx="1">
            <a:schemeClr val="accent1"/>
          </a:effectRef>
          <a:fontRef idx="minor">
            <a:schemeClr val="tx1"/>
          </a:fontRef>
        </p:style>
      </p:cxnSp>
      <p:sp>
        <p:nvSpPr>
          <p:cNvPr id="49" name="Rounded Rectangle 48"/>
          <p:cNvSpPr/>
          <p:nvPr/>
        </p:nvSpPr>
        <p:spPr bwMode="auto">
          <a:xfrm>
            <a:off x="257627" y="2434771"/>
            <a:ext cx="1934030" cy="435428"/>
          </a:xfrm>
          <a:prstGeom prst="roundRect">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91440" tIns="45720" rIns="91440" bIns="45720" numCol="1" rtlCol="0" anchor="ctr" anchorCtr="1" compatLnSpc="1">
            <a:prstTxWarp prst="textNoShape">
              <a:avLst/>
            </a:prstTxWarp>
          </a:bodyPr>
          <a:lstStyle/>
          <a:p>
            <a:pPr marL="228600" indent="-228600" algn="ctr"/>
            <a:r>
              <a:rPr lang="en-US" sz="1200" dirty="0">
                <a:solidFill>
                  <a:schemeClr val="tx1"/>
                </a:solidFill>
                <a:latin typeface="Calibri" pitchFamily="34" charset="0"/>
                <a:cs typeface="Calibri" pitchFamily="34" charset="0"/>
              </a:rPr>
              <a:t>100% compliance Outcome Based Model</a:t>
            </a:r>
          </a:p>
        </p:txBody>
      </p:sp>
      <p:sp>
        <p:nvSpPr>
          <p:cNvPr id="50" name="Rounded Rectangle 49"/>
          <p:cNvSpPr/>
          <p:nvPr/>
        </p:nvSpPr>
        <p:spPr bwMode="auto">
          <a:xfrm>
            <a:off x="257627" y="2957285"/>
            <a:ext cx="1934030" cy="435428"/>
          </a:xfrm>
          <a:prstGeom prst="roundRect">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91440" tIns="45720" rIns="91440" bIns="45720" numCol="1" rtlCol="0" anchor="ctr" anchorCtr="1" compatLnSpc="1">
            <a:prstTxWarp prst="textNoShape">
              <a:avLst/>
            </a:prstTxWarp>
          </a:bodyPr>
          <a:lstStyle/>
          <a:p>
            <a:pPr marL="228600" indent="-228600" algn="ctr"/>
            <a:r>
              <a:rPr lang="en-US" sz="1200" b="1" dirty="0">
                <a:solidFill>
                  <a:schemeClr val="tx1"/>
                </a:solidFill>
                <a:latin typeface="Calibri" pitchFamily="34" charset="0"/>
                <a:cs typeface="Calibri" pitchFamily="34" charset="0"/>
              </a:rPr>
              <a:t>Increase efficiency and</a:t>
            </a:r>
          </a:p>
          <a:p>
            <a:pPr marL="228600" indent="-228600" algn="ctr"/>
            <a:r>
              <a:rPr lang="en-US" sz="1200" b="1" dirty="0">
                <a:solidFill>
                  <a:schemeClr val="tx1"/>
                </a:solidFill>
                <a:latin typeface="Calibri" pitchFamily="34" charset="0"/>
                <a:cs typeface="Calibri" pitchFamily="34" charset="0"/>
              </a:rPr>
              <a:t>reduce defects</a:t>
            </a:r>
          </a:p>
        </p:txBody>
      </p:sp>
      <p:sp>
        <p:nvSpPr>
          <p:cNvPr id="51" name="Rounded Rectangle 50"/>
          <p:cNvSpPr/>
          <p:nvPr/>
        </p:nvSpPr>
        <p:spPr bwMode="auto">
          <a:xfrm>
            <a:off x="257627" y="3465285"/>
            <a:ext cx="1934030" cy="435428"/>
          </a:xfrm>
          <a:prstGeom prst="roundRect">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91440" tIns="45720" rIns="91440" bIns="45720" numCol="1" rtlCol="0" anchor="ctr" anchorCtr="1" compatLnSpc="1">
            <a:prstTxWarp prst="textNoShape">
              <a:avLst/>
            </a:prstTxWarp>
          </a:bodyPr>
          <a:lstStyle/>
          <a:p>
            <a:pPr marL="228600" indent="-228600" algn="ctr"/>
            <a:r>
              <a:rPr lang="en-US" sz="1200" dirty="0">
                <a:solidFill>
                  <a:schemeClr val="tx1"/>
                </a:solidFill>
                <a:latin typeface="Calibri" pitchFamily="34" charset="0"/>
                <a:cs typeface="Calibri" pitchFamily="34" charset="0"/>
              </a:rPr>
              <a:t>Estimation Based on productivity data</a:t>
            </a:r>
          </a:p>
        </p:txBody>
      </p:sp>
      <p:sp>
        <p:nvSpPr>
          <p:cNvPr id="52" name="Rounded Rectangle 51"/>
          <p:cNvSpPr/>
          <p:nvPr/>
        </p:nvSpPr>
        <p:spPr bwMode="auto">
          <a:xfrm>
            <a:off x="257627" y="3987800"/>
            <a:ext cx="1934030" cy="435428"/>
          </a:xfrm>
          <a:prstGeom prst="roundRect">
            <a:avLst/>
          </a:prstGeom>
          <a:ln>
            <a:headEnd type="none" w="med" len="med"/>
            <a:tailEnd type="none" w="med" len="med"/>
          </a:ln>
        </p:spPr>
        <p:style>
          <a:lnRef idx="1">
            <a:schemeClr val="accent3"/>
          </a:lnRef>
          <a:fillRef idx="3">
            <a:schemeClr val="accent3"/>
          </a:fillRef>
          <a:effectRef idx="2">
            <a:schemeClr val="accent3"/>
          </a:effectRef>
          <a:fontRef idx="minor">
            <a:schemeClr val="lt1"/>
          </a:fontRef>
        </p:style>
        <p:txBody>
          <a:bodyPr vert="horz" wrap="square" lIns="91440" tIns="45720" rIns="91440" bIns="45720" numCol="1" rtlCol="0" anchor="ctr" anchorCtr="1" compatLnSpc="1">
            <a:prstTxWarp prst="textNoShape">
              <a:avLst/>
            </a:prstTxWarp>
          </a:bodyPr>
          <a:lstStyle/>
          <a:p>
            <a:pPr marL="228600" indent="-228600" algn="ctr"/>
            <a:r>
              <a:rPr lang="en-US" sz="1200" dirty="0">
                <a:solidFill>
                  <a:schemeClr val="tx1"/>
                </a:solidFill>
                <a:latin typeface="Calibri" pitchFamily="34" charset="0"/>
                <a:cs typeface="Calibri" pitchFamily="34" charset="0"/>
              </a:rPr>
              <a:t>Risk and Reward Model</a:t>
            </a:r>
          </a:p>
        </p:txBody>
      </p:sp>
      <p:sp>
        <p:nvSpPr>
          <p:cNvPr id="53" name="Rounded Rectangle 52"/>
          <p:cNvSpPr/>
          <p:nvPr/>
        </p:nvSpPr>
        <p:spPr bwMode="auto">
          <a:xfrm>
            <a:off x="264885" y="5025575"/>
            <a:ext cx="1934030" cy="435428"/>
          </a:xfrm>
          <a:prstGeom prst="round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rtlCol="0" anchor="ctr" anchorCtr="1" compatLnSpc="1">
            <a:prstTxWarp prst="textNoShape">
              <a:avLst/>
            </a:prstTxWarp>
          </a:bodyPr>
          <a:lstStyle/>
          <a:p>
            <a:pPr marL="228600" indent="-228600" algn="ctr"/>
            <a:r>
              <a:rPr lang="en-US" sz="1200" b="1" dirty="0">
                <a:solidFill>
                  <a:schemeClr val="bg1"/>
                </a:solidFill>
                <a:latin typeface="Calibri" pitchFamily="34" charset="0"/>
                <a:cs typeface="Calibri" pitchFamily="34" charset="0"/>
              </a:rPr>
              <a:t>Process /Technology Optimization </a:t>
            </a:r>
          </a:p>
        </p:txBody>
      </p:sp>
      <p:sp>
        <p:nvSpPr>
          <p:cNvPr id="54" name="Rounded Rectangle 53"/>
          <p:cNvSpPr/>
          <p:nvPr/>
        </p:nvSpPr>
        <p:spPr bwMode="auto">
          <a:xfrm>
            <a:off x="235857" y="5606142"/>
            <a:ext cx="1934030" cy="435428"/>
          </a:xfrm>
          <a:prstGeom prst="round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rtlCol="0" anchor="ctr" anchorCtr="1" compatLnSpc="1">
            <a:prstTxWarp prst="textNoShape">
              <a:avLst/>
            </a:prstTxWarp>
          </a:bodyPr>
          <a:lstStyle/>
          <a:p>
            <a:pPr marL="228600" indent="-228600" algn="ctr"/>
            <a:r>
              <a:rPr lang="en-US" sz="1200" b="1" dirty="0">
                <a:solidFill>
                  <a:schemeClr val="bg1"/>
                </a:solidFill>
                <a:latin typeface="Calibri" pitchFamily="34" charset="0"/>
                <a:cs typeface="Calibri" pitchFamily="34" charset="0"/>
              </a:rPr>
              <a:t>Leveraging Horizontals  Service s </a:t>
            </a:r>
          </a:p>
        </p:txBody>
      </p:sp>
      <p:cxnSp>
        <p:nvCxnSpPr>
          <p:cNvPr id="55" name="Straight Arrow Connector 54"/>
          <p:cNvCxnSpPr>
            <a:stCxn id="19" idx="6"/>
            <a:endCxn id="39" idx="1"/>
          </p:cNvCxnSpPr>
          <p:nvPr/>
        </p:nvCxnSpPr>
        <p:spPr bwMode="auto">
          <a:xfrm>
            <a:off x="5536986" y="4740850"/>
            <a:ext cx="1168608" cy="339150"/>
          </a:xfrm>
          <a:prstGeom prst="straightConnector1">
            <a:avLst/>
          </a:prstGeom>
          <a:ln>
            <a:headEnd type="none" w="med" len="med"/>
            <a:tailEnd type="arrow"/>
          </a:ln>
        </p:spPr>
        <p:style>
          <a:lnRef idx="2">
            <a:schemeClr val="accent1"/>
          </a:lnRef>
          <a:fillRef idx="0">
            <a:schemeClr val="accent1"/>
          </a:fillRef>
          <a:effectRef idx="1">
            <a:schemeClr val="accent1"/>
          </a:effectRef>
          <a:fontRef idx="minor">
            <a:schemeClr val="tx1"/>
          </a:fontRef>
        </p:style>
      </p:cxnSp>
      <p:cxnSp>
        <p:nvCxnSpPr>
          <p:cNvPr id="56" name="Straight Arrow Connector 55"/>
          <p:cNvCxnSpPr/>
          <p:nvPr/>
        </p:nvCxnSpPr>
        <p:spPr bwMode="auto">
          <a:xfrm rot="5400000" flipH="1" flipV="1">
            <a:off x="4158345" y="2474687"/>
            <a:ext cx="624115" cy="1"/>
          </a:xfrm>
          <a:prstGeom prst="straightConnector1">
            <a:avLst/>
          </a:prstGeom>
          <a:ln>
            <a:headEnd type="none" w="med" len="med"/>
            <a:tailEnd type="arrow"/>
          </a:ln>
        </p:spPr>
        <p:style>
          <a:lnRef idx="2">
            <a:schemeClr val="accent1"/>
          </a:lnRef>
          <a:fillRef idx="0">
            <a:schemeClr val="accent1"/>
          </a:fillRef>
          <a:effectRef idx="1">
            <a:schemeClr val="accent1"/>
          </a:effectRef>
          <a:fontRef idx="minor">
            <a:schemeClr val="tx1"/>
          </a:fontRef>
        </p:style>
      </p:cxnSp>
      <p:cxnSp>
        <p:nvCxnSpPr>
          <p:cNvPr id="57" name="Straight Arrow Connector 56"/>
          <p:cNvCxnSpPr>
            <a:endCxn id="41" idx="3"/>
          </p:cNvCxnSpPr>
          <p:nvPr/>
        </p:nvCxnSpPr>
        <p:spPr bwMode="auto">
          <a:xfrm rot="10800000">
            <a:off x="2380343" y="3441701"/>
            <a:ext cx="899886" cy="288470"/>
          </a:xfrm>
          <a:prstGeom prst="straightConnector1">
            <a:avLst/>
          </a:prstGeom>
          <a:ln>
            <a:headEnd type="none" w="med" len="med"/>
            <a:tailEnd type="arrow"/>
          </a:ln>
        </p:spPr>
        <p:style>
          <a:lnRef idx="2">
            <a:schemeClr val="accent1"/>
          </a:lnRef>
          <a:fillRef idx="0">
            <a:schemeClr val="accent1"/>
          </a:fillRef>
          <a:effectRef idx="1">
            <a:schemeClr val="accent1"/>
          </a:effectRef>
          <a:fontRef idx="minor">
            <a:schemeClr val="tx1"/>
          </a:fontRef>
        </p:style>
      </p:cxnSp>
      <p:cxnSp>
        <p:nvCxnSpPr>
          <p:cNvPr id="58" name="Straight Arrow Connector 57"/>
          <p:cNvCxnSpPr>
            <a:endCxn id="40" idx="3"/>
          </p:cNvCxnSpPr>
          <p:nvPr/>
        </p:nvCxnSpPr>
        <p:spPr bwMode="auto">
          <a:xfrm rot="10800000" flipV="1">
            <a:off x="2351315" y="4804228"/>
            <a:ext cx="1074065" cy="703944"/>
          </a:xfrm>
          <a:prstGeom prst="straightConnector1">
            <a:avLst/>
          </a:prstGeom>
          <a:ln>
            <a:headEnd type="none" w="med" len="med"/>
            <a:tailEnd type="arrow"/>
          </a:ln>
        </p:spPr>
        <p:style>
          <a:lnRef idx="2">
            <a:schemeClr val="accent1"/>
          </a:lnRef>
          <a:fillRef idx="0">
            <a:schemeClr val="accent1"/>
          </a:fillRef>
          <a:effectRef idx="1">
            <a:schemeClr val="accent1"/>
          </a:effectRef>
          <a:fontRef idx="minor">
            <a:schemeClr val="tx1"/>
          </a:fontRef>
        </p:style>
      </p:cxnSp>
      <p:sp>
        <p:nvSpPr>
          <p:cNvPr id="59" name="Rectangle 58"/>
          <p:cNvSpPr/>
          <p:nvPr/>
        </p:nvSpPr>
        <p:spPr>
          <a:xfrm>
            <a:off x="3026229" y="5388596"/>
            <a:ext cx="2995839" cy="1015663"/>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pPr marL="228600" lvl="0" indent="-228600" algn="ctr"/>
            <a:r>
              <a:rPr lang="en-US" sz="1200" b="1" dirty="0">
                <a:latin typeface="Calibri" pitchFamily="34" charset="0"/>
                <a:cs typeface="Calibri" pitchFamily="34" charset="0"/>
              </a:rPr>
              <a:t>Benefits </a:t>
            </a:r>
          </a:p>
          <a:p>
            <a:pPr marL="228600" lvl="0" indent="-228600">
              <a:buFont typeface="Arial" pitchFamily="34" charset="0"/>
              <a:buChar char="•"/>
            </a:pPr>
            <a:r>
              <a:rPr lang="en-US" sz="1200" dirty="0">
                <a:latin typeface="Calibri" pitchFamily="34" charset="0"/>
                <a:cs typeface="Calibri" pitchFamily="34" charset="0"/>
              </a:rPr>
              <a:t>Application Life Cycle Improvement </a:t>
            </a:r>
          </a:p>
          <a:p>
            <a:pPr marL="228600" lvl="0" indent="-228600">
              <a:buFont typeface="Arial" pitchFamily="34" charset="0"/>
              <a:buChar char="•"/>
            </a:pPr>
            <a:r>
              <a:rPr lang="en-US" sz="1200" dirty="0">
                <a:latin typeface="Calibri" pitchFamily="34" charset="0"/>
                <a:cs typeface="Calibri" pitchFamily="34" charset="0"/>
              </a:rPr>
              <a:t>Accountability to Deliver SLA’s</a:t>
            </a:r>
          </a:p>
          <a:p>
            <a:pPr marL="228600" indent="-228600">
              <a:buFont typeface="Arial" pitchFamily="34" charset="0"/>
              <a:buChar char="•"/>
            </a:pPr>
            <a:r>
              <a:rPr lang="en-US" sz="1200" dirty="0">
                <a:latin typeface="Calibri" pitchFamily="34" charset="0"/>
                <a:cs typeface="Calibri" pitchFamily="34" charset="0"/>
              </a:rPr>
              <a:t>Open Doors to Innovation </a:t>
            </a:r>
          </a:p>
          <a:p>
            <a:pPr marL="228600" indent="-228600">
              <a:buFont typeface="Arial" pitchFamily="34" charset="0"/>
              <a:buChar char="•"/>
            </a:pPr>
            <a:r>
              <a:rPr lang="en-US" sz="1200" noProof="1">
                <a:latin typeface="Calibri" pitchFamily="34" charset="0"/>
                <a:cs typeface="Calibri" pitchFamily="34" charset="0"/>
              </a:rPr>
              <a:t>Cost /Benefits  </a:t>
            </a:r>
            <a:r>
              <a:rPr lang="en-US" sz="1200" dirty="0">
                <a:latin typeface="Calibri" pitchFamily="34" charset="0"/>
                <a:cs typeface="Calibri" pitchFamily="34" charset="0"/>
              </a:rPr>
              <a:t> </a:t>
            </a:r>
          </a:p>
        </p:txBody>
      </p:sp>
      <p:sp>
        <p:nvSpPr>
          <p:cNvPr id="62" name="Rounded Rectangle 61"/>
          <p:cNvSpPr/>
          <p:nvPr/>
        </p:nvSpPr>
        <p:spPr bwMode="auto">
          <a:xfrm>
            <a:off x="215075" y="2434771"/>
            <a:ext cx="1934030" cy="435428"/>
          </a:xfrm>
          <a:prstGeom prst="round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rtlCol="0" anchor="ctr" anchorCtr="1" compatLnSpc="1">
            <a:prstTxWarp prst="textNoShape">
              <a:avLst/>
            </a:prstTxWarp>
          </a:bodyPr>
          <a:lstStyle/>
          <a:p>
            <a:pPr marL="228600" indent="-228600" algn="ctr"/>
            <a:r>
              <a:rPr lang="en-US" sz="1200" b="1" dirty="0">
                <a:solidFill>
                  <a:schemeClr val="bg1"/>
                </a:solidFill>
                <a:latin typeface="Calibri" pitchFamily="34" charset="0"/>
                <a:cs typeface="Calibri" pitchFamily="34" charset="0"/>
              </a:rPr>
              <a:t>100% compliance Outcome Based Model</a:t>
            </a:r>
          </a:p>
        </p:txBody>
      </p:sp>
      <p:sp>
        <p:nvSpPr>
          <p:cNvPr id="63" name="Rounded Rectangle 62"/>
          <p:cNvSpPr/>
          <p:nvPr/>
        </p:nvSpPr>
        <p:spPr bwMode="auto">
          <a:xfrm>
            <a:off x="215075" y="2957285"/>
            <a:ext cx="1934030" cy="435428"/>
          </a:xfrm>
          <a:prstGeom prst="round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rtlCol="0" anchor="ctr" anchorCtr="1" compatLnSpc="1">
            <a:prstTxWarp prst="textNoShape">
              <a:avLst/>
            </a:prstTxWarp>
          </a:bodyPr>
          <a:lstStyle/>
          <a:p>
            <a:pPr marL="228600" indent="-228600" algn="ctr"/>
            <a:r>
              <a:rPr lang="en-US" sz="1200" dirty="0">
                <a:solidFill>
                  <a:schemeClr val="bg1"/>
                </a:solidFill>
                <a:latin typeface="Calibri" pitchFamily="34" charset="0"/>
                <a:cs typeface="Calibri" pitchFamily="34" charset="0"/>
              </a:rPr>
              <a:t>Increase efficiency and</a:t>
            </a:r>
          </a:p>
          <a:p>
            <a:pPr marL="228600" indent="-228600" algn="ctr"/>
            <a:r>
              <a:rPr lang="en-US" sz="1200" dirty="0">
                <a:solidFill>
                  <a:schemeClr val="bg1"/>
                </a:solidFill>
                <a:latin typeface="Calibri" pitchFamily="34" charset="0"/>
                <a:cs typeface="Calibri" pitchFamily="34" charset="0"/>
              </a:rPr>
              <a:t>reduce defects</a:t>
            </a:r>
          </a:p>
        </p:txBody>
      </p:sp>
      <p:sp>
        <p:nvSpPr>
          <p:cNvPr id="64" name="Rounded Rectangle 63"/>
          <p:cNvSpPr/>
          <p:nvPr/>
        </p:nvSpPr>
        <p:spPr bwMode="auto">
          <a:xfrm>
            <a:off x="215075" y="3465285"/>
            <a:ext cx="1934030" cy="435428"/>
          </a:xfrm>
          <a:prstGeom prst="round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rtlCol="0" anchor="ctr" anchorCtr="1" compatLnSpc="1">
            <a:prstTxWarp prst="textNoShape">
              <a:avLst/>
            </a:prstTxWarp>
          </a:bodyPr>
          <a:lstStyle/>
          <a:p>
            <a:pPr marL="228600" indent="-228600" algn="ctr"/>
            <a:r>
              <a:rPr lang="en-US" sz="1200" b="1" dirty="0">
                <a:solidFill>
                  <a:schemeClr val="bg1"/>
                </a:solidFill>
                <a:latin typeface="Calibri" pitchFamily="34" charset="0"/>
                <a:cs typeface="Calibri" pitchFamily="34" charset="0"/>
              </a:rPr>
              <a:t>Estimation Based on productivity data</a:t>
            </a:r>
          </a:p>
        </p:txBody>
      </p:sp>
      <p:sp>
        <p:nvSpPr>
          <p:cNvPr id="65" name="Rounded Rectangle 64"/>
          <p:cNvSpPr/>
          <p:nvPr/>
        </p:nvSpPr>
        <p:spPr bwMode="auto">
          <a:xfrm>
            <a:off x="215075" y="3987800"/>
            <a:ext cx="1934030" cy="435428"/>
          </a:xfrm>
          <a:prstGeom prst="round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rtlCol="0" anchor="ctr" anchorCtr="1" compatLnSpc="1">
            <a:prstTxWarp prst="textNoShape">
              <a:avLst/>
            </a:prstTxWarp>
          </a:bodyPr>
          <a:lstStyle/>
          <a:p>
            <a:pPr marL="228600" indent="-228600" algn="ctr"/>
            <a:r>
              <a:rPr lang="en-US" sz="1200" b="1" dirty="0">
                <a:solidFill>
                  <a:schemeClr val="bg1"/>
                </a:solidFill>
                <a:latin typeface="Calibri" pitchFamily="34" charset="0"/>
                <a:cs typeface="Calibri" pitchFamily="34" charset="0"/>
              </a:rPr>
              <a:t>Risk and Reward Model</a:t>
            </a:r>
          </a:p>
        </p:txBody>
      </p:sp>
      <p:sp>
        <p:nvSpPr>
          <p:cNvPr id="66" name="Rectangle 65"/>
          <p:cNvSpPr/>
          <p:nvPr/>
        </p:nvSpPr>
        <p:spPr>
          <a:xfrm>
            <a:off x="2133600" y="864513"/>
            <a:ext cx="1230016" cy="430887"/>
          </a:xfrm>
          <a:prstGeom prst="rect">
            <a:avLst/>
          </a:prstGeom>
        </p:spPr>
        <p:txBody>
          <a:bodyPr wrap="square">
            <a:spAutoFit/>
          </a:bodyPr>
          <a:lstStyle/>
          <a:p>
            <a:r>
              <a:rPr lang="en-US" sz="1100" dirty="0">
                <a:latin typeface="Calibri" pitchFamily="34" charset="0"/>
                <a:cs typeface="Calibri" pitchFamily="34" charset="0"/>
              </a:rPr>
              <a:t>Deliver using new </a:t>
            </a:r>
          </a:p>
          <a:p>
            <a:r>
              <a:rPr lang="en-US" sz="1100" dirty="0">
                <a:latin typeface="Calibri" pitchFamily="34" charset="0"/>
                <a:cs typeface="Calibri" pitchFamily="34" charset="0"/>
              </a:rPr>
              <a:t>defined baseline </a:t>
            </a:r>
          </a:p>
        </p:txBody>
      </p:sp>
      <p:sp>
        <p:nvSpPr>
          <p:cNvPr id="67" name="Rectangle 66"/>
          <p:cNvSpPr/>
          <p:nvPr/>
        </p:nvSpPr>
        <p:spPr>
          <a:xfrm>
            <a:off x="6017191" y="864513"/>
            <a:ext cx="1221809" cy="430887"/>
          </a:xfrm>
          <a:prstGeom prst="rect">
            <a:avLst/>
          </a:prstGeom>
        </p:spPr>
        <p:txBody>
          <a:bodyPr wrap="none">
            <a:spAutoFit/>
          </a:bodyPr>
          <a:lstStyle/>
          <a:p>
            <a:pPr algn="ctr"/>
            <a:r>
              <a:rPr lang="en-US" sz="1100" dirty="0">
                <a:latin typeface="Calibri" pitchFamily="34" charset="0"/>
                <a:cs typeface="Calibri" pitchFamily="34" charset="0"/>
              </a:rPr>
              <a:t>Matured demand </a:t>
            </a:r>
          </a:p>
          <a:p>
            <a:pPr algn="ctr"/>
            <a:r>
              <a:rPr lang="en-US" sz="1100" dirty="0">
                <a:latin typeface="Calibri" pitchFamily="34" charset="0"/>
                <a:cs typeface="Calibri" pitchFamily="34" charset="0"/>
              </a:rPr>
              <a:t>planning </a:t>
            </a:r>
          </a:p>
        </p:txBody>
      </p:sp>
      <p:sp>
        <p:nvSpPr>
          <p:cNvPr id="68" name="Rectangle 8"/>
          <p:cNvSpPr>
            <a:spLocks noChangeArrowheads="1"/>
          </p:cNvSpPr>
          <p:nvPr/>
        </p:nvSpPr>
        <p:spPr bwMode="auto">
          <a:xfrm>
            <a:off x="4038600" y="914400"/>
            <a:ext cx="1354921" cy="338554"/>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sz="1100" b="0" i="0" u="none" strike="noStrike" cap="none" normalizeH="0" baseline="0" dirty="0">
                <a:ln>
                  <a:noFill/>
                </a:ln>
                <a:solidFill>
                  <a:srgbClr val="000000"/>
                </a:solidFill>
                <a:effectLst/>
                <a:latin typeface="Calibri" pitchFamily="34" charset="0"/>
                <a:ea typeface="Times New Roman" pitchFamily="18" charset="0"/>
                <a:cs typeface="Calibri" pitchFamily="34" charset="0"/>
              </a:rPr>
              <a:t>Analyze impact of </a:t>
            </a:r>
          </a:p>
          <a:p>
            <a:pPr marL="0" marR="0" lvl="0" indent="0" algn="l" defTabSz="914400" rtl="0" eaLnBrk="0" fontAlgn="base" latinLnBrk="0" hangingPunct="0">
              <a:lnSpc>
                <a:spcPct val="100000"/>
              </a:lnSpc>
              <a:spcBef>
                <a:spcPct val="0"/>
              </a:spcBef>
              <a:spcAft>
                <a:spcPct val="0"/>
              </a:spcAft>
              <a:buClrTx/>
              <a:buSzTx/>
              <a:tabLst/>
            </a:pPr>
            <a:r>
              <a:rPr kumimoji="0" lang="en-US" sz="1100" b="0" i="0" u="none" strike="noStrike" cap="none" normalizeH="0" baseline="0" dirty="0">
                <a:ln>
                  <a:noFill/>
                </a:ln>
                <a:solidFill>
                  <a:srgbClr val="000000"/>
                </a:solidFill>
                <a:effectLst/>
                <a:latin typeface="Calibri" pitchFamily="34" charset="0"/>
                <a:ea typeface="Times New Roman" pitchFamily="18" charset="0"/>
                <a:cs typeface="Calibri" pitchFamily="34" charset="0"/>
              </a:rPr>
              <a:t>reforms/merger</a:t>
            </a:r>
            <a:endParaRPr kumimoji="0" lang="en-US" sz="1100" b="0" i="0" u="none" strike="noStrike" cap="none" normalizeH="0" baseline="0" dirty="0">
              <a:ln>
                <a:noFill/>
              </a:ln>
              <a:solidFill>
                <a:schemeClr val="tx1"/>
              </a:solidFill>
              <a:effectLst/>
              <a:latin typeface="Calibri" pitchFamily="34" charset="0"/>
              <a:cs typeface="Calibri" pitchFamily="34" charset="0"/>
            </a:endParaRPr>
          </a:p>
        </p:txBody>
      </p:sp>
      <p:sp>
        <p:nvSpPr>
          <p:cNvPr id="69" name="Slide Number Placeholder 4"/>
          <p:cNvSpPr>
            <a:spLocks noGrp="1"/>
          </p:cNvSpPr>
          <p:nvPr>
            <p:ph type="sldNum" sz="quarter" idx="4294967295"/>
          </p:nvPr>
        </p:nvSpPr>
        <p:spPr>
          <a:xfrm>
            <a:off x="152399" y="6596062"/>
            <a:ext cx="381001" cy="261938"/>
          </a:xfrm>
          <a:prstGeom prst="rect">
            <a:avLst/>
          </a:prstGeom>
        </p:spPr>
        <p:txBody>
          <a:bodyPr/>
          <a:lstStyle/>
          <a:p>
            <a:pPr>
              <a:defRPr/>
            </a:pPr>
            <a:fld id="{A85E9118-4525-4620-91B5-75B9750E007A}" type="slidenum">
              <a:rPr lang="en-US" sz="1100" smtClean="0">
                <a:latin typeface="Segoe" pitchFamily="34" charset="0"/>
              </a:rPr>
              <a:pPr>
                <a:defRPr/>
              </a:pPr>
              <a:t>36</a:t>
            </a:fld>
            <a:endParaRPr lang="en-US" sz="1100" dirty="0">
              <a:latin typeface="Segoe" pitchFamily="34" charset="0"/>
            </a:endParaRPr>
          </a:p>
        </p:txBody>
      </p:sp>
      <p:sp>
        <p:nvSpPr>
          <p:cNvPr id="70" name="Text Placeholder 3"/>
          <p:cNvSpPr txBox="1">
            <a:spLocks/>
          </p:cNvSpPr>
          <p:nvPr/>
        </p:nvSpPr>
        <p:spPr>
          <a:xfrm>
            <a:off x="304800" y="1"/>
            <a:ext cx="2667000" cy="381000"/>
          </a:xfrm>
          <a:prstGeom prst="rect">
            <a:avLst/>
          </a:prstGeom>
        </p:spPr>
        <p:txBody>
          <a:bodyPr vert="horz" lIns="91440" tIns="45720" rIns="91440" bIns="45720" rtlCol="0" anchor="ctr" anchorCtr="1">
            <a:normAutofit/>
          </a:bodyPr>
          <a:lstStyle>
            <a:lvl1pPr marL="225425" indent="-225425" algn="l" defTabSz="914400" rtl="0" eaLnBrk="1" latinLnBrk="0" hangingPunct="1">
              <a:spcBef>
                <a:spcPct val="20000"/>
              </a:spcBef>
              <a:buFont typeface="Wingdings" pitchFamily="2" charset="2"/>
              <a:buChar char="§"/>
              <a:defRPr lang="en-US" sz="1600" kern="1200" dirty="0">
                <a:solidFill>
                  <a:schemeClr val="bg1"/>
                </a:solidFill>
                <a:latin typeface="Segoe" panose="020B0502040504020203" pitchFamily="34" charset="0"/>
                <a:ea typeface="+mn-ea"/>
                <a:cs typeface="Arial" panose="020B0604020202020204" pitchFamily="34" charset="0"/>
              </a:defRPr>
            </a:lvl1pPr>
            <a:lvl2pPr marL="463550" indent="-238125" algn="l" defTabSz="914400" rtl="0" eaLnBrk="1" latinLnBrk="0" hangingPunct="1">
              <a:spcBef>
                <a:spcPct val="20000"/>
              </a:spcBef>
              <a:buSzPct val="120000"/>
              <a:buFont typeface="Arial" pitchFamily="34" charset="0"/>
              <a:buChar char="•"/>
              <a:defRPr sz="1800" kern="1200">
                <a:solidFill>
                  <a:schemeClr val="tx1"/>
                </a:solidFill>
                <a:latin typeface="+mn-lt"/>
                <a:ea typeface="+mn-ea"/>
                <a:cs typeface="Arial" panose="020B0604020202020204" pitchFamily="34" charset="0"/>
              </a:defRPr>
            </a:lvl2pPr>
            <a:lvl3pPr marL="688975" indent="-225425" algn="l" defTabSz="914400" rtl="0" eaLnBrk="1" latinLnBrk="0" hangingPunct="1">
              <a:spcBef>
                <a:spcPct val="20000"/>
              </a:spcBef>
              <a:buFont typeface="Calibri" pitchFamily="34" charset="0"/>
              <a:buChar char="−"/>
              <a:defRPr sz="1600" kern="1200">
                <a:solidFill>
                  <a:schemeClr val="tx1"/>
                </a:solidFill>
                <a:latin typeface="+mn-lt"/>
                <a:ea typeface="+mn-ea"/>
                <a:cs typeface="Arial" panose="020B0604020202020204" pitchFamily="34" charset="0"/>
              </a:defRPr>
            </a:lvl3pPr>
            <a:lvl4pPr marL="976313" indent="-236538" algn="l" defTabSz="914400" rtl="0" eaLnBrk="1" latinLnBrk="0" hangingPunct="1">
              <a:spcBef>
                <a:spcPct val="20000"/>
              </a:spcBef>
              <a:buFont typeface="Calibri" pitchFamily="34" charset="0"/>
              <a:buChar char="»"/>
              <a:defRPr sz="1400" kern="1200">
                <a:solidFill>
                  <a:schemeClr val="tx1"/>
                </a:solidFill>
                <a:latin typeface="+mn-lt"/>
                <a:ea typeface="+mn-ea"/>
                <a:cs typeface="Arial" panose="020B0604020202020204" pitchFamily="34" charset="0"/>
              </a:defRPr>
            </a:lvl4pPr>
            <a:lvl5pPr marL="976313" indent="-236538" algn="l" defTabSz="914400" rtl="0" eaLnBrk="1" latinLnBrk="0" hangingPunct="1">
              <a:spcBef>
                <a:spcPct val="20000"/>
              </a:spcBef>
              <a:buFont typeface="Arial" pitchFamily="34" charset="0"/>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None/>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a:t>Development Methodology</a:t>
            </a:r>
          </a:p>
        </p:txBody>
      </p:sp>
    </p:spTree>
    <p:extLst>
      <p:ext uri="{BB962C8B-B14F-4D97-AF65-F5344CB8AC3E}">
        <p14:creationId xmlns:p14="http://schemas.microsoft.com/office/powerpoint/2010/main" val="159947298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SDLC Environments</a:t>
            </a:r>
            <a:endParaRPr lang="en-US" sz="2000" dirty="0"/>
          </a:p>
        </p:txBody>
      </p:sp>
      <p:sp>
        <p:nvSpPr>
          <p:cNvPr id="3" name="Text Placeholder 2"/>
          <p:cNvSpPr>
            <a:spLocks noGrp="1"/>
          </p:cNvSpPr>
          <p:nvPr>
            <p:ph type="body" sz="quarter" idx="13"/>
          </p:nvPr>
        </p:nvSpPr>
        <p:spPr/>
        <p:txBody>
          <a:bodyPr>
            <a:normAutofit/>
          </a:bodyPr>
          <a:lstStyle/>
          <a:p>
            <a:pPr marL="0" indent="0">
              <a:buNone/>
            </a:pPr>
            <a:r>
              <a:rPr lang="en-US" dirty="0"/>
              <a:t>Environments</a:t>
            </a:r>
          </a:p>
        </p:txBody>
      </p:sp>
      <p:sp>
        <p:nvSpPr>
          <p:cNvPr id="7" name="Right Arrow 6"/>
          <p:cNvSpPr/>
          <p:nvPr/>
        </p:nvSpPr>
        <p:spPr>
          <a:xfrm>
            <a:off x="381000" y="5970495"/>
            <a:ext cx="8574741" cy="551330"/>
          </a:xfrm>
          <a:prstGeom prst="rightArrow">
            <a:avLst/>
          </a:prstGeom>
          <a:gradFill flip="none" rotWithShape="1">
            <a:gsLst>
              <a:gs pos="0">
                <a:schemeClr val="accent1">
                  <a:lumMod val="5000"/>
                  <a:lumOff val="95000"/>
                </a:schemeClr>
              </a:gs>
              <a:gs pos="17000">
                <a:schemeClr val="accent2">
                  <a:lumMod val="40000"/>
                  <a:lumOff val="60000"/>
                </a:schemeClr>
              </a:gs>
              <a:gs pos="80542">
                <a:schemeClr val="accent3">
                  <a:lumMod val="50000"/>
                </a:schemeClr>
              </a:gs>
              <a:gs pos="50000">
                <a:schemeClr val="accent3">
                  <a:lumMod val="75000"/>
                </a:schemeClr>
              </a:gs>
              <a:gs pos="100000">
                <a:srgbClr val="00206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ight Arrow 46"/>
          <p:cNvSpPr/>
          <p:nvPr/>
        </p:nvSpPr>
        <p:spPr>
          <a:xfrm>
            <a:off x="385483" y="1013010"/>
            <a:ext cx="8574741" cy="551330"/>
          </a:xfrm>
          <a:prstGeom prst="rightArrow">
            <a:avLst/>
          </a:prstGeom>
          <a:gradFill flip="none" rotWithShape="1">
            <a:gsLst>
              <a:gs pos="0">
                <a:schemeClr val="accent1">
                  <a:lumMod val="5000"/>
                  <a:lumOff val="95000"/>
                </a:schemeClr>
              </a:gs>
              <a:gs pos="17000">
                <a:schemeClr val="accent2">
                  <a:lumMod val="40000"/>
                  <a:lumOff val="60000"/>
                </a:schemeClr>
              </a:gs>
              <a:gs pos="80542">
                <a:schemeClr val="accent3">
                  <a:lumMod val="50000"/>
                </a:schemeClr>
              </a:gs>
              <a:gs pos="50000">
                <a:schemeClr val="accent3">
                  <a:lumMod val="75000"/>
                </a:schemeClr>
              </a:gs>
              <a:gs pos="100000">
                <a:srgbClr val="00206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4" name="Group 53"/>
          <p:cNvGrpSpPr/>
          <p:nvPr/>
        </p:nvGrpSpPr>
        <p:grpSpPr>
          <a:xfrm>
            <a:off x="60517" y="1429872"/>
            <a:ext cx="8904190" cy="4661646"/>
            <a:chOff x="60517" y="1429872"/>
            <a:chExt cx="8904190" cy="4661646"/>
          </a:xfrm>
        </p:grpSpPr>
        <p:grpSp>
          <p:nvGrpSpPr>
            <p:cNvPr id="23" name="Group 22"/>
            <p:cNvGrpSpPr/>
            <p:nvPr/>
          </p:nvGrpSpPr>
          <p:grpSpPr>
            <a:xfrm>
              <a:off x="380999" y="1452285"/>
              <a:ext cx="1918448" cy="4639233"/>
              <a:chOff x="380999" y="1452285"/>
              <a:chExt cx="1918448" cy="4639233"/>
            </a:xfrm>
          </p:grpSpPr>
          <p:sp>
            <p:nvSpPr>
              <p:cNvPr id="8" name="Rectangle 7"/>
              <p:cNvSpPr/>
              <p:nvPr/>
            </p:nvSpPr>
            <p:spPr>
              <a:xfrm>
                <a:off x="381000" y="1801907"/>
                <a:ext cx="1918447" cy="981632"/>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71450" lvl="0" indent="-171450">
                  <a:buFont typeface="Arial" panose="020B0604020202020204" pitchFamily="34" charset="0"/>
                  <a:buChar char="•"/>
                </a:pPr>
                <a:r>
                  <a:rPr lang="en-US" sz="1200" dirty="0">
                    <a:solidFill>
                      <a:schemeClr val="tx1"/>
                    </a:solidFill>
                  </a:rPr>
                  <a:t>Requirements</a:t>
                </a:r>
              </a:p>
              <a:p>
                <a:pPr marL="171450" lvl="0" indent="-171450">
                  <a:buFont typeface="Arial" panose="020B0604020202020204" pitchFamily="34" charset="0"/>
                  <a:buChar char="•"/>
                </a:pPr>
                <a:r>
                  <a:rPr lang="en-US" sz="1200" dirty="0">
                    <a:solidFill>
                      <a:schemeClr val="tx1"/>
                    </a:solidFill>
                  </a:rPr>
                  <a:t>Standards</a:t>
                </a:r>
              </a:p>
              <a:p>
                <a:pPr marL="171450" lvl="0" indent="-171450">
                  <a:buFont typeface="Arial" panose="020B0604020202020204" pitchFamily="34" charset="0"/>
                  <a:buChar char="•"/>
                </a:pPr>
                <a:r>
                  <a:rPr lang="en-US" sz="1200" dirty="0">
                    <a:solidFill>
                      <a:schemeClr val="tx1"/>
                    </a:solidFill>
                  </a:rPr>
                  <a:t>Constraints</a:t>
                </a:r>
              </a:p>
              <a:p>
                <a:pPr marL="171450" lvl="0" indent="-171450">
                  <a:buFont typeface="Arial" panose="020B0604020202020204" pitchFamily="34" charset="0"/>
                  <a:buChar char="•"/>
                </a:pPr>
                <a:r>
                  <a:rPr lang="en-US" sz="1200" dirty="0">
                    <a:solidFill>
                      <a:schemeClr val="tx1"/>
                    </a:solidFill>
                  </a:rPr>
                  <a:t>Development tools</a:t>
                </a:r>
              </a:p>
            </p:txBody>
          </p:sp>
          <p:sp>
            <p:nvSpPr>
              <p:cNvPr id="9" name="Rectangle 8"/>
              <p:cNvSpPr/>
              <p:nvPr/>
            </p:nvSpPr>
            <p:spPr>
              <a:xfrm>
                <a:off x="380999" y="2796987"/>
                <a:ext cx="1918447" cy="1936376"/>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71450" lvl="0" indent="-171450">
                  <a:buFont typeface="Arial" panose="020B0604020202020204" pitchFamily="34" charset="0"/>
                  <a:buChar char="•"/>
                </a:pPr>
                <a:r>
                  <a:rPr lang="en-US" sz="1200" dirty="0">
                    <a:solidFill>
                      <a:schemeClr val="tx1"/>
                    </a:solidFill>
                  </a:rPr>
                  <a:t>Environment preparation</a:t>
                </a:r>
              </a:p>
              <a:p>
                <a:pPr marL="171450" lvl="0" indent="-171450">
                  <a:buFont typeface="Arial" panose="020B0604020202020204" pitchFamily="34" charset="0"/>
                  <a:buChar char="•"/>
                </a:pPr>
                <a:r>
                  <a:rPr lang="en-US" sz="1200" dirty="0">
                    <a:solidFill>
                      <a:schemeClr val="tx1"/>
                    </a:solidFill>
                  </a:rPr>
                  <a:t>Data preparation</a:t>
                </a:r>
              </a:p>
              <a:p>
                <a:pPr marL="171450" lvl="0" indent="-171450">
                  <a:buFont typeface="Arial" panose="020B0604020202020204" pitchFamily="34" charset="0"/>
                  <a:buChar char="•"/>
                </a:pPr>
                <a:r>
                  <a:rPr lang="en-US" sz="1200" dirty="0">
                    <a:solidFill>
                      <a:schemeClr val="tx1"/>
                    </a:solidFill>
                  </a:rPr>
                  <a:t>Software development</a:t>
                </a:r>
              </a:p>
              <a:p>
                <a:pPr marL="171450" lvl="0" indent="-171450">
                  <a:buFont typeface="Arial" panose="020B0604020202020204" pitchFamily="34" charset="0"/>
                  <a:buChar char="•"/>
                </a:pPr>
                <a:r>
                  <a:rPr lang="en-US" sz="1200" dirty="0">
                    <a:solidFill>
                      <a:schemeClr val="tx1"/>
                    </a:solidFill>
                  </a:rPr>
                  <a:t>Unit testing</a:t>
                </a:r>
              </a:p>
              <a:p>
                <a:pPr marL="171450" lvl="0" indent="-171450">
                  <a:buFont typeface="Arial" panose="020B0604020202020204" pitchFamily="34" charset="0"/>
                  <a:buChar char="•"/>
                </a:pPr>
                <a:r>
                  <a:rPr lang="en-US" sz="1200" dirty="0">
                    <a:solidFill>
                      <a:schemeClr val="tx1"/>
                    </a:solidFill>
                  </a:rPr>
                  <a:t>Peer review</a:t>
                </a:r>
              </a:p>
            </p:txBody>
          </p:sp>
          <p:sp>
            <p:nvSpPr>
              <p:cNvPr id="10" name="Rectangle 9"/>
              <p:cNvSpPr/>
              <p:nvPr/>
            </p:nvSpPr>
            <p:spPr>
              <a:xfrm>
                <a:off x="380999" y="4746813"/>
                <a:ext cx="1918447" cy="1344705"/>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5750" lvl="0" indent="-285750">
                  <a:buFont typeface="Arial" panose="020B0604020202020204" pitchFamily="34" charset="0"/>
                  <a:buChar char="•"/>
                </a:pPr>
                <a:r>
                  <a:rPr lang="en-US" sz="1200" dirty="0">
                    <a:solidFill>
                      <a:schemeClr val="bg1"/>
                    </a:solidFill>
                  </a:rPr>
                  <a:t>Unit tested code</a:t>
                </a:r>
              </a:p>
              <a:p>
                <a:pPr marL="285750" lvl="0" indent="-285750">
                  <a:buFont typeface="Arial" panose="020B0604020202020204" pitchFamily="34" charset="0"/>
                  <a:buChar char="•"/>
                </a:pPr>
                <a:r>
                  <a:rPr lang="en-US" sz="1200" dirty="0">
                    <a:solidFill>
                      <a:schemeClr val="bg1"/>
                    </a:solidFill>
                  </a:rPr>
                  <a:t>Configurations</a:t>
                </a:r>
              </a:p>
              <a:p>
                <a:pPr marL="285750" lvl="0" indent="-285750">
                  <a:buFont typeface="Arial" panose="020B0604020202020204" pitchFamily="34" charset="0"/>
                  <a:buChar char="•"/>
                </a:pPr>
                <a:r>
                  <a:rPr lang="en-US" sz="1200" dirty="0">
                    <a:solidFill>
                      <a:schemeClr val="bg1"/>
                    </a:solidFill>
                  </a:rPr>
                  <a:t>Software package</a:t>
                </a:r>
              </a:p>
              <a:p>
                <a:pPr marL="285750" lvl="0" indent="-285750">
                  <a:buFont typeface="Arial" panose="020B0604020202020204" pitchFamily="34" charset="0"/>
                  <a:buChar char="•"/>
                </a:pPr>
                <a:r>
                  <a:rPr lang="en-US" sz="1200" dirty="0">
                    <a:solidFill>
                      <a:schemeClr val="bg1"/>
                    </a:solidFill>
                  </a:rPr>
                  <a:t>Unit test results</a:t>
                </a:r>
              </a:p>
            </p:txBody>
          </p:sp>
          <p:sp>
            <p:nvSpPr>
              <p:cNvPr id="20" name="Rectangle 19"/>
              <p:cNvSpPr/>
              <p:nvPr/>
            </p:nvSpPr>
            <p:spPr>
              <a:xfrm>
                <a:off x="381000" y="1452285"/>
                <a:ext cx="1918446" cy="3361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Development</a:t>
                </a:r>
              </a:p>
            </p:txBody>
          </p:sp>
        </p:grpSp>
        <p:grpSp>
          <p:nvGrpSpPr>
            <p:cNvPr id="24" name="Group 23"/>
            <p:cNvGrpSpPr/>
            <p:nvPr/>
          </p:nvGrpSpPr>
          <p:grpSpPr>
            <a:xfrm>
              <a:off x="2550454" y="1452285"/>
              <a:ext cx="1967758" cy="4639233"/>
              <a:chOff x="2550454" y="1452285"/>
              <a:chExt cx="1967758" cy="4639233"/>
            </a:xfrm>
          </p:grpSpPr>
          <p:sp>
            <p:nvSpPr>
              <p:cNvPr id="11" name="Rectangle 10"/>
              <p:cNvSpPr/>
              <p:nvPr/>
            </p:nvSpPr>
            <p:spPr>
              <a:xfrm>
                <a:off x="2554941" y="4746813"/>
                <a:ext cx="1963271" cy="1344705"/>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71450" lvl="0" indent="-171450">
                  <a:buFont typeface="Arial" panose="020B0604020202020204" pitchFamily="34" charset="0"/>
                  <a:buChar char="•"/>
                </a:pPr>
                <a:r>
                  <a:rPr lang="en-US" sz="1200" dirty="0"/>
                  <a:t>Fully tested and independently validated code</a:t>
                </a:r>
              </a:p>
              <a:p>
                <a:pPr marL="171450" lvl="0" indent="-171450">
                  <a:buFont typeface="Arial" panose="020B0604020202020204" pitchFamily="34" charset="0"/>
                  <a:buChar char="•"/>
                </a:pPr>
                <a:r>
                  <a:rPr lang="en-US" sz="1200" dirty="0"/>
                  <a:t>Configurations</a:t>
                </a:r>
              </a:p>
              <a:p>
                <a:pPr marL="171450" lvl="0" indent="-171450">
                  <a:buFont typeface="Arial" panose="020B0604020202020204" pitchFamily="34" charset="0"/>
                  <a:buChar char="•"/>
                </a:pPr>
                <a:r>
                  <a:rPr lang="en-US" sz="1200" dirty="0"/>
                  <a:t>Software package</a:t>
                </a:r>
              </a:p>
              <a:p>
                <a:pPr marL="171450" lvl="0" indent="-171450">
                  <a:buFont typeface="Arial" panose="020B0604020202020204" pitchFamily="34" charset="0"/>
                  <a:buChar char="•"/>
                </a:pPr>
                <a:r>
                  <a:rPr lang="en-US" sz="1200" dirty="0"/>
                  <a:t>Test results</a:t>
                </a:r>
              </a:p>
            </p:txBody>
          </p:sp>
          <p:sp>
            <p:nvSpPr>
              <p:cNvPr id="12" name="Rectangle 11"/>
              <p:cNvSpPr/>
              <p:nvPr/>
            </p:nvSpPr>
            <p:spPr>
              <a:xfrm>
                <a:off x="2554941" y="2796987"/>
                <a:ext cx="1963271" cy="1936377"/>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71450" lvl="0" indent="-171450">
                  <a:buFont typeface="Arial" panose="020B0604020202020204" pitchFamily="34" charset="0"/>
                  <a:buChar char="•"/>
                </a:pPr>
                <a:r>
                  <a:rPr lang="en-US" sz="1200" dirty="0">
                    <a:solidFill>
                      <a:schemeClr val="tx1"/>
                    </a:solidFill>
                  </a:rPr>
                  <a:t>Environment preparation</a:t>
                </a:r>
              </a:p>
              <a:p>
                <a:pPr marL="171450" lvl="0" indent="-171450">
                  <a:buFont typeface="Arial" panose="020B0604020202020204" pitchFamily="34" charset="0"/>
                  <a:buChar char="•"/>
                </a:pPr>
                <a:r>
                  <a:rPr lang="en-US" sz="1200" dirty="0">
                    <a:solidFill>
                      <a:schemeClr val="tx1"/>
                    </a:solidFill>
                  </a:rPr>
                  <a:t>Data preparation</a:t>
                </a:r>
              </a:p>
              <a:p>
                <a:pPr marL="171450" lvl="0" indent="-171450">
                  <a:buFont typeface="Arial" panose="020B0604020202020204" pitchFamily="34" charset="0"/>
                  <a:buChar char="•"/>
                </a:pPr>
                <a:r>
                  <a:rPr lang="en-US" sz="1200" dirty="0">
                    <a:solidFill>
                      <a:schemeClr val="tx1"/>
                    </a:solidFill>
                  </a:rPr>
                  <a:t>Integration testing</a:t>
                </a:r>
              </a:p>
              <a:p>
                <a:pPr marL="171450" lvl="0" indent="-171450">
                  <a:buFont typeface="Arial" panose="020B0604020202020204" pitchFamily="34" charset="0"/>
                  <a:buChar char="•"/>
                </a:pPr>
                <a:r>
                  <a:rPr lang="en-US" sz="1200" dirty="0">
                    <a:solidFill>
                      <a:schemeClr val="tx1"/>
                    </a:solidFill>
                  </a:rPr>
                  <a:t>Functional testing</a:t>
                </a:r>
              </a:p>
              <a:p>
                <a:pPr marL="171450" lvl="0" indent="-171450">
                  <a:buFont typeface="Arial" panose="020B0604020202020204" pitchFamily="34" charset="0"/>
                  <a:buChar char="•"/>
                </a:pPr>
                <a:r>
                  <a:rPr lang="en-US" sz="1200" dirty="0">
                    <a:solidFill>
                      <a:schemeClr val="tx1"/>
                    </a:solidFill>
                  </a:rPr>
                  <a:t>Regression testing</a:t>
                </a:r>
              </a:p>
              <a:p>
                <a:pPr marL="171450" lvl="0" indent="-171450">
                  <a:buFont typeface="Arial" panose="020B0604020202020204" pitchFamily="34" charset="0"/>
                  <a:buChar char="•"/>
                </a:pPr>
                <a:r>
                  <a:rPr lang="en-US" sz="1200" dirty="0">
                    <a:solidFill>
                      <a:schemeClr val="tx1"/>
                    </a:solidFill>
                  </a:rPr>
                  <a:t>Performance testing</a:t>
                </a:r>
              </a:p>
            </p:txBody>
          </p:sp>
          <p:sp>
            <p:nvSpPr>
              <p:cNvPr id="13" name="Rectangle 12"/>
              <p:cNvSpPr/>
              <p:nvPr/>
            </p:nvSpPr>
            <p:spPr>
              <a:xfrm>
                <a:off x="2554941" y="1801907"/>
                <a:ext cx="1963271" cy="981631"/>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lvl="0" indent="-171450">
                  <a:buFont typeface="Arial" panose="020B0604020202020204" pitchFamily="34" charset="0"/>
                  <a:buChar char="•"/>
                </a:pPr>
                <a:r>
                  <a:rPr lang="en-US" sz="1200" dirty="0">
                    <a:solidFill>
                      <a:schemeClr val="tx1"/>
                    </a:solidFill>
                  </a:rPr>
                  <a:t>Requirements</a:t>
                </a:r>
              </a:p>
              <a:p>
                <a:pPr marL="171450" lvl="0" indent="-171450">
                  <a:buFont typeface="Arial" panose="020B0604020202020204" pitchFamily="34" charset="0"/>
                  <a:buChar char="•"/>
                </a:pPr>
                <a:r>
                  <a:rPr lang="en-US" sz="1200" dirty="0">
                    <a:solidFill>
                      <a:schemeClr val="tx1"/>
                    </a:solidFill>
                  </a:rPr>
                  <a:t>Unit tested code</a:t>
                </a:r>
              </a:p>
              <a:p>
                <a:pPr marL="171450" lvl="0" indent="-171450">
                  <a:buFont typeface="Arial" panose="020B0604020202020204" pitchFamily="34" charset="0"/>
                  <a:buChar char="•"/>
                </a:pPr>
                <a:r>
                  <a:rPr lang="en-US" sz="1200" dirty="0">
                    <a:solidFill>
                      <a:schemeClr val="tx1"/>
                    </a:solidFill>
                  </a:rPr>
                  <a:t>Constraints</a:t>
                </a:r>
              </a:p>
              <a:p>
                <a:pPr marL="171450" lvl="0" indent="-171450">
                  <a:buFont typeface="Arial" panose="020B0604020202020204" pitchFamily="34" charset="0"/>
                  <a:buChar char="•"/>
                </a:pPr>
                <a:r>
                  <a:rPr lang="en-US" sz="1200" dirty="0">
                    <a:solidFill>
                      <a:schemeClr val="tx1"/>
                    </a:solidFill>
                  </a:rPr>
                  <a:t>Validation tools</a:t>
                </a:r>
              </a:p>
            </p:txBody>
          </p:sp>
          <p:sp>
            <p:nvSpPr>
              <p:cNvPr id="49" name="Rectangle 48"/>
              <p:cNvSpPr/>
              <p:nvPr/>
            </p:nvSpPr>
            <p:spPr>
              <a:xfrm>
                <a:off x="2550454" y="1452285"/>
                <a:ext cx="1967758" cy="3361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Test</a:t>
                </a:r>
              </a:p>
            </p:txBody>
          </p:sp>
        </p:grpSp>
        <p:grpSp>
          <p:nvGrpSpPr>
            <p:cNvPr id="25" name="Group 24"/>
            <p:cNvGrpSpPr/>
            <p:nvPr/>
          </p:nvGrpSpPr>
          <p:grpSpPr>
            <a:xfrm>
              <a:off x="4787153" y="1483662"/>
              <a:ext cx="1922929" cy="4607856"/>
              <a:chOff x="4787153" y="1483662"/>
              <a:chExt cx="1922929" cy="4607856"/>
            </a:xfrm>
          </p:grpSpPr>
          <p:sp>
            <p:nvSpPr>
              <p:cNvPr id="14" name="Rectangle 13"/>
              <p:cNvSpPr/>
              <p:nvPr/>
            </p:nvSpPr>
            <p:spPr>
              <a:xfrm>
                <a:off x="4787153" y="1801908"/>
                <a:ext cx="1922929" cy="990598"/>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71450" lvl="0" indent="-171450">
                  <a:buFont typeface="Arial" panose="020B0604020202020204" pitchFamily="34" charset="0"/>
                  <a:buChar char="•"/>
                </a:pPr>
                <a:r>
                  <a:rPr lang="en-US" sz="1200" dirty="0">
                    <a:solidFill>
                      <a:schemeClr val="tx1"/>
                    </a:solidFill>
                  </a:rPr>
                  <a:t>Requirements</a:t>
                </a:r>
              </a:p>
              <a:p>
                <a:pPr marL="171450" lvl="0" indent="-171450">
                  <a:buFont typeface="Arial" panose="020B0604020202020204" pitchFamily="34" charset="0"/>
                  <a:buChar char="•"/>
                </a:pPr>
                <a:r>
                  <a:rPr lang="en-US" sz="1200" dirty="0">
                    <a:solidFill>
                      <a:schemeClr val="tx1"/>
                    </a:solidFill>
                  </a:rPr>
                  <a:t>Constraints</a:t>
                </a:r>
              </a:p>
              <a:p>
                <a:pPr marL="171450" lvl="0" indent="-171450">
                  <a:buFont typeface="Arial" panose="020B0604020202020204" pitchFamily="34" charset="0"/>
                  <a:buChar char="•"/>
                </a:pPr>
                <a:r>
                  <a:rPr lang="en-US" sz="1200" dirty="0">
                    <a:solidFill>
                      <a:schemeClr val="tx1"/>
                    </a:solidFill>
                  </a:rPr>
                  <a:t>Independently validated code</a:t>
                </a:r>
              </a:p>
            </p:txBody>
          </p:sp>
          <p:sp>
            <p:nvSpPr>
              <p:cNvPr id="17" name="Rectangle 16"/>
              <p:cNvSpPr/>
              <p:nvPr/>
            </p:nvSpPr>
            <p:spPr>
              <a:xfrm>
                <a:off x="4787153" y="2796987"/>
                <a:ext cx="1922929" cy="1936377"/>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71450" lvl="0" indent="-171450">
                  <a:buFont typeface="Arial" panose="020B0604020202020204" pitchFamily="34" charset="0"/>
                  <a:buChar char="•"/>
                </a:pPr>
                <a:r>
                  <a:rPr lang="en-US" sz="1200" dirty="0">
                    <a:solidFill>
                      <a:schemeClr val="tx1"/>
                    </a:solidFill>
                  </a:rPr>
                  <a:t>Environment preparation</a:t>
                </a:r>
              </a:p>
              <a:p>
                <a:pPr marL="171450" lvl="0" indent="-171450">
                  <a:buFont typeface="Arial" panose="020B0604020202020204" pitchFamily="34" charset="0"/>
                  <a:buChar char="•"/>
                </a:pPr>
                <a:r>
                  <a:rPr lang="en-US" sz="1200" dirty="0">
                    <a:solidFill>
                      <a:schemeClr val="tx1"/>
                    </a:solidFill>
                  </a:rPr>
                  <a:t>Data preparation</a:t>
                </a:r>
              </a:p>
              <a:p>
                <a:pPr marL="171450" lvl="0" indent="-171450">
                  <a:buFont typeface="Arial" panose="020B0604020202020204" pitchFamily="34" charset="0"/>
                  <a:buChar char="•"/>
                </a:pPr>
                <a:r>
                  <a:rPr lang="en-US" sz="1200" dirty="0">
                    <a:solidFill>
                      <a:schemeClr val="tx1"/>
                    </a:solidFill>
                  </a:rPr>
                  <a:t>Prepare for training</a:t>
                </a:r>
              </a:p>
              <a:p>
                <a:pPr marL="171450" lvl="0" indent="-171450">
                  <a:buFont typeface="Arial" panose="020B0604020202020204" pitchFamily="34" charset="0"/>
                  <a:buChar char="•"/>
                </a:pPr>
                <a:r>
                  <a:rPr lang="en-US" sz="1200" dirty="0">
                    <a:solidFill>
                      <a:schemeClr val="tx1"/>
                    </a:solidFill>
                  </a:rPr>
                  <a:t>Conduct training</a:t>
                </a:r>
              </a:p>
              <a:p>
                <a:pPr marL="171450" lvl="0" indent="-171450">
                  <a:buFont typeface="Arial" panose="020B0604020202020204" pitchFamily="34" charset="0"/>
                  <a:buChar char="•"/>
                </a:pPr>
                <a:r>
                  <a:rPr lang="en-US" sz="1200" dirty="0">
                    <a:solidFill>
                      <a:schemeClr val="tx1"/>
                    </a:solidFill>
                  </a:rPr>
                  <a:t>Refresh environment</a:t>
                </a:r>
              </a:p>
              <a:p>
                <a:pPr marL="171450" lvl="0" indent="-171450">
                  <a:buFont typeface="Arial" panose="020B0604020202020204" pitchFamily="34" charset="0"/>
                  <a:buChar char="•"/>
                </a:pPr>
                <a:r>
                  <a:rPr lang="en-US" sz="1200" dirty="0">
                    <a:solidFill>
                      <a:schemeClr val="tx1"/>
                    </a:solidFill>
                  </a:rPr>
                  <a:t>Schedule UAT testing</a:t>
                </a:r>
              </a:p>
              <a:p>
                <a:pPr marL="171450" lvl="0" indent="-171450">
                  <a:buFont typeface="Arial" panose="020B0604020202020204" pitchFamily="34" charset="0"/>
                  <a:buChar char="•"/>
                </a:pPr>
                <a:r>
                  <a:rPr lang="en-US" sz="1200" dirty="0">
                    <a:solidFill>
                      <a:schemeClr val="tx1"/>
                    </a:solidFill>
                  </a:rPr>
                  <a:t>Conduct UAT testing</a:t>
                </a:r>
              </a:p>
            </p:txBody>
          </p:sp>
          <p:sp>
            <p:nvSpPr>
              <p:cNvPr id="18" name="Rectangle 17"/>
              <p:cNvSpPr/>
              <p:nvPr/>
            </p:nvSpPr>
            <p:spPr>
              <a:xfrm>
                <a:off x="4787153" y="4746813"/>
                <a:ext cx="1922929" cy="1344705"/>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71450" lvl="0" indent="-171450">
                  <a:buFont typeface="Arial" panose="020B0604020202020204" pitchFamily="34" charset="0"/>
                  <a:buChar char="•"/>
                </a:pPr>
                <a:r>
                  <a:rPr lang="en-US" sz="1200"/>
                  <a:t>User training completed</a:t>
                </a:r>
              </a:p>
              <a:p>
                <a:pPr marL="171450" lvl="0" indent="-171450">
                  <a:buFont typeface="Arial" panose="020B0604020202020204" pitchFamily="34" charset="0"/>
                  <a:buChar char="•"/>
                </a:pPr>
                <a:r>
                  <a:rPr lang="en-US" sz="1200"/>
                  <a:t>User acceptance received</a:t>
                </a:r>
              </a:p>
              <a:p>
                <a:pPr marL="171450" lvl="0" indent="-171450">
                  <a:buFont typeface="Arial" panose="020B0604020202020204" pitchFamily="34" charset="0"/>
                  <a:buChar char="•"/>
                </a:pPr>
                <a:r>
                  <a:rPr lang="en-US" sz="1200"/>
                  <a:t>Production ready code, configurations, and software package</a:t>
                </a:r>
                <a:endParaRPr lang="en-US" sz="1200" dirty="0"/>
              </a:p>
            </p:txBody>
          </p:sp>
          <p:sp>
            <p:nvSpPr>
              <p:cNvPr id="21" name="Rectangle 20"/>
              <p:cNvSpPr/>
              <p:nvPr/>
            </p:nvSpPr>
            <p:spPr>
              <a:xfrm>
                <a:off x="4787153" y="1483662"/>
                <a:ext cx="1922929" cy="3047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1400" b="1" dirty="0"/>
                  <a:t>Training/UAT</a:t>
                </a:r>
              </a:p>
            </p:txBody>
          </p:sp>
        </p:grpSp>
        <p:grpSp>
          <p:nvGrpSpPr>
            <p:cNvPr id="26" name="Group 25"/>
            <p:cNvGrpSpPr/>
            <p:nvPr/>
          </p:nvGrpSpPr>
          <p:grpSpPr>
            <a:xfrm>
              <a:off x="7005918" y="1429872"/>
              <a:ext cx="1958789" cy="4661646"/>
              <a:chOff x="7005918" y="1429872"/>
              <a:chExt cx="1958789" cy="4661646"/>
            </a:xfrm>
          </p:grpSpPr>
          <p:sp>
            <p:nvSpPr>
              <p:cNvPr id="15" name="Rectangle 14"/>
              <p:cNvSpPr/>
              <p:nvPr/>
            </p:nvSpPr>
            <p:spPr>
              <a:xfrm>
                <a:off x="7005918" y="1801907"/>
                <a:ext cx="1949823" cy="981634"/>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71450" lvl="0" indent="-171450">
                  <a:buFont typeface="Arial" panose="020B0604020202020204" pitchFamily="34" charset="0"/>
                  <a:buChar char="•"/>
                </a:pPr>
                <a:r>
                  <a:rPr lang="en-US" sz="1200" dirty="0">
                    <a:solidFill>
                      <a:schemeClr val="tx1"/>
                    </a:solidFill>
                  </a:rPr>
                  <a:t>Production ready code, configurations, and software package</a:t>
                </a:r>
              </a:p>
              <a:p>
                <a:pPr marL="171450" lvl="0" indent="-171450">
                  <a:buFont typeface="Arial" panose="020B0604020202020204" pitchFamily="34" charset="0"/>
                  <a:buChar char="•"/>
                </a:pPr>
                <a:r>
                  <a:rPr lang="en-US" sz="1200" dirty="0">
                    <a:solidFill>
                      <a:schemeClr val="tx1"/>
                    </a:solidFill>
                  </a:rPr>
                  <a:t>Production release schedule</a:t>
                </a:r>
              </a:p>
            </p:txBody>
          </p:sp>
          <p:sp>
            <p:nvSpPr>
              <p:cNvPr id="16" name="Rectangle 15"/>
              <p:cNvSpPr/>
              <p:nvPr/>
            </p:nvSpPr>
            <p:spPr>
              <a:xfrm>
                <a:off x="7005918" y="2796987"/>
                <a:ext cx="1958789" cy="1936376"/>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lvl="0" indent="-171450">
                  <a:buFont typeface="Arial" panose="020B0604020202020204" pitchFamily="34" charset="0"/>
                  <a:buChar char="•"/>
                </a:pPr>
                <a:r>
                  <a:rPr lang="en-US" sz="1200" dirty="0">
                    <a:solidFill>
                      <a:schemeClr val="tx1"/>
                    </a:solidFill>
                  </a:rPr>
                  <a:t>Necessary backups created</a:t>
                </a:r>
              </a:p>
              <a:p>
                <a:pPr marL="171450" lvl="0" indent="-171450">
                  <a:buFont typeface="Arial" panose="020B0604020202020204" pitchFamily="34" charset="0"/>
                  <a:buChar char="•"/>
                </a:pPr>
                <a:r>
                  <a:rPr lang="en-US" sz="1200" dirty="0">
                    <a:solidFill>
                      <a:schemeClr val="tx1"/>
                    </a:solidFill>
                  </a:rPr>
                  <a:t>New changes introduced into production</a:t>
                </a:r>
              </a:p>
              <a:p>
                <a:pPr marL="171450" lvl="0" indent="-171450">
                  <a:buFont typeface="Arial" panose="020B0604020202020204" pitchFamily="34" charset="0"/>
                  <a:buChar char="•"/>
                </a:pPr>
                <a:r>
                  <a:rPr lang="en-US" sz="1200" dirty="0">
                    <a:solidFill>
                      <a:schemeClr val="tx1"/>
                    </a:solidFill>
                  </a:rPr>
                  <a:t>Services and databases are brought back online, if necessary</a:t>
                </a:r>
              </a:p>
              <a:p>
                <a:pPr marL="171450" lvl="0" indent="-171450">
                  <a:buFont typeface="Arial" panose="020B0604020202020204" pitchFamily="34" charset="0"/>
                  <a:buChar char="•"/>
                </a:pPr>
                <a:r>
                  <a:rPr lang="en-US" sz="1200" dirty="0">
                    <a:solidFill>
                      <a:schemeClr val="tx1"/>
                    </a:solidFill>
                  </a:rPr>
                  <a:t>Smoke tests conducted</a:t>
                </a:r>
              </a:p>
            </p:txBody>
          </p:sp>
          <p:sp>
            <p:nvSpPr>
              <p:cNvPr id="19" name="Rectangle 18"/>
              <p:cNvSpPr/>
              <p:nvPr/>
            </p:nvSpPr>
            <p:spPr>
              <a:xfrm>
                <a:off x="7005918" y="4746813"/>
                <a:ext cx="1949823" cy="1344705"/>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71450" lvl="0" indent="-171450">
                  <a:buFont typeface="Arial" panose="020B0604020202020204" pitchFamily="34" charset="0"/>
                  <a:buChar char="•"/>
                </a:pPr>
                <a:r>
                  <a:rPr lang="en-US" sz="1200"/>
                  <a:t>New changes are fully functional in production</a:t>
                </a:r>
              </a:p>
              <a:p>
                <a:pPr marL="171450" lvl="0" indent="-171450">
                  <a:buFont typeface="Arial" panose="020B0604020202020204" pitchFamily="34" charset="0"/>
                  <a:buChar char="•"/>
                </a:pPr>
                <a:r>
                  <a:rPr lang="en-US" sz="1200"/>
                  <a:t>Notifications of service availability sent</a:t>
                </a:r>
                <a:endParaRPr lang="en-US" sz="1200" dirty="0"/>
              </a:p>
            </p:txBody>
          </p:sp>
          <p:sp>
            <p:nvSpPr>
              <p:cNvPr id="22" name="Rectangle 21"/>
              <p:cNvSpPr/>
              <p:nvPr/>
            </p:nvSpPr>
            <p:spPr>
              <a:xfrm>
                <a:off x="7005918" y="1429872"/>
                <a:ext cx="1949823" cy="3585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1400" b="1" dirty="0"/>
                  <a:t>Production/DR</a:t>
                </a:r>
              </a:p>
            </p:txBody>
          </p:sp>
        </p:grpSp>
        <p:grpSp>
          <p:nvGrpSpPr>
            <p:cNvPr id="53" name="Group 52"/>
            <p:cNvGrpSpPr/>
            <p:nvPr/>
          </p:nvGrpSpPr>
          <p:grpSpPr>
            <a:xfrm>
              <a:off x="60517" y="1808626"/>
              <a:ext cx="244284" cy="4282891"/>
              <a:chOff x="60517" y="1808626"/>
              <a:chExt cx="244284" cy="4282891"/>
            </a:xfrm>
          </p:grpSpPr>
          <p:sp>
            <p:nvSpPr>
              <p:cNvPr id="50" name="Rectangle 49"/>
              <p:cNvSpPr/>
              <p:nvPr/>
            </p:nvSpPr>
            <p:spPr>
              <a:xfrm rot="16200000">
                <a:off x="-309281" y="2178424"/>
                <a:ext cx="983880" cy="24428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Input</a:t>
                </a:r>
              </a:p>
            </p:txBody>
          </p:sp>
          <p:sp>
            <p:nvSpPr>
              <p:cNvPr id="51" name="Rectangle 50"/>
              <p:cNvSpPr/>
              <p:nvPr/>
            </p:nvSpPr>
            <p:spPr>
              <a:xfrm rot="16200000">
                <a:off x="-785529" y="3643035"/>
                <a:ext cx="1940857" cy="2398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Activities</a:t>
                </a:r>
              </a:p>
            </p:txBody>
          </p:sp>
          <p:sp>
            <p:nvSpPr>
              <p:cNvPr id="52" name="Rectangle 51"/>
              <p:cNvSpPr/>
              <p:nvPr/>
            </p:nvSpPr>
            <p:spPr>
              <a:xfrm rot="16200000">
                <a:off x="-485210" y="5301507"/>
                <a:ext cx="1344705" cy="23531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Outcome</a:t>
                </a:r>
              </a:p>
            </p:txBody>
          </p:sp>
        </p:grpSp>
      </p:grpSp>
      <p:sp>
        <p:nvSpPr>
          <p:cNvPr id="31" name="Slide Number Placeholder 4"/>
          <p:cNvSpPr>
            <a:spLocks noGrp="1"/>
          </p:cNvSpPr>
          <p:nvPr>
            <p:ph type="sldNum" sz="quarter" idx="4294967295"/>
          </p:nvPr>
        </p:nvSpPr>
        <p:spPr>
          <a:xfrm>
            <a:off x="152399" y="6596062"/>
            <a:ext cx="381001" cy="261938"/>
          </a:xfrm>
          <a:prstGeom prst="rect">
            <a:avLst/>
          </a:prstGeom>
        </p:spPr>
        <p:txBody>
          <a:bodyPr/>
          <a:lstStyle/>
          <a:p>
            <a:pPr>
              <a:defRPr/>
            </a:pPr>
            <a:fld id="{A85E9118-4525-4620-91B5-75B9750E007A}" type="slidenum">
              <a:rPr lang="en-US" sz="1100" smtClean="0">
                <a:latin typeface="Segoe" pitchFamily="34" charset="0"/>
              </a:rPr>
              <a:pPr>
                <a:defRPr/>
              </a:pPr>
              <a:t>37</a:t>
            </a:fld>
            <a:endParaRPr lang="en-US" sz="1100" dirty="0">
              <a:latin typeface="Segoe" pitchFamily="34" charset="0"/>
            </a:endParaRPr>
          </a:p>
        </p:txBody>
      </p:sp>
    </p:spTree>
    <p:extLst>
      <p:ext uri="{BB962C8B-B14F-4D97-AF65-F5344CB8AC3E}">
        <p14:creationId xmlns:p14="http://schemas.microsoft.com/office/powerpoint/2010/main" val="7553526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Performance Testing High Level Approach</a:t>
            </a:r>
          </a:p>
        </p:txBody>
      </p:sp>
      <p:sp>
        <p:nvSpPr>
          <p:cNvPr id="4" name="Text Placeholder 3"/>
          <p:cNvSpPr>
            <a:spLocks noGrp="1"/>
          </p:cNvSpPr>
          <p:nvPr>
            <p:ph type="body" sz="quarter" idx="13"/>
          </p:nvPr>
        </p:nvSpPr>
        <p:spPr/>
        <p:txBody>
          <a:bodyPr>
            <a:normAutofit fontScale="85000" lnSpcReduction="10000"/>
          </a:bodyPr>
          <a:lstStyle/>
          <a:p>
            <a:r>
              <a:rPr lang="en-US" dirty="0"/>
              <a:t>Performance Test Approach</a:t>
            </a:r>
          </a:p>
        </p:txBody>
      </p:sp>
      <p:grpSp>
        <p:nvGrpSpPr>
          <p:cNvPr id="3" name="Group 2"/>
          <p:cNvGrpSpPr/>
          <p:nvPr/>
        </p:nvGrpSpPr>
        <p:grpSpPr>
          <a:xfrm>
            <a:off x="457200" y="1208314"/>
            <a:ext cx="5718630" cy="5040086"/>
            <a:chOff x="457200" y="1208314"/>
            <a:chExt cx="7852230" cy="5268686"/>
          </a:xfrm>
        </p:grpSpPr>
        <p:sp>
          <p:nvSpPr>
            <p:cNvPr id="6" name="Rounded Rectangle 5"/>
            <p:cNvSpPr/>
            <p:nvPr/>
          </p:nvSpPr>
          <p:spPr>
            <a:xfrm>
              <a:off x="460829" y="1208314"/>
              <a:ext cx="7848601" cy="1752600"/>
            </a:xfrm>
            <a:prstGeom prst="roundRect">
              <a:avLst/>
            </a:prstGeom>
            <a:ln>
              <a:prstDash val="sysDot"/>
            </a:ln>
          </p:spPr>
          <p:style>
            <a:lnRef idx="2">
              <a:schemeClr val="accent2"/>
            </a:lnRef>
            <a:fillRef idx="1">
              <a:schemeClr val="lt1"/>
            </a:fillRef>
            <a:effectRef idx="0">
              <a:schemeClr val="accent2"/>
            </a:effectRef>
            <a:fontRef idx="minor">
              <a:schemeClr val="dk1"/>
            </a:fontRef>
          </p:style>
          <p:txBody>
            <a:bodyPr rtlCol="0" anchor="t"/>
            <a:lstStyle/>
            <a:p>
              <a:r>
                <a:rPr lang="en-US" sz="1600" dirty="0"/>
                <a:t>Test Planning</a:t>
              </a:r>
              <a:endParaRPr lang="en-US" dirty="0"/>
            </a:p>
          </p:txBody>
        </p:sp>
        <p:sp>
          <p:nvSpPr>
            <p:cNvPr id="7" name="Rounded Rectangle 6"/>
            <p:cNvSpPr/>
            <p:nvPr/>
          </p:nvSpPr>
          <p:spPr>
            <a:xfrm>
              <a:off x="457200" y="2960914"/>
              <a:ext cx="7848601" cy="1752600"/>
            </a:xfrm>
            <a:prstGeom prst="roundRect">
              <a:avLst/>
            </a:prstGeom>
            <a:ln>
              <a:prstDash val="sysDot"/>
            </a:ln>
          </p:spPr>
          <p:style>
            <a:lnRef idx="2">
              <a:schemeClr val="accent2"/>
            </a:lnRef>
            <a:fillRef idx="1">
              <a:schemeClr val="lt1"/>
            </a:fillRef>
            <a:effectRef idx="0">
              <a:schemeClr val="accent2"/>
            </a:effectRef>
            <a:fontRef idx="minor">
              <a:schemeClr val="dk1"/>
            </a:fontRef>
          </p:style>
          <p:txBody>
            <a:bodyPr rtlCol="0" anchor="t"/>
            <a:lstStyle/>
            <a:p>
              <a:r>
                <a:rPr lang="en-US" sz="1600" dirty="0"/>
                <a:t>Test Execution</a:t>
              </a:r>
            </a:p>
          </p:txBody>
        </p:sp>
        <p:sp>
          <p:nvSpPr>
            <p:cNvPr id="8" name="Rounded Rectangle 7"/>
            <p:cNvSpPr/>
            <p:nvPr/>
          </p:nvSpPr>
          <p:spPr>
            <a:xfrm>
              <a:off x="457200" y="4724400"/>
              <a:ext cx="7848601" cy="1752600"/>
            </a:xfrm>
            <a:prstGeom prst="roundRect">
              <a:avLst/>
            </a:prstGeom>
            <a:ln>
              <a:prstDash val="sysDot"/>
            </a:ln>
          </p:spPr>
          <p:style>
            <a:lnRef idx="2">
              <a:schemeClr val="accent2"/>
            </a:lnRef>
            <a:fillRef idx="1">
              <a:schemeClr val="lt1"/>
            </a:fillRef>
            <a:effectRef idx="0">
              <a:schemeClr val="accent2"/>
            </a:effectRef>
            <a:fontRef idx="minor">
              <a:schemeClr val="dk1"/>
            </a:fontRef>
          </p:style>
          <p:txBody>
            <a:bodyPr rtlCol="0" anchor="t"/>
            <a:lstStyle/>
            <a:p>
              <a:r>
                <a:rPr lang="en-US" sz="1600" dirty="0"/>
                <a:t>Performance Tuning and Retesting</a:t>
              </a:r>
            </a:p>
          </p:txBody>
        </p:sp>
        <p:sp>
          <p:nvSpPr>
            <p:cNvPr id="9" name="Rounded Rectangle 8"/>
            <p:cNvSpPr/>
            <p:nvPr/>
          </p:nvSpPr>
          <p:spPr>
            <a:xfrm>
              <a:off x="1299031" y="1627414"/>
              <a:ext cx="3581400" cy="582386"/>
            </a:xfrm>
            <a:prstGeom prst="roundRect">
              <a:avLst/>
            </a:prstGeom>
            <a:solidFill>
              <a:schemeClr val="accent2">
                <a:lumMod val="60000"/>
                <a:lumOff val="4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tx1">
                      <a:lumMod val="95000"/>
                      <a:lumOff val="5000"/>
                    </a:schemeClr>
                  </a:solidFill>
                  <a:latin typeface="Calibri" panose="020F0502020204030204" pitchFamily="34" charset="0"/>
                </a:rPr>
                <a:t>Application walkthrough, Environment Infrastructure, volumetric workload, Build test plan </a:t>
              </a:r>
            </a:p>
          </p:txBody>
        </p:sp>
        <p:sp>
          <p:nvSpPr>
            <p:cNvPr id="10" name="Rounded Rectangle 9"/>
            <p:cNvSpPr/>
            <p:nvPr/>
          </p:nvSpPr>
          <p:spPr>
            <a:xfrm>
              <a:off x="2365830" y="2342243"/>
              <a:ext cx="2743200" cy="582386"/>
            </a:xfrm>
            <a:prstGeom prst="roundRect">
              <a:avLst/>
            </a:prstGeom>
            <a:solidFill>
              <a:schemeClr val="accent2">
                <a:lumMod val="20000"/>
                <a:lumOff val="80000"/>
              </a:schemeClr>
            </a:solidFill>
            <a:ln>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bg1">
                      <a:lumMod val="50000"/>
                    </a:schemeClr>
                  </a:solidFill>
                  <a:latin typeface="Calibri" panose="020F0502020204030204" pitchFamily="34" charset="0"/>
                </a:rPr>
                <a:t>Build performance  environment test suite (scripts and scenarios)</a:t>
              </a:r>
            </a:p>
          </p:txBody>
        </p:sp>
        <p:sp>
          <p:nvSpPr>
            <p:cNvPr id="11" name="Rounded Rectangle 10"/>
            <p:cNvSpPr/>
            <p:nvPr/>
          </p:nvSpPr>
          <p:spPr>
            <a:xfrm>
              <a:off x="3051629" y="3122385"/>
              <a:ext cx="2514601" cy="382815"/>
            </a:xfrm>
            <a:prstGeom prst="roundRect">
              <a:avLst/>
            </a:prstGeom>
            <a:solidFill>
              <a:schemeClr val="accent2">
                <a:lumMod val="60000"/>
                <a:lumOff val="4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tx1">
                      <a:lumMod val="95000"/>
                      <a:lumOff val="5000"/>
                    </a:schemeClr>
                  </a:solidFill>
                </a:rPr>
                <a:t>Execute Performance Tests</a:t>
              </a:r>
            </a:p>
          </p:txBody>
        </p:sp>
        <p:sp>
          <p:nvSpPr>
            <p:cNvPr id="12" name="Rounded Rectangle 11"/>
            <p:cNvSpPr/>
            <p:nvPr/>
          </p:nvSpPr>
          <p:spPr>
            <a:xfrm>
              <a:off x="3770088" y="3657600"/>
              <a:ext cx="2743200" cy="291193"/>
            </a:xfrm>
            <a:prstGeom prst="roundRect">
              <a:avLst/>
            </a:prstGeom>
            <a:solidFill>
              <a:schemeClr val="accent2">
                <a:lumMod val="20000"/>
                <a:lumOff val="80000"/>
              </a:schemeClr>
            </a:solidFill>
            <a:ln>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bg1">
                      <a:lumMod val="50000"/>
                    </a:schemeClr>
                  </a:solidFill>
                </a:rPr>
                <a:t>Collate and validate the results</a:t>
              </a:r>
            </a:p>
          </p:txBody>
        </p:sp>
        <p:sp>
          <p:nvSpPr>
            <p:cNvPr id="13" name="Rounded Rectangle 12"/>
            <p:cNvSpPr/>
            <p:nvPr/>
          </p:nvSpPr>
          <p:spPr>
            <a:xfrm>
              <a:off x="4499429" y="4189185"/>
              <a:ext cx="2514601" cy="382815"/>
            </a:xfrm>
            <a:prstGeom prst="roundRect">
              <a:avLst/>
            </a:prstGeom>
            <a:solidFill>
              <a:schemeClr val="accent2">
                <a:lumMod val="60000"/>
                <a:lumOff val="4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tx1">
                      <a:lumMod val="95000"/>
                      <a:lumOff val="5000"/>
                    </a:schemeClr>
                  </a:solidFill>
                </a:rPr>
                <a:t>Generate Recommendations</a:t>
              </a:r>
            </a:p>
          </p:txBody>
        </p:sp>
        <p:sp>
          <p:nvSpPr>
            <p:cNvPr id="14" name="Rounded Rectangle 13"/>
            <p:cNvSpPr/>
            <p:nvPr/>
          </p:nvSpPr>
          <p:spPr>
            <a:xfrm>
              <a:off x="5217888" y="5064578"/>
              <a:ext cx="2743200" cy="457200"/>
            </a:xfrm>
            <a:prstGeom prst="roundRect">
              <a:avLst/>
            </a:prstGeom>
            <a:solidFill>
              <a:schemeClr val="accent2">
                <a:lumMod val="20000"/>
                <a:lumOff val="80000"/>
              </a:schemeClr>
            </a:solidFill>
            <a:ln>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bg1">
                      <a:lumMod val="50000"/>
                    </a:schemeClr>
                  </a:solidFill>
                  <a:latin typeface="Calibri" panose="020F0502020204030204" pitchFamily="34" charset="0"/>
                </a:rPr>
                <a:t>Implement recommendations and fine tune the system</a:t>
              </a:r>
            </a:p>
          </p:txBody>
        </p:sp>
        <p:sp>
          <p:nvSpPr>
            <p:cNvPr id="15" name="Rounded Rectangle 14"/>
            <p:cNvSpPr/>
            <p:nvPr/>
          </p:nvSpPr>
          <p:spPr>
            <a:xfrm>
              <a:off x="6175831" y="5713185"/>
              <a:ext cx="1828800" cy="382815"/>
            </a:xfrm>
            <a:prstGeom prst="roundRect">
              <a:avLst/>
            </a:prstGeom>
            <a:solidFill>
              <a:schemeClr val="accent2">
                <a:lumMod val="60000"/>
                <a:lumOff val="4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dirty="0">
                  <a:solidFill>
                    <a:schemeClr val="tx1">
                      <a:lumMod val="95000"/>
                      <a:lumOff val="5000"/>
                    </a:schemeClr>
                  </a:solidFill>
                </a:rPr>
                <a:t>Retest and certify for production move</a:t>
              </a:r>
            </a:p>
          </p:txBody>
        </p:sp>
        <p:sp>
          <p:nvSpPr>
            <p:cNvPr id="16" name="Right Arrow 15"/>
            <p:cNvSpPr/>
            <p:nvPr/>
          </p:nvSpPr>
          <p:spPr>
            <a:xfrm>
              <a:off x="5374807" y="2494192"/>
              <a:ext cx="304800" cy="257629"/>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17" name="Rounded Rectangle 16"/>
            <p:cNvSpPr/>
            <p:nvPr/>
          </p:nvSpPr>
          <p:spPr>
            <a:xfrm>
              <a:off x="5688697" y="2379435"/>
              <a:ext cx="1187447" cy="429986"/>
            </a:xfrm>
            <a:prstGeom prst="roundRect">
              <a:avLst/>
            </a:prstGeom>
            <a:solidFill>
              <a:schemeClr val="accent2">
                <a:lumMod val="60000"/>
                <a:lumOff val="4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tx1">
                      <a:lumMod val="95000"/>
                      <a:lumOff val="5000"/>
                    </a:schemeClr>
                  </a:solidFill>
                  <a:latin typeface="Calibri" panose="020F0502020204030204" pitchFamily="34" charset="0"/>
                </a:rPr>
                <a:t>Load Test Data</a:t>
              </a:r>
            </a:p>
          </p:txBody>
        </p:sp>
        <p:sp>
          <p:nvSpPr>
            <p:cNvPr id="18" name="Right Arrow 17"/>
            <p:cNvSpPr/>
            <p:nvPr/>
          </p:nvSpPr>
          <p:spPr>
            <a:xfrm>
              <a:off x="5642430" y="3214914"/>
              <a:ext cx="304800" cy="257629"/>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19" name="Rounded Rectangle 18"/>
            <p:cNvSpPr/>
            <p:nvPr/>
          </p:nvSpPr>
          <p:spPr>
            <a:xfrm>
              <a:off x="5987146" y="3089728"/>
              <a:ext cx="1219199" cy="429986"/>
            </a:xfrm>
            <a:prstGeom prst="roundRect">
              <a:avLst/>
            </a:prstGeom>
            <a:solidFill>
              <a:schemeClr val="accent2">
                <a:lumMod val="60000"/>
                <a:lumOff val="4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tx1">
                      <a:lumMod val="95000"/>
                      <a:lumOff val="5000"/>
                    </a:schemeClr>
                  </a:solidFill>
                </a:rPr>
                <a:t>Gather Statistics</a:t>
              </a:r>
            </a:p>
          </p:txBody>
        </p:sp>
        <p:cxnSp>
          <p:nvCxnSpPr>
            <p:cNvPr id="21" name="Elbow Connector 20"/>
            <p:cNvCxnSpPr>
              <a:endCxn id="10" idx="1"/>
            </p:cNvCxnSpPr>
            <p:nvPr/>
          </p:nvCxnSpPr>
          <p:spPr>
            <a:xfrm>
              <a:off x="1832430" y="2209800"/>
              <a:ext cx="533400" cy="423636"/>
            </a:xfrm>
            <a:prstGeom prst="bentConnector3">
              <a:avLst>
                <a:gd name="adj1" fmla="val -1701"/>
              </a:avLst>
            </a:prstGeom>
            <a:ln>
              <a:solidFill>
                <a:schemeClr val="bg1">
                  <a:lumMod val="50000"/>
                </a:schemeClr>
              </a:solidFill>
              <a:tailEnd type="arrow"/>
            </a:ln>
          </p:spPr>
          <p:style>
            <a:lnRef idx="2">
              <a:schemeClr val="dk1"/>
            </a:lnRef>
            <a:fillRef idx="0">
              <a:schemeClr val="dk1"/>
            </a:fillRef>
            <a:effectRef idx="1">
              <a:schemeClr val="dk1"/>
            </a:effectRef>
            <a:fontRef idx="minor">
              <a:schemeClr val="tx1"/>
            </a:fontRef>
          </p:style>
        </p:cxnSp>
        <p:cxnSp>
          <p:nvCxnSpPr>
            <p:cNvPr id="23" name="Elbow Connector 22"/>
            <p:cNvCxnSpPr>
              <a:endCxn id="11" idx="1"/>
            </p:cNvCxnSpPr>
            <p:nvPr/>
          </p:nvCxnSpPr>
          <p:spPr>
            <a:xfrm>
              <a:off x="2556331" y="2929165"/>
              <a:ext cx="495298" cy="384628"/>
            </a:xfrm>
            <a:prstGeom prst="bentConnector3">
              <a:avLst>
                <a:gd name="adj1" fmla="val -2747"/>
              </a:avLst>
            </a:prstGeom>
            <a:ln>
              <a:solidFill>
                <a:schemeClr val="bg1">
                  <a:lumMod val="50000"/>
                </a:schemeClr>
              </a:solidFill>
              <a:tailEnd type="arrow"/>
            </a:ln>
          </p:spPr>
          <p:style>
            <a:lnRef idx="2">
              <a:schemeClr val="dk1"/>
            </a:lnRef>
            <a:fillRef idx="0">
              <a:schemeClr val="dk1"/>
            </a:fillRef>
            <a:effectRef idx="1">
              <a:schemeClr val="dk1"/>
            </a:effectRef>
            <a:fontRef idx="minor">
              <a:schemeClr val="tx1"/>
            </a:fontRef>
          </p:style>
        </p:cxnSp>
        <p:cxnSp>
          <p:nvCxnSpPr>
            <p:cNvPr id="26" name="Elbow Connector 25"/>
            <p:cNvCxnSpPr>
              <a:endCxn id="12" idx="1"/>
            </p:cNvCxnSpPr>
            <p:nvPr/>
          </p:nvCxnSpPr>
          <p:spPr>
            <a:xfrm>
              <a:off x="3204029" y="3531507"/>
              <a:ext cx="566059" cy="271690"/>
            </a:xfrm>
            <a:prstGeom prst="bentConnector3">
              <a:avLst>
                <a:gd name="adj1" fmla="val -1282"/>
              </a:avLst>
            </a:prstGeom>
            <a:ln>
              <a:solidFill>
                <a:schemeClr val="bg1">
                  <a:lumMod val="50000"/>
                </a:schemeClr>
              </a:solidFill>
              <a:tailEnd type="arrow"/>
            </a:ln>
          </p:spPr>
          <p:style>
            <a:lnRef idx="2">
              <a:schemeClr val="dk1"/>
            </a:lnRef>
            <a:fillRef idx="0">
              <a:schemeClr val="dk1"/>
            </a:fillRef>
            <a:effectRef idx="1">
              <a:schemeClr val="dk1"/>
            </a:effectRef>
            <a:fontRef idx="minor">
              <a:schemeClr val="tx1"/>
            </a:fontRef>
          </p:style>
        </p:cxnSp>
        <p:cxnSp>
          <p:nvCxnSpPr>
            <p:cNvPr id="29" name="Elbow Connector 28"/>
            <p:cNvCxnSpPr>
              <a:endCxn id="13" idx="1"/>
            </p:cNvCxnSpPr>
            <p:nvPr/>
          </p:nvCxnSpPr>
          <p:spPr>
            <a:xfrm>
              <a:off x="3933370" y="3948793"/>
              <a:ext cx="566059" cy="431800"/>
            </a:xfrm>
            <a:prstGeom prst="bentConnector3">
              <a:avLst>
                <a:gd name="adj1" fmla="val 3846"/>
              </a:avLst>
            </a:prstGeom>
            <a:ln>
              <a:solidFill>
                <a:schemeClr val="bg1">
                  <a:lumMod val="50000"/>
                </a:schemeClr>
              </a:solidFill>
              <a:tailEnd type="arrow"/>
            </a:ln>
          </p:spPr>
          <p:style>
            <a:lnRef idx="2">
              <a:schemeClr val="dk1"/>
            </a:lnRef>
            <a:fillRef idx="0">
              <a:schemeClr val="dk1"/>
            </a:fillRef>
            <a:effectRef idx="1">
              <a:schemeClr val="dk1"/>
            </a:effectRef>
            <a:fontRef idx="minor">
              <a:schemeClr val="tx1"/>
            </a:fontRef>
          </p:style>
        </p:cxnSp>
        <p:cxnSp>
          <p:nvCxnSpPr>
            <p:cNvPr id="34" name="Elbow Connector 33"/>
            <p:cNvCxnSpPr>
              <a:endCxn id="14" idx="1"/>
            </p:cNvCxnSpPr>
            <p:nvPr/>
          </p:nvCxnSpPr>
          <p:spPr>
            <a:xfrm rot="16200000" flipH="1">
              <a:off x="4595133" y="4670423"/>
              <a:ext cx="721178" cy="524331"/>
            </a:xfrm>
            <a:prstGeom prst="bentConnector2">
              <a:avLst/>
            </a:prstGeom>
            <a:ln>
              <a:solidFill>
                <a:schemeClr val="bg1">
                  <a:lumMod val="50000"/>
                </a:schemeClr>
              </a:solidFill>
              <a:tailEnd type="arrow"/>
            </a:ln>
          </p:spPr>
          <p:style>
            <a:lnRef idx="2">
              <a:schemeClr val="dk1"/>
            </a:lnRef>
            <a:fillRef idx="0">
              <a:schemeClr val="dk1"/>
            </a:fillRef>
            <a:effectRef idx="1">
              <a:schemeClr val="dk1"/>
            </a:effectRef>
            <a:fontRef idx="minor">
              <a:schemeClr val="tx1"/>
            </a:fontRef>
          </p:style>
        </p:cxnSp>
        <p:cxnSp>
          <p:nvCxnSpPr>
            <p:cNvPr id="38" name="Elbow Connector 37"/>
            <p:cNvCxnSpPr>
              <a:endCxn id="15" idx="1"/>
            </p:cNvCxnSpPr>
            <p:nvPr/>
          </p:nvCxnSpPr>
          <p:spPr>
            <a:xfrm>
              <a:off x="5656947" y="5521780"/>
              <a:ext cx="518883" cy="382813"/>
            </a:xfrm>
            <a:prstGeom prst="bentConnector3">
              <a:avLst>
                <a:gd name="adj1" fmla="val 2447"/>
              </a:avLst>
            </a:prstGeom>
            <a:ln>
              <a:solidFill>
                <a:schemeClr val="bg1">
                  <a:lumMod val="50000"/>
                </a:schemeClr>
              </a:solidFill>
              <a:tailEnd type="arrow"/>
            </a:ln>
          </p:spPr>
          <p:style>
            <a:lnRef idx="2">
              <a:schemeClr val="dk1"/>
            </a:lnRef>
            <a:fillRef idx="0">
              <a:schemeClr val="dk1"/>
            </a:fillRef>
            <a:effectRef idx="1">
              <a:schemeClr val="dk1"/>
            </a:effectRef>
            <a:fontRef idx="minor">
              <a:schemeClr val="tx1"/>
            </a:fontRef>
          </p:style>
        </p:cxnSp>
      </p:grpSp>
      <p:sp>
        <p:nvSpPr>
          <p:cNvPr id="27" name="Rounded Rectangle 26"/>
          <p:cNvSpPr/>
          <p:nvPr/>
        </p:nvSpPr>
        <p:spPr>
          <a:xfrm>
            <a:off x="6324600" y="1169075"/>
            <a:ext cx="2666014" cy="4847749"/>
          </a:xfrm>
          <a:prstGeom prst="roundRect">
            <a:avLst>
              <a:gd name="adj" fmla="val 4044"/>
            </a:avLst>
          </a:prstGeom>
          <a:solidFill>
            <a:schemeClr val="bg2">
              <a:lumMod val="95000"/>
            </a:schemeClr>
          </a:solidFill>
          <a:ln/>
        </p:spPr>
        <p:style>
          <a:lnRef idx="2">
            <a:schemeClr val="accent1"/>
          </a:lnRef>
          <a:fillRef idx="1">
            <a:schemeClr val="lt1"/>
          </a:fillRef>
          <a:effectRef idx="0">
            <a:schemeClr val="accent1"/>
          </a:effectRef>
          <a:fontRef idx="minor">
            <a:schemeClr val="dk1"/>
          </a:fontRef>
        </p:style>
        <p:txBody>
          <a:bodyPr wrap="square">
            <a:spAutoFit/>
          </a:bodyPr>
          <a:lstStyle/>
          <a:p>
            <a:r>
              <a:rPr lang="en-US" b="1" u="sng" dirty="0">
                <a:latin typeface="+mn-lt"/>
                <a:cs typeface="Arial" panose="020B0604020202020204" pitchFamily="34" charset="0"/>
              </a:rPr>
              <a:t>Example Test Case</a:t>
            </a:r>
          </a:p>
          <a:p>
            <a:pPr marL="225425" indent="-225425">
              <a:buClr>
                <a:srgbClr val="8D89FF"/>
              </a:buClr>
              <a:buFont typeface="Wingdings" pitchFamily="2" charset="2"/>
              <a:buChar char="§"/>
              <a:defRPr/>
            </a:pPr>
            <a:r>
              <a:rPr lang="en-US" sz="1200" dirty="0">
                <a:latin typeface="Arial" pitchFamily="34" charset="0"/>
              </a:rPr>
              <a:t>Open the ARC H3 portal (3 seconds)</a:t>
            </a:r>
          </a:p>
          <a:p>
            <a:pPr marL="225425" indent="-225425">
              <a:buClr>
                <a:srgbClr val="8D89FF"/>
              </a:buClr>
              <a:buFont typeface="Wingdings" pitchFamily="2" charset="2"/>
              <a:buChar char="§"/>
              <a:defRPr/>
            </a:pPr>
            <a:r>
              <a:rPr lang="en-US" sz="1200" dirty="0">
                <a:latin typeface="Arial" pitchFamily="34" charset="0"/>
              </a:rPr>
              <a:t>Navigate to Add Event (1 Second)</a:t>
            </a:r>
          </a:p>
          <a:p>
            <a:pPr marL="225425" indent="-225425">
              <a:buClr>
                <a:srgbClr val="8D89FF"/>
              </a:buClr>
              <a:buFont typeface="Wingdings" pitchFamily="2" charset="2"/>
              <a:buChar char="§"/>
              <a:defRPr/>
            </a:pPr>
            <a:r>
              <a:rPr lang="en-US" sz="1200" dirty="0">
                <a:latin typeface="Arial" pitchFamily="34" charset="0"/>
              </a:rPr>
              <a:t>Enter the Event details</a:t>
            </a:r>
          </a:p>
          <a:p>
            <a:pPr marL="225425" indent="-225425">
              <a:buClr>
                <a:srgbClr val="8D89FF"/>
              </a:buClr>
              <a:buFont typeface="Wingdings" pitchFamily="2" charset="2"/>
              <a:buChar char="§"/>
              <a:defRPr/>
            </a:pPr>
            <a:r>
              <a:rPr lang="en-US" sz="1200" dirty="0">
                <a:latin typeface="Arial" pitchFamily="34" charset="0"/>
              </a:rPr>
              <a:t>Ensure that at least one mandatory field is left out</a:t>
            </a:r>
          </a:p>
          <a:p>
            <a:pPr marL="225425" indent="-225425">
              <a:buClr>
                <a:srgbClr val="8D89FF"/>
              </a:buClr>
              <a:buFont typeface="Wingdings" pitchFamily="2" charset="2"/>
              <a:buChar char="§"/>
              <a:defRPr/>
            </a:pPr>
            <a:r>
              <a:rPr lang="en-US" sz="1200" dirty="0">
                <a:latin typeface="Arial" pitchFamily="34" charset="0"/>
              </a:rPr>
              <a:t>Submit the Page. </a:t>
            </a:r>
          </a:p>
          <a:p>
            <a:pPr marL="225425" indent="-225425">
              <a:buClr>
                <a:srgbClr val="8D89FF"/>
              </a:buClr>
              <a:buFont typeface="Wingdings" pitchFamily="2" charset="2"/>
              <a:buChar char="§"/>
              <a:defRPr/>
            </a:pPr>
            <a:r>
              <a:rPr lang="en-US" sz="1200" dirty="0">
                <a:latin typeface="Arial" pitchFamily="34" charset="0"/>
              </a:rPr>
              <a:t>Verify that the Validation page is displayed</a:t>
            </a:r>
          </a:p>
          <a:p>
            <a:pPr marL="225425" indent="-225425">
              <a:buClr>
                <a:srgbClr val="8D89FF"/>
              </a:buClr>
              <a:buFont typeface="Wingdings" pitchFamily="2" charset="2"/>
              <a:buChar char="§"/>
              <a:defRPr/>
            </a:pPr>
            <a:r>
              <a:rPr lang="en-US" sz="1200" dirty="0">
                <a:latin typeface="Arial" pitchFamily="34" charset="0"/>
              </a:rPr>
              <a:t>Enter the missed out value </a:t>
            </a:r>
          </a:p>
          <a:p>
            <a:pPr marL="225425" indent="-225425">
              <a:buClr>
                <a:srgbClr val="8D89FF"/>
              </a:buClr>
              <a:buFont typeface="Wingdings" pitchFamily="2" charset="2"/>
              <a:buChar char="§"/>
              <a:defRPr/>
            </a:pPr>
            <a:r>
              <a:rPr lang="en-US" sz="1200" dirty="0">
                <a:latin typeface="Arial" pitchFamily="34" charset="0"/>
              </a:rPr>
              <a:t>Click on Submit</a:t>
            </a:r>
          </a:p>
          <a:p>
            <a:pPr marL="225425" indent="-225425">
              <a:buClr>
                <a:srgbClr val="8D89FF"/>
              </a:buClr>
              <a:buFont typeface="Wingdings" pitchFamily="2" charset="2"/>
              <a:buChar char="§"/>
              <a:defRPr/>
            </a:pPr>
            <a:r>
              <a:rPr lang="en-US" sz="1200" dirty="0">
                <a:latin typeface="Arial" pitchFamily="34" charset="0"/>
              </a:rPr>
              <a:t>Verify if a routing Email message is displayed.(3 seconds)</a:t>
            </a:r>
          </a:p>
          <a:p>
            <a:pPr marL="225425" indent="-225425">
              <a:buClr>
                <a:srgbClr val="8D89FF"/>
              </a:buClr>
              <a:buFont typeface="Wingdings" pitchFamily="2" charset="2"/>
              <a:buChar char="§"/>
              <a:defRPr/>
            </a:pPr>
            <a:r>
              <a:rPr lang="en-US" sz="1200" dirty="0">
                <a:latin typeface="Arial" pitchFamily="34" charset="0"/>
              </a:rPr>
              <a:t>Generate the email verification link through script</a:t>
            </a:r>
          </a:p>
          <a:p>
            <a:pPr marL="225425" indent="-225425">
              <a:buClr>
                <a:srgbClr val="8D89FF"/>
              </a:buClr>
              <a:buFont typeface="Wingdings" pitchFamily="2" charset="2"/>
              <a:buChar char="§"/>
              <a:defRPr/>
            </a:pPr>
            <a:r>
              <a:rPr lang="en-US" sz="1200" dirty="0">
                <a:latin typeface="Arial" pitchFamily="34" charset="0"/>
              </a:rPr>
              <a:t>Click on the link</a:t>
            </a:r>
          </a:p>
          <a:p>
            <a:pPr marL="225425" indent="-225425">
              <a:buClr>
                <a:srgbClr val="8D89FF"/>
              </a:buClr>
              <a:buFont typeface="Wingdings" pitchFamily="2" charset="2"/>
              <a:buChar char="§"/>
              <a:defRPr/>
            </a:pPr>
            <a:r>
              <a:rPr lang="en-US" sz="1200" dirty="0">
                <a:latin typeface="Arial" pitchFamily="34" charset="0"/>
              </a:rPr>
              <a:t>Login to the account using the user id and password.</a:t>
            </a:r>
          </a:p>
          <a:p>
            <a:pPr marL="225425" indent="-225425">
              <a:buClr>
                <a:srgbClr val="8D89FF"/>
              </a:buClr>
              <a:buFont typeface="Wingdings" pitchFamily="2" charset="2"/>
              <a:buChar char="§"/>
              <a:defRPr/>
            </a:pPr>
            <a:r>
              <a:rPr lang="en-US" sz="1200" dirty="0">
                <a:latin typeface="Arial" pitchFamily="34" charset="0"/>
              </a:rPr>
              <a:t>Verify that the user account validation complete message is displayed</a:t>
            </a:r>
          </a:p>
          <a:p>
            <a:pPr marL="225425" indent="-225425">
              <a:buClr>
                <a:srgbClr val="8D89FF"/>
              </a:buClr>
              <a:buFont typeface="Wingdings" pitchFamily="2" charset="2"/>
              <a:buChar char="§"/>
              <a:defRPr/>
            </a:pPr>
            <a:r>
              <a:rPr lang="en-US" sz="1200" dirty="0">
                <a:latin typeface="Arial" pitchFamily="34" charset="0"/>
              </a:rPr>
              <a:t>Log out of the portal</a:t>
            </a:r>
          </a:p>
        </p:txBody>
      </p:sp>
      <p:sp>
        <p:nvSpPr>
          <p:cNvPr id="28" name="Slide Number Placeholder 4"/>
          <p:cNvSpPr>
            <a:spLocks noGrp="1"/>
          </p:cNvSpPr>
          <p:nvPr>
            <p:ph type="sldNum" sz="quarter" idx="4294967295"/>
          </p:nvPr>
        </p:nvSpPr>
        <p:spPr>
          <a:xfrm>
            <a:off x="152399" y="6596062"/>
            <a:ext cx="381001" cy="261938"/>
          </a:xfrm>
          <a:prstGeom prst="rect">
            <a:avLst/>
          </a:prstGeom>
        </p:spPr>
        <p:txBody>
          <a:bodyPr/>
          <a:lstStyle/>
          <a:p>
            <a:pPr>
              <a:defRPr/>
            </a:pPr>
            <a:fld id="{A85E9118-4525-4620-91B5-75B9750E007A}" type="slidenum">
              <a:rPr lang="en-US" sz="1100" smtClean="0">
                <a:latin typeface="Segoe" pitchFamily="34" charset="0"/>
              </a:rPr>
              <a:pPr>
                <a:defRPr/>
              </a:pPr>
              <a:t>38</a:t>
            </a:fld>
            <a:endParaRPr lang="en-US" sz="1100" dirty="0">
              <a:latin typeface="Segoe" pitchFamily="34" charset="0"/>
            </a:endParaRPr>
          </a:p>
        </p:txBody>
      </p:sp>
    </p:spTree>
    <p:extLst>
      <p:ext uri="{BB962C8B-B14F-4D97-AF65-F5344CB8AC3E}">
        <p14:creationId xmlns:p14="http://schemas.microsoft.com/office/powerpoint/2010/main" val="303862034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Regression Testing Approach</a:t>
            </a:r>
          </a:p>
        </p:txBody>
      </p:sp>
      <p:sp>
        <p:nvSpPr>
          <p:cNvPr id="4" name="Text Placeholder 3"/>
          <p:cNvSpPr>
            <a:spLocks noGrp="1"/>
          </p:cNvSpPr>
          <p:nvPr>
            <p:ph type="body" sz="quarter" idx="13"/>
          </p:nvPr>
        </p:nvSpPr>
        <p:spPr/>
        <p:txBody>
          <a:bodyPr/>
          <a:lstStyle/>
          <a:p>
            <a:r>
              <a:rPr lang="en-US" dirty="0"/>
              <a:t>Regression Testing</a:t>
            </a:r>
          </a:p>
        </p:txBody>
      </p:sp>
      <p:sp>
        <p:nvSpPr>
          <p:cNvPr id="21" name="Rectangle 141"/>
          <p:cNvSpPr>
            <a:spLocks noChangeArrowheads="1"/>
          </p:cNvSpPr>
          <p:nvPr/>
        </p:nvSpPr>
        <p:spPr bwMode="auto">
          <a:xfrm>
            <a:off x="301625" y="1046163"/>
            <a:ext cx="8540750" cy="1644650"/>
          </a:xfrm>
          <a:prstGeom prst="rect">
            <a:avLst/>
          </a:prstGeom>
          <a:gradFill rotWithShape="1">
            <a:gsLst>
              <a:gs pos="0">
                <a:srgbClr val="EADFBA"/>
              </a:gs>
              <a:gs pos="50000">
                <a:srgbClr val="F1EAD4"/>
              </a:gs>
              <a:gs pos="100000">
                <a:srgbClr val="F7F4E9"/>
              </a:gs>
            </a:gsLst>
            <a:lin ang="16200000" scaled="1"/>
          </a:gradFill>
          <a:ln>
            <a:noFill/>
          </a:ln>
          <a:extLst>
            <a:ext uri="{91240B29-F687-4F45-9708-019B960494DF}">
              <a14:hiddenLine xmlns:a14="http://schemas.microsoft.com/office/drawing/2010/main" w="3175" algn="ctr">
                <a:solidFill>
                  <a:srgbClr val="000000"/>
                </a:solidFill>
                <a:round/>
                <a:headEnd/>
                <a:tailEnd/>
              </a14:hiddenLine>
            </a:ext>
          </a:extLst>
        </p:spPr>
        <p:txBody>
          <a:bodyPr/>
          <a:lstStyle>
            <a:lvl1pPr defTabSz="969963" eaLnBrk="0" hangingPunct="0">
              <a:defRPr sz="2400">
                <a:solidFill>
                  <a:schemeClr val="tx1"/>
                </a:solidFill>
                <a:latin typeface="Arial" charset="0"/>
                <a:cs typeface="Arial" charset="0"/>
              </a:defRPr>
            </a:lvl1pPr>
            <a:lvl2pPr marL="742950" indent="-285750" defTabSz="969963" eaLnBrk="0" hangingPunct="0">
              <a:defRPr sz="2400">
                <a:solidFill>
                  <a:schemeClr val="tx1"/>
                </a:solidFill>
                <a:latin typeface="Arial" charset="0"/>
                <a:cs typeface="Arial" charset="0"/>
              </a:defRPr>
            </a:lvl2pPr>
            <a:lvl3pPr marL="1143000" indent="-228600" defTabSz="969963" eaLnBrk="0" hangingPunct="0">
              <a:defRPr sz="2400">
                <a:solidFill>
                  <a:schemeClr val="tx1"/>
                </a:solidFill>
                <a:latin typeface="Arial" charset="0"/>
                <a:cs typeface="Arial" charset="0"/>
              </a:defRPr>
            </a:lvl3pPr>
            <a:lvl4pPr marL="1600200" indent="-228600" defTabSz="969963" eaLnBrk="0" hangingPunct="0">
              <a:defRPr sz="2400">
                <a:solidFill>
                  <a:schemeClr val="tx1"/>
                </a:solidFill>
                <a:latin typeface="Arial" charset="0"/>
                <a:cs typeface="Arial" charset="0"/>
              </a:defRPr>
            </a:lvl4pPr>
            <a:lvl5pPr marL="2057400" indent="-228600" defTabSz="969963" eaLnBrk="0" hangingPunct="0">
              <a:defRPr sz="2400">
                <a:solidFill>
                  <a:schemeClr val="tx1"/>
                </a:solidFill>
                <a:latin typeface="Arial" charset="0"/>
                <a:cs typeface="Arial" charset="0"/>
              </a:defRPr>
            </a:lvl5pPr>
            <a:lvl6pPr marL="2514600" indent="-228600" defTabSz="969963" eaLnBrk="0" fontAlgn="base" hangingPunct="0">
              <a:spcBef>
                <a:spcPct val="0"/>
              </a:spcBef>
              <a:spcAft>
                <a:spcPct val="0"/>
              </a:spcAft>
              <a:defRPr sz="2400">
                <a:solidFill>
                  <a:schemeClr val="tx1"/>
                </a:solidFill>
                <a:latin typeface="Arial" charset="0"/>
                <a:cs typeface="Arial" charset="0"/>
              </a:defRPr>
            </a:lvl6pPr>
            <a:lvl7pPr marL="2971800" indent="-228600" defTabSz="969963" eaLnBrk="0" fontAlgn="base" hangingPunct="0">
              <a:spcBef>
                <a:spcPct val="0"/>
              </a:spcBef>
              <a:spcAft>
                <a:spcPct val="0"/>
              </a:spcAft>
              <a:defRPr sz="2400">
                <a:solidFill>
                  <a:schemeClr val="tx1"/>
                </a:solidFill>
                <a:latin typeface="Arial" charset="0"/>
                <a:cs typeface="Arial" charset="0"/>
              </a:defRPr>
            </a:lvl7pPr>
            <a:lvl8pPr marL="3429000" indent="-228600" defTabSz="969963" eaLnBrk="0" fontAlgn="base" hangingPunct="0">
              <a:spcBef>
                <a:spcPct val="0"/>
              </a:spcBef>
              <a:spcAft>
                <a:spcPct val="0"/>
              </a:spcAft>
              <a:defRPr sz="2400">
                <a:solidFill>
                  <a:schemeClr val="tx1"/>
                </a:solidFill>
                <a:latin typeface="Arial" charset="0"/>
                <a:cs typeface="Arial" charset="0"/>
              </a:defRPr>
            </a:lvl8pPr>
            <a:lvl9pPr marL="3886200" indent="-228600" defTabSz="969963" eaLnBrk="0" fontAlgn="base" hangingPunct="0">
              <a:spcBef>
                <a:spcPct val="0"/>
              </a:spcBef>
              <a:spcAft>
                <a:spcPct val="0"/>
              </a:spcAft>
              <a:defRPr sz="2400">
                <a:solidFill>
                  <a:schemeClr val="tx1"/>
                </a:solidFill>
                <a:latin typeface="Arial" charset="0"/>
                <a:cs typeface="Arial" charset="0"/>
              </a:defRPr>
            </a:lvl9pPr>
          </a:lstStyle>
          <a:p>
            <a:pPr algn="ctr">
              <a:lnSpc>
                <a:spcPct val="85000"/>
              </a:lnSpc>
              <a:buSzPct val="125000"/>
              <a:buFont typeface="Wingdings" pitchFamily="2" charset="2"/>
              <a:buNone/>
            </a:pPr>
            <a:r>
              <a:rPr lang="en-US" altLang="en-US" sz="1400" b="1" dirty="0"/>
              <a:t>Scientific Test Selection Technique</a:t>
            </a:r>
          </a:p>
        </p:txBody>
      </p:sp>
      <p:sp>
        <p:nvSpPr>
          <p:cNvPr id="22" name="Rectangle 4"/>
          <p:cNvSpPr>
            <a:spLocks noChangeArrowheads="1"/>
          </p:cNvSpPr>
          <p:nvPr/>
        </p:nvSpPr>
        <p:spPr bwMode="auto">
          <a:xfrm>
            <a:off x="2298700" y="996950"/>
            <a:ext cx="6019800"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nchor="ctr"/>
          <a:lstStyle>
            <a:lvl1pPr eaLnBrk="0" hangingPunct="0">
              <a:defRPr sz="2400">
                <a:solidFill>
                  <a:schemeClr val="tx1"/>
                </a:solidFill>
                <a:latin typeface="Arial" charset="0"/>
                <a:cs typeface="Arial" charset="0"/>
              </a:defRPr>
            </a:lvl1pPr>
            <a:lvl2pPr marL="742950" indent="-285750" eaLnBrk="0" hangingPunct="0">
              <a:defRPr sz="2400">
                <a:solidFill>
                  <a:schemeClr val="tx1"/>
                </a:solidFill>
                <a:latin typeface="Arial" charset="0"/>
                <a:cs typeface="Arial" charset="0"/>
              </a:defRPr>
            </a:lvl2pPr>
            <a:lvl3pPr marL="1143000" indent="-228600" eaLnBrk="0" hangingPunct="0">
              <a:defRPr sz="2400">
                <a:solidFill>
                  <a:schemeClr val="tx1"/>
                </a:solidFill>
                <a:latin typeface="Arial" charset="0"/>
                <a:cs typeface="Arial" charset="0"/>
              </a:defRPr>
            </a:lvl3pPr>
            <a:lvl4pPr marL="1600200" indent="-228600" eaLnBrk="0" hangingPunct="0">
              <a:defRPr sz="2400">
                <a:solidFill>
                  <a:schemeClr val="tx1"/>
                </a:solidFill>
                <a:latin typeface="Arial" charset="0"/>
                <a:cs typeface="Arial" charset="0"/>
              </a:defRPr>
            </a:lvl4pPr>
            <a:lvl5pPr marL="2057400" indent="-228600" eaLnBrk="0" hangingPunct="0">
              <a:defRPr sz="2400">
                <a:solidFill>
                  <a:schemeClr val="tx1"/>
                </a:solidFill>
                <a:latin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cs typeface="Arial" charset="0"/>
              </a:defRPr>
            </a:lvl9pPr>
          </a:lstStyle>
          <a:p>
            <a:pPr algn="ctr" eaLnBrk="1" hangingPunct="1"/>
            <a:endParaRPr lang="en-US" altLang="en-US" sz="1200" dirty="0"/>
          </a:p>
        </p:txBody>
      </p:sp>
      <p:sp>
        <p:nvSpPr>
          <p:cNvPr id="27" name="TextBox 44"/>
          <p:cNvSpPr txBox="1">
            <a:spLocks noChangeArrowheads="1"/>
          </p:cNvSpPr>
          <p:nvPr/>
        </p:nvSpPr>
        <p:spPr bwMode="auto">
          <a:xfrm rot="16200000">
            <a:off x="4818063" y="1636713"/>
            <a:ext cx="1114425"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cs typeface="Arial" charset="0"/>
              </a:defRPr>
            </a:lvl1pPr>
            <a:lvl2pPr marL="742950" indent="-285750" eaLnBrk="0" hangingPunct="0">
              <a:defRPr sz="2400">
                <a:solidFill>
                  <a:schemeClr val="tx1"/>
                </a:solidFill>
                <a:latin typeface="Arial" charset="0"/>
                <a:cs typeface="Arial" charset="0"/>
              </a:defRPr>
            </a:lvl2pPr>
            <a:lvl3pPr marL="1143000" indent="-228600" eaLnBrk="0" hangingPunct="0">
              <a:defRPr sz="2400">
                <a:solidFill>
                  <a:schemeClr val="tx1"/>
                </a:solidFill>
                <a:latin typeface="Arial" charset="0"/>
                <a:cs typeface="Arial" charset="0"/>
              </a:defRPr>
            </a:lvl3pPr>
            <a:lvl4pPr marL="1600200" indent="-228600" eaLnBrk="0" hangingPunct="0">
              <a:defRPr sz="2400">
                <a:solidFill>
                  <a:schemeClr val="tx1"/>
                </a:solidFill>
                <a:latin typeface="Arial" charset="0"/>
                <a:cs typeface="Arial" charset="0"/>
              </a:defRPr>
            </a:lvl4pPr>
            <a:lvl5pPr marL="2057400" indent="-228600" eaLnBrk="0" hangingPunct="0">
              <a:defRPr sz="2400">
                <a:solidFill>
                  <a:schemeClr val="tx1"/>
                </a:solidFill>
                <a:latin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cs typeface="Arial" charset="0"/>
              </a:defRPr>
            </a:lvl9pPr>
          </a:lstStyle>
          <a:p>
            <a:pPr algn="ctr" eaLnBrk="1" hangingPunct="1"/>
            <a:r>
              <a:rPr lang="en-US" altLang="en-US" sz="1300" b="1" dirty="0">
                <a:solidFill>
                  <a:schemeClr val="bg1"/>
                </a:solidFill>
              </a:rPr>
              <a:t>Value </a:t>
            </a:r>
          </a:p>
          <a:p>
            <a:pPr algn="ctr" eaLnBrk="1" hangingPunct="1"/>
            <a:r>
              <a:rPr lang="en-US" altLang="en-US" sz="1300" b="1" dirty="0">
                <a:solidFill>
                  <a:schemeClr val="bg1"/>
                </a:solidFill>
              </a:rPr>
              <a:t>Proposition</a:t>
            </a:r>
          </a:p>
        </p:txBody>
      </p:sp>
      <p:sp>
        <p:nvSpPr>
          <p:cNvPr id="28" name="Rounded Rectangle 116"/>
          <p:cNvSpPr>
            <a:spLocks noChangeArrowheads="1"/>
          </p:cNvSpPr>
          <p:nvPr/>
        </p:nvSpPr>
        <p:spPr bwMode="auto">
          <a:xfrm>
            <a:off x="6092825" y="1541463"/>
            <a:ext cx="1295400" cy="776287"/>
          </a:xfrm>
          <a:prstGeom prst="roundRect">
            <a:avLst>
              <a:gd name="adj" fmla="val 4764"/>
            </a:avLst>
          </a:prstGeom>
          <a:solidFill>
            <a:schemeClr val="bg1"/>
          </a:solidFill>
          <a:ln w="3175" algn="ctr">
            <a:solidFill>
              <a:srgbClr val="CFC498"/>
            </a:solidFill>
            <a:round/>
            <a:headEnd/>
            <a:tailEnd/>
          </a:ln>
        </p:spPr>
        <p:txBody>
          <a:bodyPr anchor="ctr"/>
          <a:lstStyle>
            <a:lvl1pPr eaLnBrk="0" hangingPunct="0">
              <a:defRPr sz="2400">
                <a:solidFill>
                  <a:schemeClr val="tx1"/>
                </a:solidFill>
                <a:latin typeface="Arial" charset="0"/>
                <a:cs typeface="Arial" charset="0"/>
              </a:defRPr>
            </a:lvl1pPr>
            <a:lvl2pPr marL="742950" indent="-285750" eaLnBrk="0" hangingPunct="0">
              <a:defRPr sz="2400">
                <a:solidFill>
                  <a:schemeClr val="tx1"/>
                </a:solidFill>
                <a:latin typeface="Arial" charset="0"/>
                <a:cs typeface="Arial" charset="0"/>
              </a:defRPr>
            </a:lvl2pPr>
            <a:lvl3pPr marL="1143000" indent="-228600" eaLnBrk="0" hangingPunct="0">
              <a:defRPr sz="2400">
                <a:solidFill>
                  <a:schemeClr val="tx1"/>
                </a:solidFill>
                <a:latin typeface="Arial" charset="0"/>
                <a:cs typeface="Arial" charset="0"/>
              </a:defRPr>
            </a:lvl3pPr>
            <a:lvl4pPr marL="1600200" indent="-228600" eaLnBrk="0" hangingPunct="0">
              <a:defRPr sz="2400">
                <a:solidFill>
                  <a:schemeClr val="tx1"/>
                </a:solidFill>
                <a:latin typeface="Arial" charset="0"/>
                <a:cs typeface="Arial" charset="0"/>
              </a:defRPr>
            </a:lvl4pPr>
            <a:lvl5pPr marL="2057400" indent="-228600" eaLnBrk="0" hangingPunct="0">
              <a:defRPr sz="2400">
                <a:solidFill>
                  <a:schemeClr val="tx1"/>
                </a:solidFill>
                <a:latin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cs typeface="Arial" charset="0"/>
              </a:defRPr>
            </a:lvl9pPr>
          </a:lstStyle>
          <a:p>
            <a:pPr algn="ctr" eaLnBrk="1" hangingPunct="1"/>
            <a:r>
              <a:rPr lang="en-US" altLang="en-US" sz="1200" b="1" dirty="0"/>
              <a:t>UST Automation</a:t>
            </a:r>
          </a:p>
          <a:p>
            <a:pPr algn="ctr" eaLnBrk="1" hangingPunct="1"/>
            <a:r>
              <a:rPr lang="en-US" altLang="en-US" sz="1200" b="1" dirty="0"/>
              <a:t>Accelerators</a:t>
            </a:r>
          </a:p>
        </p:txBody>
      </p:sp>
      <p:sp>
        <p:nvSpPr>
          <p:cNvPr id="29" name="Rounded Rectangle 117"/>
          <p:cNvSpPr>
            <a:spLocks noChangeArrowheads="1"/>
          </p:cNvSpPr>
          <p:nvPr/>
        </p:nvSpPr>
        <p:spPr bwMode="auto">
          <a:xfrm>
            <a:off x="7559675" y="1541463"/>
            <a:ext cx="1158875" cy="773112"/>
          </a:xfrm>
          <a:prstGeom prst="roundRect">
            <a:avLst>
              <a:gd name="adj" fmla="val 4764"/>
            </a:avLst>
          </a:prstGeom>
          <a:solidFill>
            <a:schemeClr val="bg1"/>
          </a:solidFill>
          <a:ln w="3175" algn="ctr">
            <a:solidFill>
              <a:srgbClr val="CFC498"/>
            </a:solidFill>
            <a:round/>
            <a:headEnd/>
            <a:tailEnd/>
          </a:ln>
        </p:spPr>
        <p:txBody>
          <a:bodyPr anchor="ctr"/>
          <a:lstStyle>
            <a:lvl1pPr eaLnBrk="0" hangingPunct="0">
              <a:defRPr sz="2400">
                <a:solidFill>
                  <a:schemeClr val="tx1"/>
                </a:solidFill>
                <a:latin typeface="Arial" charset="0"/>
                <a:cs typeface="Arial" charset="0"/>
              </a:defRPr>
            </a:lvl1pPr>
            <a:lvl2pPr marL="742950" indent="-285750" eaLnBrk="0" hangingPunct="0">
              <a:defRPr sz="2400">
                <a:solidFill>
                  <a:schemeClr val="tx1"/>
                </a:solidFill>
                <a:latin typeface="Arial" charset="0"/>
                <a:cs typeface="Arial" charset="0"/>
              </a:defRPr>
            </a:lvl2pPr>
            <a:lvl3pPr marL="1143000" indent="-228600" eaLnBrk="0" hangingPunct="0">
              <a:defRPr sz="2400">
                <a:solidFill>
                  <a:schemeClr val="tx1"/>
                </a:solidFill>
                <a:latin typeface="Arial" charset="0"/>
                <a:cs typeface="Arial" charset="0"/>
              </a:defRPr>
            </a:lvl3pPr>
            <a:lvl4pPr marL="1600200" indent="-228600" eaLnBrk="0" hangingPunct="0">
              <a:defRPr sz="2400">
                <a:solidFill>
                  <a:schemeClr val="tx1"/>
                </a:solidFill>
                <a:latin typeface="Arial" charset="0"/>
                <a:cs typeface="Arial" charset="0"/>
              </a:defRPr>
            </a:lvl4pPr>
            <a:lvl5pPr marL="2057400" indent="-228600" eaLnBrk="0" hangingPunct="0">
              <a:defRPr sz="2400">
                <a:solidFill>
                  <a:schemeClr val="tx1"/>
                </a:solidFill>
                <a:latin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cs typeface="Arial" charset="0"/>
              </a:defRPr>
            </a:lvl9pPr>
          </a:lstStyle>
          <a:p>
            <a:pPr algn="ctr" eaLnBrk="1" hangingPunct="1"/>
            <a:r>
              <a:rPr lang="en-US" altLang="en-US" sz="1200" b="1" dirty="0"/>
              <a:t>Application Under Test (AUT)</a:t>
            </a:r>
          </a:p>
        </p:txBody>
      </p:sp>
      <p:cxnSp>
        <p:nvCxnSpPr>
          <p:cNvPr id="30" name="Straight Connector 78"/>
          <p:cNvCxnSpPr>
            <a:cxnSpLocks noChangeShapeType="1"/>
          </p:cNvCxnSpPr>
          <p:nvPr/>
        </p:nvCxnSpPr>
        <p:spPr bwMode="auto">
          <a:xfrm rot="10800000" flipV="1">
            <a:off x="1936750" y="1971675"/>
            <a:ext cx="244475" cy="0"/>
          </a:xfrm>
          <a:prstGeom prst="line">
            <a:avLst/>
          </a:prstGeom>
          <a:noFill/>
          <a:ln w="9525" algn="ctr">
            <a:solidFill>
              <a:srgbClr val="00B0F0"/>
            </a:solidFill>
            <a:round/>
            <a:headEnd/>
            <a:tailEnd/>
          </a:ln>
          <a:extLst>
            <a:ext uri="{909E8E84-426E-40DD-AFC4-6F175D3DCCD1}">
              <a14:hiddenFill xmlns:a14="http://schemas.microsoft.com/office/drawing/2010/main">
                <a:noFill/>
              </a14:hiddenFill>
            </a:ext>
          </a:extLst>
        </p:spPr>
      </p:cxnSp>
      <p:sp>
        <p:nvSpPr>
          <p:cNvPr id="31" name="Rectangle 30"/>
          <p:cNvSpPr/>
          <p:nvPr/>
        </p:nvSpPr>
        <p:spPr bwMode="auto">
          <a:xfrm>
            <a:off x="2163763" y="1382713"/>
            <a:ext cx="2090737" cy="225425"/>
          </a:xfrm>
          <a:prstGeom prst="rect">
            <a:avLst/>
          </a:prstGeom>
          <a:solidFill>
            <a:schemeClr val="bg1">
              <a:lumMod val="95000"/>
            </a:schemeClr>
          </a:solidFill>
          <a:ln w="9525" cap="flat" cmpd="sng" algn="ctr">
            <a:solidFill>
              <a:srgbClr val="CFC498"/>
            </a:solidFill>
            <a:prstDash val="solid"/>
            <a:round/>
            <a:headEnd type="none" w="med" len="med"/>
            <a:tailEnd type="none" w="med" len="med"/>
          </a:ln>
          <a:effectLst/>
        </p:spPr>
        <p:txBody>
          <a:bodyPr anchor="ctr"/>
          <a:lstStyle/>
          <a:p>
            <a:pPr algn="ctr">
              <a:defRPr/>
            </a:pPr>
            <a:r>
              <a:rPr lang="en-US" sz="1050" b="1" dirty="0"/>
              <a:t>360° Traceability Test Cases </a:t>
            </a:r>
          </a:p>
        </p:txBody>
      </p:sp>
      <p:sp>
        <p:nvSpPr>
          <p:cNvPr id="32" name="Rectangle 31"/>
          <p:cNvSpPr/>
          <p:nvPr/>
        </p:nvSpPr>
        <p:spPr bwMode="auto">
          <a:xfrm>
            <a:off x="2163763" y="1862138"/>
            <a:ext cx="2090737" cy="227012"/>
          </a:xfrm>
          <a:prstGeom prst="rect">
            <a:avLst/>
          </a:prstGeom>
          <a:solidFill>
            <a:schemeClr val="bg1">
              <a:lumMod val="95000"/>
            </a:schemeClr>
          </a:solidFill>
          <a:ln w="9525" cap="flat" cmpd="sng" algn="ctr">
            <a:solidFill>
              <a:srgbClr val="CFC498"/>
            </a:solidFill>
            <a:prstDash val="solid"/>
            <a:round/>
            <a:headEnd type="none" w="med" len="med"/>
            <a:tailEnd type="none" w="med" len="med"/>
          </a:ln>
          <a:effectLst/>
        </p:spPr>
        <p:txBody>
          <a:bodyPr anchor="ctr"/>
          <a:lstStyle/>
          <a:p>
            <a:pPr algn="ctr">
              <a:defRPr/>
            </a:pPr>
            <a:r>
              <a:rPr lang="en-US" sz="1050" b="1" dirty="0"/>
              <a:t>Business Assurance Tests</a:t>
            </a:r>
          </a:p>
        </p:txBody>
      </p:sp>
      <p:sp>
        <p:nvSpPr>
          <p:cNvPr id="33" name="Rectangle 32"/>
          <p:cNvSpPr/>
          <p:nvPr/>
        </p:nvSpPr>
        <p:spPr bwMode="auto">
          <a:xfrm>
            <a:off x="2163763" y="2360613"/>
            <a:ext cx="2090737" cy="225425"/>
          </a:xfrm>
          <a:prstGeom prst="rect">
            <a:avLst/>
          </a:prstGeom>
          <a:solidFill>
            <a:schemeClr val="bg1">
              <a:lumMod val="95000"/>
            </a:schemeClr>
          </a:solidFill>
          <a:ln w="9525" cap="flat" cmpd="sng" algn="ctr">
            <a:solidFill>
              <a:srgbClr val="CFC498"/>
            </a:solidFill>
            <a:prstDash val="solid"/>
            <a:round/>
            <a:headEnd type="none" w="med" len="med"/>
            <a:tailEnd type="none" w="med" len="med"/>
          </a:ln>
          <a:effectLst/>
        </p:spPr>
        <p:txBody>
          <a:bodyPr anchor="ctr"/>
          <a:lstStyle/>
          <a:p>
            <a:pPr algn="ctr">
              <a:defRPr/>
            </a:pPr>
            <a:r>
              <a:rPr lang="en-US" sz="1050" b="1" dirty="0"/>
              <a:t>History Based Tests </a:t>
            </a:r>
          </a:p>
        </p:txBody>
      </p:sp>
      <p:cxnSp>
        <p:nvCxnSpPr>
          <p:cNvPr id="34" name="Elbow Connector 76"/>
          <p:cNvCxnSpPr>
            <a:cxnSpLocks noChangeShapeType="1"/>
            <a:stCxn id="31" idx="1"/>
            <a:endCxn id="33" idx="1"/>
          </p:cNvCxnSpPr>
          <p:nvPr/>
        </p:nvCxnSpPr>
        <p:spPr bwMode="auto">
          <a:xfrm rot="10800000" flipV="1">
            <a:off x="2163763" y="1495425"/>
            <a:ext cx="1587" cy="977900"/>
          </a:xfrm>
          <a:prstGeom prst="bentConnector3">
            <a:avLst>
              <a:gd name="adj1" fmla="val 14395468"/>
            </a:avLst>
          </a:prstGeom>
          <a:noFill/>
          <a:ln w="9525" algn="ctr">
            <a:solidFill>
              <a:srgbClr val="CFC498"/>
            </a:solidFill>
            <a:round/>
            <a:headEnd/>
            <a:tailEnd type="triangle" w="med" len="med"/>
          </a:ln>
          <a:extLst>
            <a:ext uri="{909E8E84-426E-40DD-AFC4-6F175D3DCCD1}">
              <a14:hiddenFill xmlns:a14="http://schemas.microsoft.com/office/drawing/2010/main">
                <a:noFill/>
              </a14:hiddenFill>
            </a:ext>
          </a:extLst>
        </p:spPr>
      </p:cxnSp>
      <p:cxnSp>
        <p:nvCxnSpPr>
          <p:cNvPr id="35" name="Elbow Connector 84"/>
          <p:cNvCxnSpPr>
            <a:cxnSpLocks noChangeShapeType="1"/>
            <a:stCxn id="31" idx="3"/>
            <a:endCxn id="33" idx="3"/>
          </p:cNvCxnSpPr>
          <p:nvPr/>
        </p:nvCxnSpPr>
        <p:spPr bwMode="auto">
          <a:xfrm>
            <a:off x="4254500" y="1495425"/>
            <a:ext cx="1588" cy="977900"/>
          </a:xfrm>
          <a:prstGeom prst="bentConnector3">
            <a:avLst>
              <a:gd name="adj1" fmla="val 7554032"/>
            </a:avLst>
          </a:prstGeom>
          <a:noFill/>
          <a:ln w="9525" algn="ctr">
            <a:solidFill>
              <a:srgbClr val="CFC498"/>
            </a:solidFill>
            <a:round/>
            <a:headEnd/>
            <a:tailEnd/>
          </a:ln>
          <a:extLst>
            <a:ext uri="{909E8E84-426E-40DD-AFC4-6F175D3DCCD1}">
              <a14:hiddenFill xmlns:a14="http://schemas.microsoft.com/office/drawing/2010/main">
                <a:noFill/>
              </a14:hiddenFill>
            </a:ext>
          </a:extLst>
        </p:spPr>
      </p:cxnSp>
      <p:cxnSp>
        <p:nvCxnSpPr>
          <p:cNvPr id="36" name="Straight Connector 90"/>
          <p:cNvCxnSpPr>
            <a:cxnSpLocks noChangeShapeType="1"/>
          </p:cNvCxnSpPr>
          <p:nvPr/>
        </p:nvCxnSpPr>
        <p:spPr bwMode="auto">
          <a:xfrm rot="10800000">
            <a:off x="1447800" y="1971675"/>
            <a:ext cx="481013" cy="1588"/>
          </a:xfrm>
          <a:prstGeom prst="line">
            <a:avLst/>
          </a:prstGeom>
          <a:noFill/>
          <a:ln w="3175" algn="ctr">
            <a:solidFill>
              <a:srgbClr val="CFC498"/>
            </a:solidFill>
            <a:round/>
            <a:headEnd/>
            <a:tailEnd/>
          </a:ln>
          <a:extLst>
            <a:ext uri="{909E8E84-426E-40DD-AFC4-6F175D3DCCD1}">
              <a14:hiddenFill xmlns:a14="http://schemas.microsoft.com/office/drawing/2010/main">
                <a:noFill/>
              </a14:hiddenFill>
            </a:ext>
          </a:extLst>
        </p:spPr>
      </p:cxnSp>
      <p:sp>
        <p:nvSpPr>
          <p:cNvPr id="37" name="Rectangle 126"/>
          <p:cNvSpPr>
            <a:spLocks noChangeArrowheads="1"/>
          </p:cNvSpPr>
          <p:nvPr/>
        </p:nvSpPr>
        <p:spPr bwMode="auto">
          <a:xfrm>
            <a:off x="584200" y="1128713"/>
            <a:ext cx="987425" cy="40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cs typeface="Arial" charset="0"/>
              </a:defRPr>
            </a:lvl1pPr>
            <a:lvl2pPr marL="742950" indent="-285750" eaLnBrk="0" hangingPunct="0">
              <a:defRPr sz="2400">
                <a:solidFill>
                  <a:schemeClr val="tx1"/>
                </a:solidFill>
                <a:latin typeface="Arial" charset="0"/>
                <a:cs typeface="Arial" charset="0"/>
              </a:defRPr>
            </a:lvl2pPr>
            <a:lvl3pPr marL="1143000" indent="-228600" eaLnBrk="0" hangingPunct="0">
              <a:defRPr sz="2400">
                <a:solidFill>
                  <a:schemeClr val="tx1"/>
                </a:solidFill>
                <a:latin typeface="Arial" charset="0"/>
                <a:cs typeface="Arial" charset="0"/>
              </a:defRPr>
            </a:lvl3pPr>
            <a:lvl4pPr marL="1600200" indent="-228600" eaLnBrk="0" hangingPunct="0">
              <a:defRPr sz="2400">
                <a:solidFill>
                  <a:schemeClr val="tx1"/>
                </a:solidFill>
                <a:latin typeface="Arial" charset="0"/>
                <a:cs typeface="Arial" charset="0"/>
              </a:defRPr>
            </a:lvl4pPr>
            <a:lvl5pPr marL="2057400" indent="-228600" eaLnBrk="0" hangingPunct="0">
              <a:defRPr sz="2400">
                <a:solidFill>
                  <a:schemeClr val="tx1"/>
                </a:solidFill>
                <a:latin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cs typeface="Arial" charset="0"/>
              </a:defRPr>
            </a:lvl9pPr>
          </a:lstStyle>
          <a:p>
            <a:pPr algn="ctr" eaLnBrk="1" hangingPunct="1">
              <a:lnSpc>
                <a:spcPct val="85000"/>
              </a:lnSpc>
            </a:pPr>
            <a:r>
              <a:rPr lang="en-US" altLang="en-US" sz="1200" b="1" dirty="0"/>
              <a:t>Master </a:t>
            </a:r>
          </a:p>
          <a:p>
            <a:pPr algn="ctr" eaLnBrk="1" hangingPunct="1">
              <a:lnSpc>
                <a:spcPct val="85000"/>
              </a:lnSpc>
            </a:pPr>
            <a:r>
              <a:rPr lang="en-US" altLang="en-US" sz="1200" b="1" dirty="0"/>
              <a:t>Repository</a:t>
            </a:r>
          </a:p>
        </p:txBody>
      </p:sp>
      <p:sp>
        <p:nvSpPr>
          <p:cNvPr id="38" name="Rectangle 127"/>
          <p:cNvSpPr>
            <a:spLocks noChangeArrowheads="1"/>
          </p:cNvSpPr>
          <p:nvPr/>
        </p:nvSpPr>
        <p:spPr bwMode="auto">
          <a:xfrm>
            <a:off x="496888" y="2268538"/>
            <a:ext cx="11366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cs typeface="Arial" charset="0"/>
              </a:defRPr>
            </a:lvl1pPr>
            <a:lvl2pPr marL="742950" indent="-285750" eaLnBrk="0" hangingPunct="0">
              <a:defRPr sz="2400">
                <a:solidFill>
                  <a:schemeClr val="tx1"/>
                </a:solidFill>
                <a:latin typeface="Arial" charset="0"/>
                <a:cs typeface="Arial" charset="0"/>
              </a:defRPr>
            </a:lvl2pPr>
            <a:lvl3pPr marL="1143000" indent="-228600" eaLnBrk="0" hangingPunct="0">
              <a:defRPr sz="2400">
                <a:solidFill>
                  <a:schemeClr val="tx1"/>
                </a:solidFill>
                <a:latin typeface="Arial" charset="0"/>
                <a:cs typeface="Arial" charset="0"/>
              </a:defRPr>
            </a:lvl3pPr>
            <a:lvl4pPr marL="1600200" indent="-228600" eaLnBrk="0" hangingPunct="0">
              <a:defRPr sz="2400">
                <a:solidFill>
                  <a:schemeClr val="tx1"/>
                </a:solidFill>
                <a:latin typeface="Arial" charset="0"/>
                <a:cs typeface="Arial" charset="0"/>
              </a:defRPr>
            </a:lvl4pPr>
            <a:lvl5pPr marL="2057400" indent="-228600" eaLnBrk="0" hangingPunct="0">
              <a:defRPr sz="2400">
                <a:solidFill>
                  <a:schemeClr val="tx1"/>
                </a:solidFill>
                <a:latin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cs typeface="Arial" charset="0"/>
              </a:defRPr>
            </a:lvl9pPr>
          </a:lstStyle>
          <a:p>
            <a:pPr algn="ctr" eaLnBrk="1" hangingPunct="1"/>
            <a:r>
              <a:rPr lang="en-US" altLang="en-US" sz="1200" b="1" dirty="0"/>
              <a:t>Test Cases &amp;</a:t>
            </a:r>
          </a:p>
          <a:p>
            <a:pPr algn="ctr" eaLnBrk="1" hangingPunct="1"/>
            <a:r>
              <a:rPr lang="en-US" altLang="en-US" sz="1200" b="1" dirty="0"/>
              <a:t>Scenarios</a:t>
            </a:r>
          </a:p>
        </p:txBody>
      </p:sp>
      <p:cxnSp>
        <p:nvCxnSpPr>
          <p:cNvPr id="39" name="Straight Arrow Connector 92"/>
          <p:cNvCxnSpPr>
            <a:cxnSpLocks noChangeShapeType="1"/>
          </p:cNvCxnSpPr>
          <p:nvPr/>
        </p:nvCxnSpPr>
        <p:spPr bwMode="auto">
          <a:xfrm flipV="1">
            <a:off x="4252913" y="1974850"/>
            <a:ext cx="244475" cy="0"/>
          </a:xfrm>
          <a:prstGeom prst="straightConnector1">
            <a:avLst/>
          </a:prstGeom>
          <a:noFill/>
          <a:ln w="3175" algn="ctr">
            <a:solidFill>
              <a:srgbClr val="CFC498"/>
            </a:solidFill>
            <a:round/>
            <a:headEnd/>
            <a:tailEnd type="triangle" w="med" len="med"/>
          </a:ln>
          <a:extLst>
            <a:ext uri="{909E8E84-426E-40DD-AFC4-6F175D3DCCD1}">
              <a14:hiddenFill xmlns:a14="http://schemas.microsoft.com/office/drawing/2010/main">
                <a:noFill/>
              </a14:hiddenFill>
            </a:ext>
          </a:extLst>
        </p:spPr>
      </p:cxnSp>
      <p:cxnSp>
        <p:nvCxnSpPr>
          <p:cNvPr id="40" name="Straight Arrow Connector 93"/>
          <p:cNvCxnSpPr>
            <a:cxnSpLocks noChangeShapeType="1"/>
          </p:cNvCxnSpPr>
          <p:nvPr/>
        </p:nvCxnSpPr>
        <p:spPr bwMode="auto">
          <a:xfrm flipV="1">
            <a:off x="5921375" y="1984375"/>
            <a:ext cx="171450" cy="12700"/>
          </a:xfrm>
          <a:prstGeom prst="straightConnector1">
            <a:avLst/>
          </a:prstGeom>
          <a:noFill/>
          <a:ln w="3175" algn="ctr">
            <a:solidFill>
              <a:srgbClr val="CFC498"/>
            </a:solidFill>
            <a:round/>
            <a:headEnd/>
            <a:tailEnd type="triangle" w="med" len="med"/>
          </a:ln>
          <a:extLst>
            <a:ext uri="{909E8E84-426E-40DD-AFC4-6F175D3DCCD1}">
              <a14:hiddenFill xmlns:a14="http://schemas.microsoft.com/office/drawing/2010/main">
                <a:noFill/>
              </a14:hiddenFill>
            </a:ext>
          </a:extLst>
        </p:spPr>
      </p:cxnSp>
      <p:cxnSp>
        <p:nvCxnSpPr>
          <p:cNvPr id="41" name="Straight Arrow Connector 95"/>
          <p:cNvCxnSpPr>
            <a:cxnSpLocks noChangeShapeType="1"/>
          </p:cNvCxnSpPr>
          <p:nvPr/>
        </p:nvCxnSpPr>
        <p:spPr bwMode="auto">
          <a:xfrm flipV="1">
            <a:off x="7369175" y="1990725"/>
            <a:ext cx="190500" cy="0"/>
          </a:xfrm>
          <a:prstGeom prst="straightConnector1">
            <a:avLst/>
          </a:prstGeom>
          <a:noFill/>
          <a:ln w="3175" algn="ctr">
            <a:solidFill>
              <a:srgbClr val="CFC498"/>
            </a:solidFill>
            <a:round/>
            <a:headEnd/>
            <a:tailEnd type="triangle" w="med" len="med"/>
          </a:ln>
          <a:extLst>
            <a:ext uri="{909E8E84-426E-40DD-AFC4-6F175D3DCCD1}">
              <a14:hiddenFill xmlns:a14="http://schemas.microsoft.com/office/drawing/2010/main">
                <a:noFill/>
              </a14:hiddenFill>
            </a:ext>
          </a:extLst>
        </p:spPr>
      </p:cxnSp>
      <p:cxnSp>
        <p:nvCxnSpPr>
          <p:cNvPr id="42" name="Straight Arrow Connector 98"/>
          <p:cNvCxnSpPr>
            <a:cxnSpLocks noChangeShapeType="1"/>
          </p:cNvCxnSpPr>
          <p:nvPr/>
        </p:nvCxnSpPr>
        <p:spPr bwMode="auto">
          <a:xfrm>
            <a:off x="1946275" y="1490663"/>
            <a:ext cx="217488" cy="0"/>
          </a:xfrm>
          <a:prstGeom prst="straightConnector1">
            <a:avLst/>
          </a:prstGeom>
          <a:noFill/>
          <a:ln w="9525" algn="ctr">
            <a:solidFill>
              <a:srgbClr val="CFC498"/>
            </a:solidFill>
            <a:round/>
            <a:headEnd/>
            <a:tailEnd type="triangle" w="med" len="med"/>
          </a:ln>
          <a:extLst>
            <a:ext uri="{909E8E84-426E-40DD-AFC4-6F175D3DCCD1}">
              <a14:hiddenFill xmlns:a14="http://schemas.microsoft.com/office/drawing/2010/main">
                <a:noFill/>
              </a14:hiddenFill>
            </a:ext>
          </a:extLst>
        </p:spPr>
      </p:cxnSp>
      <p:cxnSp>
        <p:nvCxnSpPr>
          <p:cNvPr id="43" name="Straight Arrow Connector 99"/>
          <p:cNvCxnSpPr>
            <a:cxnSpLocks noChangeShapeType="1"/>
          </p:cNvCxnSpPr>
          <p:nvPr/>
        </p:nvCxnSpPr>
        <p:spPr bwMode="auto">
          <a:xfrm>
            <a:off x="1946275" y="1971675"/>
            <a:ext cx="217488" cy="0"/>
          </a:xfrm>
          <a:prstGeom prst="straightConnector1">
            <a:avLst/>
          </a:prstGeom>
          <a:noFill/>
          <a:ln w="9525" algn="ctr">
            <a:solidFill>
              <a:srgbClr val="CFC498"/>
            </a:solidFill>
            <a:round/>
            <a:headEnd/>
            <a:tailEnd type="triangle" w="med" len="med"/>
          </a:ln>
          <a:extLst>
            <a:ext uri="{909E8E84-426E-40DD-AFC4-6F175D3DCCD1}">
              <a14:hiddenFill xmlns:a14="http://schemas.microsoft.com/office/drawing/2010/main">
                <a:noFill/>
              </a14:hiddenFill>
            </a:ext>
          </a:extLst>
        </p:spPr>
      </p:cxnSp>
      <p:cxnSp>
        <p:nvCxnSpPr>
          <p:cNvPr id="44" name="Straight Arrow Connector 100"/>
          <p:cNvCxnSpPr>
            <a:cxnSpLocks noChangeShapeType="1"/>
          </p:cNvCxnSpPr>
          <p:nvPr/>
        </p:nvCxnSpPr>
        <p:spPr bwMode="auto">
          <a:xfrm>
            <a:off x="1946275" y="2468563"/>
            <a:ext cx="217488" cy="0"/>
          </a:xfrm>
          <a:prstGeom prst="straightConnector1">
            <a:avLst/>
          </a:prstGeom>
          <a:noFill/>
          <a:ln w="9525" algn="ctr">
            <a:solidFill>
              <a:srgbClr val="CFC498"/>
            </a:solidFill>
            <a:round/>
            <a:headEnd/>
            <a:tailEnd type="triangle" w="med" len="med"/>
          </a:ln>
          <a:extLst>
            <a:ext uri="{909E8E84-426E-40DD-AFC4-6F175D3DCCD1}">
              <a14:hiddenFill xmlns:a14="http://schemas.microsoft.com/office/drawing/2010/main">
                <a:noFill/>
              </a14:hiddenFill>
            </a:ext>
          </a:extLst>
        </p:spPr>
      </p:cxnSp>
      <p:sp>
        <p:nvSpPr>
          <p:cNvPr id="45" name="Text Box 34"/>
          <p:cNvSpPr txBox="1">
            <a:spLocks noChangeArrowheads="1"/>
          </p:cNvSpPr>
          <p:nvPr/>
        </p:nvSpPr>
        <p:spPr bwMode="auto">
          <a:xfrm>
            <a:off x="3076575" y="1608138"/>
            <a:ext cx="266700" cy="260350"/>
          </a:xfrm>
          <a:prstGeom prst="rect">
            <a:avLst/>
          </a:prstGeom>
          <a:noFill/>
          <a:ln w="9525">
            <a:noFill/>
            <a:miter lim="800000"/>
            <a:headEnd/>
            <a:tailEnd/>
          </a:ln>
          <a:effectLst>
            <a:prstShdw prst="shdw17" dist="17961" dir="2700000">
              <a:schemeClr val="accent1">
                <a:gamma/>
                <a:shade val="60000"/>
                <a:invGamma/>
              </a:schemeClr>
            </a:prstShdw>
          </a:effectLst>
        </p:spPr>
        <p:txBody>
          <a:bodyPr wrap="none" anchor="ctr">
            <a:spAutoFit/>
          </a:bodyPr>
          <a:lstStyle/>
          <a:p>
            <a:pPr algn="ctr">
              <a:defRPr/>
            </a:pPr>
            <a:r>
              <a:rPr lang="en-US" sz="1100" b="1" dirty="0">
                <a:cs typeface="+mn-cs"/>
              </a:rPr>
              <a:t>+</a:t>
            </a:r>
            <a:endParaRPr lang="en-US" sz="1000" b="1" dirty="0">
              <a:cs typeface="+mn-cs"/>
            </a:endParaRPr>
          </a:p>
        </p:txBody>
      </p:sp>
      <p:sp>
        <p:nvSpPr>
          <p:cNvPr id="46" name="Text Box 34"/>
          <p:cNvSpPr txBox="1">
            <a:spLocks noChangeArrowheads="1"/>
          </p:cNvSpPr>
          <p:nvPr/>
        </p:nvSpPr>
        <p:spPr bwMode="auto">
          <a:xfrm>
            <a:off x="3076575" y="2078038"/>
            <a:ext cx="266700" cy="261937"/>
          </a:xfrm>
          <a:prstGeom prst="rect">
            <a:avLst/>
          </a:prstGeom>
          <a:noFill/>
          <a:ln w="9525">
            <a:noFill/>
            <a:miter lim="800000"/>
            <a:headEnd/>
            <a:tailEnd/>
          </a:ln>
          <a:effectLst>
            <a:prstShdw prst="shdw17" dist="17961" dir="2700000">
              <a:schemeClr val="accent1">
                <a:gamma/>
                <a:shade val="60000"/>
                <a:invGamma/>
              </a:schemeClr>
            </a:prstShdw>
          </a:effectLst>
        </p:spPr>
        <p:txBody>
          <a:bodyPr wrap="none" anchor="ctr">
            <a:spAutoFit/>
          </a:bodyPr>
          <a:lstStyle/>
          <a:p>
            <a:pPr algn="ctr">
              <a:defRPr/>
            </a:pPr>
            <a:r>
              <a:rPr lang="en-US" sz="1100" b="1" dirty="0">
                <a:cs typeface="+mn-cs"/>
              </a:rPr>
              <a:t>+</a:t>
            </a:r>
            <a:endParaRPr lang="en-US" sz="1000" b="1" dirty="0">
              <a:cs typeface="+mn-cs"/>
            </a:endParaRPr>
          </a:p>
        </p:txBody>
      </p:sp>
      <p:sp>
        <p:nvSpPr>
          <p:cNvPr id="47" name="Oval 22"/>
          <p:cNvSpPr>
            <a:spLocks noChangeArrowheads="1"/>
          </p:cNvSpPr>
          <p:nvPr/>
        </p:nvSpPr>
        <p:spPr bwMode="auto">
          <a:xfrm>
            <a:off x="4519613" y="1346200"/>
            <a:ext cx="1438275" cy="1258888"/>
          </a:xfrm>
          <a:prstGeom prst="ellipse">
            <a:avLst/>
          </a:prstGeom>
          <a:solidFill>
            <a:srgbClr val="CFC498"/>
          </a:solidFill>
          <a:ln>
            <a:noFill/>
          </a:ln>
          <a:extLst>
            <a:ext uri="{91240B29-F687-4F45-9708-019B960494DF}">
              <a14:hiddenLine xmlns:a14="http://schemas.microsoft.com/office/drawing/2010/main" w="12700" algn="ctr">
                <a:solidFill>
                  <a:srgbClr val="000000"/>
                </a:solidFill>
                <a:round/>
                <a:headEnd/>
                <a:tailEnd/>
              </a14:hiddenLine>
            </a:ext>
          </a:extLst>
        </p:spPr>
        <p:txBody>
          <a:bodyPr wrap="none" anchor="ctr"/>
          <a:lstStyle>
            <a:lvl1pPr eaLnBrk="0" hangingPunct="0">
              <a:defRPr sz="2400">
                <a:solidFill>
                  <a:schemeClr val="tx1"/>
                </a:solidFill>
                <a:latin typeface="Arial" charset="0"/>
                <a:cs typeface="Arial" charset="0"/>
              </a:defRPr>
            </a:lvl1pPr>
            <a:lvl2pPr marL="742950" indent="-285750" eaLnBrk="0" hangingPunct="0">
              <a:defRPr sz="2400">
                <a:solidFill>
                  <a:schemeClr val="tx1"/>
                </a:solidFill>
                <a:latin typeface="Arial" charset="0"/>
                <a:cs typeface="Arial" charset="0"/>
              </a:defRPr>
            </a:lvl2pPr>
            <a:lvl3pPr marL="1143000" indent="-228600" eaLnBrk="0" hangingPunct="0">
              <a:defRPr sz="2400">
                <a:solidFill>
                  <a:schemeClr val="tx1"/>
                </a:solidFill>
                <a:latin typeface="Arial" charset="0"/>
                <a:cs typeface="Arial" charset="0"/>
              </a:defRPr>
            </a:lvl3pPr>
            <a:lvl4pPr marL="1600200" indent="-228600" eaLnBrk="0" hangingPunct="0">
              <a:defRPr sz="2400">
                <a:solidFill>
                  <a:schemeClr val="tx1"/>
                </a:solidFill>
                <a:latin typeface="Arial" charset="0"/>
                <a:cs typeface="Arial" charset="0"/>
              </a:defRPr>
            </a:lvl4pPr>
            <a:lvl5pPr marL="2057400" indent="-228600" eaLnBrk="0" hangingPunct="0">
              <a:defRPr sz="2400">
                <a:solidFill>
                  <a:schemeClr val="tx1"/>
                </a:solidFill>
                <a:latin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cs typeface="Arial" charset="0"/>
              </a:defRPr>
            </a:lvl9pPr>
          </a:lstStyle>
          <a:p>
            <a:pPr>
              <a:buFontTx/>
              <a:buChar char="•"/>
            </a:pPr>
            <a:endParaRPr lang="en-US" altLang="en-US" dirty="0"/>
          </a:p>
        </p:txBody>
      </p:sp>
      <p:sp>
        <p:nvSpPr>
          <p:cNvPr id="48" name="Oval 23"/>
          <p:cNvSpPr>
            <a:spLocks noChangeArrowheads="1"/>
          </p:cNvSpPr>
          <p:nvPr/>
        </p:nvSpPr>
        <p:spPr bwMode="auto">
          <a:xfrm>
            <a:off x="4529138" y="1506538"/>
            <a:ext cx="1038225" cy="952500"/>
          </a:xfrm>
          <a:prstGeom prst="ellipse">
            <a:avLst/>
          </a:prstGeom>
          <a:gradFill rotWithShape="1">
            <a:gsLst>
              <a:gs pos="0">
                <a:schemeClr val="bg1">
                  <a:alpha val="80000"/>
                </a:schemeClr>
              </a:gs>
              <a:gs pos="100000">
                <a:schemeClr val="bg1">
                  <a:gamma/>
                  <a:tint val="92157"/>
                  <a:invGamma/>
                  <a:alpha val="50000"/>
                </a:schemeClr>
              </a:gs>
            </a:gsLst>
            <a:lin ang="0" scaled="1"/>
          </a:gradFill>
          <a:ln w="12700" algn="ctr">
            <a:noFill/>
            <a:round/>
            <a:headEnd/>
            <a:tailEnd/>
          </a:ln>
          <a:effectLst/>
        </p:spPr>
        <p:txBody>
          <a:bodyPr wrap="none" anchor="ctr"/>
          <a:lstStyle/>
          <a:p>
            <a:pPr algn="ctr" eaLnBrk="0" hangingPunct="0">
              <a:defRPr/>
            </a:pPr>
            <a:r>
              <a:rPr lang="en-US" sz="1000" b="1" dirty="0">
                <a:latin typeface="Arial Black" pitchFamily="34" charset="0"/>
              </a:rPr>
              <a:t>∑</a:t>
            </a:r>
          </a:p>
          <a:p>
            <a:pPr algn="ctr" eaLnBrk="0" hangingPunct="0">
              <a:defRPr/>
            </a:pPr>
            <a:r>
              <a:rPr lang="en-US" sz="1000" b="1" dirty="0">
                <a:cs typeface="+mn-cs"/>
              </a:rPr>
              <a:t>Test cases </a:t>
            </a:r>
          </a:p>
          <a:p>
            <a:pPr algn="ctr" eaLnBrk="0" hangingPunct="0">
              <a:defRPr/>
            </a:pPr>
            <a:r>
              <a:rPr lang="en-US" sz="1000" b="1" dirty="0">
                <a:cs typeface="+mn-cs"/>
              </a:rPr>
              <a:t>to be</a:t>
            </a:r>
          </a:p>
          <a:p>
            <a:pPr algn="ctr" eaLnBrk="0" hangingPunct="0">
              <a:defRPr/>
            </a:pPr>
            <a:r>
              <a:rPr lang="en-US" sz="1000" b="1" dirty="0">
                <a:cs typeface="+mn-cs"/>
              </a:rPr>
              <a:t> executed</a:t>
            </a:r>
          </a:p>
        </p:txBody>
      </p:sp>
      <p:pic>
        <p:nvPicPr>
          <p:cNvPr id="49" name="Picture 71" descr="Documents icon">
            <a:hlinkClick r:id="rId3"/>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28663" y="1601788"/>
            <a:ext cx="712787" cy="71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 name="Group 71"/>
          <p:cNvGrpSpPr>
            <a:grpSpLocks/>
          </p:cNvGrpSpPr>
          <p:nvPr/>
        </p:nvGrpSpPr>
        <p:grpSpPr bwMode="auto">
          <a:xfrm>
            <a:off x="3282950" y="2925763"/>
            <a:ext cx="2560638" cy="3021012"/>
            <a:chOff x="454025" y="2925600"/>
            <a:chExt cx="2560320" cy="3021628"/>
          </a:xfrm>
        </p:grpSpPr>
        <p:sp>
          <p:nvSpPr>
            <p:cNvPr id="51" name="Rectangle 141"/>
            <p:cNvSpPr>
              <a:spLocks noChangeArrowheads="1"/>
            </p:cNvSpPr>
            <p:nvPr/>
          </p:nvSpPr>
          <p:spPr bwMode="auto">
            <a:xfrm>
              <a:off x="454025" y="2925600"/>
              <a:ext cx="2560320" cy="3021628"/>
            </a:xfrm>
            <a:prstGeom prst="rect">
              <a:avLst/>
            </a:prstGeom>
            <a:solidFill>
              <a:schemeClr val="accent3"/>
            </a:solidFill>
            <a:ln w="3175" algn="ctr">
              <a:solidFill>
                <a:schemeClr val="bg1"/>
              </a:solidFill>
              <a:round/>
              <a:headEnd/>
              <a:tailEnd/>
            </a:ln>
          </p:spPr>
          <p:txBody>
            <a:bodyPr tIns="91440"/>
            <a:lstStyle>
              <a:lvl1pPr defTabSz="969963" eaLnBrk="0" hangingPunct="0">
                <a:defRPr sz="2400">
                  <a:solidFill>
                    <a:schemeClr val="tx1"/>
                  </a:solidFill>
                  <a:latin typeface="Arial" charset="0"/>
                  <a:cs typeface="Arial" charset="0"/>
                </a:defRPr>
              </a:lvl1pPr>
              <a:lvl2pPr marL="742950" indent="-285750" defTabSz="969963" eaLnBrk="0" hangingPunct="0">
                <a:defRPr sz="2400">
                  <a:solidFill>
                    <a:schemeClr val="tx1"/>
                  </a:solidFill>
                  <a:latin typeface="Arial" charset="0"/>
                  <a:cs typeface="Arial" charset="0"/>
                </a:defRPr>
              </a:lvl2pPr>
              <a:lvl3pPr marL="1143000" indent="-228600" defTabSz="969963" eaLnBrk="0" hangingPunct="0">
                <a:defRPr sz="2400">
                  <a:solidFill>
                    <a:schemeClr val="tx1"/>
                  </a:solidFill>
                  <a:latin typeface="Arial" charset="0"/>
                  <a:cs typeface="Arial" charset="0"/>
                </a:defRPr>
              </a:lvl3pPr>
              <a:lvl4pPr marL="1600200" indent="-228600" defTabSz="969963" eaLnBrk="0" hangingPunct="0">
                <a:defRPr sz="2400">
                  <a:solidFill>
                    <a:schemeClr val="tx1"/>
                  </a:solidFill>
                  <a:latin typeface="Arial" charset="0"/>
                  <a:cs typeface="Arial" charset="0"/>
                </a:defRPr>
              </a:lvl4pPr>
              <a:lvl5pPr marL="2057400" indent="-228600" defTabSz="969963" eaLnBrk="0" hangingPunct="0">
                <a:defRPr sz="2400">
                  <a:solidFill>
                    <a:schemeClr val="tx1"/>
                  </a:solidFill>
                  <a:latin typeface="Arial" charset="0"/>
                  <a:cs typeface="Arial" charset="0"/>
                </a:defRPr>
              </a:lvl5pPr>
              <a:lvl6pPr marL="2514600" indent="-228600" defTabSz="969963" eaLnBrk="0" fontAlgn="base" hangingPunct="0">
                <a:spcBef>
                  <a:spcPct val="0"/>
                </a:spcBef>
                <a:spcAft>
                  <a:spcPct val="0"/>
                </a:spcAft>
                <a:defRPr sz="2400">
                  <a:solidFill>
                    <a:schemeClr val="tx1"/>
                  </a:solidFill>
                  <a:latin typeface="Arial" charset="0"/>
                  <a:cs typeface="Arial" charset="0"/>
                </a:defRPr>
              </a:lvl6pPr>
              <a:lvl7pPr marL="2971800" indent="-228600" defTabSz="969963" eaLnBrk="0" fontAlgn="base" hangingPunct="0">
                <a:spcBef>
                  <a:spcPct val="0"/>
                </a:spcBef>
                <a:spcAft>
                  <a:spcPct val="0"/>
                </a:spcAft>
                <a:defRPr sz="2400">
                  <a:solidFill>
                    <a:schemeClr val="tx1"/>
                  </a:solidFill>
                  <a:latin typeface="Arial" charset="0"/>
                  <a:cs typeface="Arial" charset="0"/>
                </a:defRPr>
              </a:lvl7pPr>
              <a:lvl8pPr marL="3429000" indent="-228600" defTabSz="969963" eaLnBrk="0" fontAlgn="base" hangingPunct="0">
                <a:spcBef>
                  <a:spcPct val="0"/>
                </a:spcBef>
                <a:spcAft>
                  <a:spcPct val="0"/>
                </a:spcAft>
                <a:defRPr sz="2400">
                  <a:solidFill>
                    <a:schemeClr val="tx1"/>
                  </a:solidFill>
                  <a:latin typeface="Arial" charset="0"/>
                  <a:cs typeface="Arial" charset="0"/>
                </a:defRPr>
              </a:lvl8pPr>
              <a:lvl9pPr marL="3886200" indent="-228600" defTabSz="969963" eaLnBrk="0" fontAlgn="base" hangingPunct="0">
                <a:spcBef>
                  <a:spcPct val="0"/>
                </a:spcBef>
                <a:spcAft>
                  <a:spcPct val="0"/>
                </a:spcAft>
                <a:defRPr sz="2400">
                  <a:solidFill>
                    <a:schemeClr val="tx1"/>
                  </a:solidFill>
                  <a:latin typeface="Arial" charset="0"/>
                  <a:cs typeface="Arial" charset="0"/>
                </a:defRPr>
              </a:lvl9pPr>
            </a:lstStyle>
            <a:p>
              <a:pPr algn="ctr">
                <a:lnSpc>
                  <a:spcPct val="85000"/>
                </a:lnSpc>
                <a:buSzPct val="125000"/>
                <a:buFont typeface="Wingdings" pitchFamily="2" charset="2"/>
                <a:buNone/>
              </a:pPr>
              <a:r>
                <a:rPr lang="en-US" altLang="en-US" sz="1400" b="1" dirty="0">
                  <a:solidFill>
                    <a:schemeClr val="bg1"/>
                  </a:solidFill>
                </a:rPr>
                <a:t>Value Proposition</a:t>
              </a:r>
            </a:p>
          </p:txBody>
        </p:sp>
        <p:sp>
          <p:nvSpPr>
            <p:cNvPr id="52" name="Rectangle 141"/>
            <p:cNvSpPr>
              <a:spLocks noChangeArrowheads="1"/>
            </p:cNvSpPr>
            <p:nvPr/>
          </p:nvSpPr>
          <p:spPr bwMode="auto">
            <a:xfrm>
              <a:off x="545465" y="3338287"/>
              <a:ext cx="2377440" cy="2534554"/>
            </a:xfrm>
            <a:prstGeom prst="rect">
              <a:avLst/>
            </a:prstGeom>
            <a:solidFill>
              <a:schemeClr val="bg1"/>
            </a:solidFill>
            <a:ln w="3175" algn="ctr">
              <a:solidFill>
                <a:srgbClr val="66795D"/>
              </a:solidFill>
              <a:round/>
              <a:headEnd/>
              <a:tailEnd/>
            </a:ln>
          </p:spPr>
          <p:txBody>
            <a:bodyPr tIns="91440"/>
            <a:lstStyle>
              <a:lvl1pPr marL="115888" indent="-115888" defTabSz="969963" eaLnBrk="0" hangingPunct="0">
                <a:defRPr sz="2400">
                  <a:solidFill>
                    <a:schemeClr val="tx1"/>
                  </a:solidFill>
                  <a:latin typeface="Arial" charset="0"/>
                  <a:cs typeface="Arial" charset="0"/>
                </a:defRPr>
              </a:lvl1pPr>
              <a:lvl2pPr marL="742950" indent="-285750" defTabSz="969963" eaLnBrk="0" hangingPunct="0">
                <a:defRPr sz="2400">
                  <a:solidFill>
                    <a:schemeClr val="tx1"/>
                  </a:solidFill>
                  <a:latin typeface="Arial" charset="0"/>
                  <a:cs typeface="Arial" charset="0"/>
                </a:defRPr>
              </a:lvl2pPr>
              <a:lvl3pPr marL="1143000" indent="-228600" defTabSz="969963" eaLnBrk="0" hangingPunct="0">
                <a:defRPr sz="2400">
                  <a:solidFill>
                    <a:schemeClr val="tx1"/>
                  </a:solidFill>
                  <a:latin typeface="Arial" charset="0"/>
                  <a:cs typeface="Arial" charset="0"/>
                </a:defRPr>
              </a:lvl3pPr>
              <a:lvl4pPr marL="1600200" indent="-228600" defTabSz="969963" eaLnBrk="0" hangingPunct="0">
                <a:defRPr sz="2400">
                  <a:solidFill>
                    <a:schemeClr val="tx1"/>
                  </a:solidFill>
                  <a:latin typeface="Arial" charset="0"/>
                  <a:cs typeface="Arial" charset="0"/>
                </a:defRPr>
              </a:lvl4pPr>
              <a:lvl5pPr marL="2057400" indent="-228600" defTabSz="969963" eaLnBrk="0" hangingPunct="0">
                <a:defRPr sz="2400">
                  <a:solidFill>
                    <a:schemeClr val="tx1"/>
                  </a:solidFill>
                  <a:latin typeface="Arial" charset="0"/>
                  <a:cs typeface="Arial" charset="0"/>
                </a:defRPr>
              </a:lvl5pPr>
              <a:lvl6pPr marL="2514600" indent="-228600" defTabSz="969963" eaLnBrk="0" fontAlgn="base" hangingPunct="0">
                <a:spcBef>
                  <a:spcPct val="0"/>
                </a:spcBef>
                <a:spcAft>
                  <a:spcPct val="0"/>
                </a:spcAft>
                <a:defRPr sz="2400">
                  <a:solidFill>
                    <a:schemeClr val="tx1"/>
                  </a:solidFill>
                  <a:latin typeface="Arial" charset="0"/>
                  <a:cs typeface="Arial" charset="0"/>
                </a:defRPr>
              </a:lvl6pPr>
              <a:lvl7pPr marL="2971800" indent="-228600" defTabSz="969963" eaLnBrk="0" fontAlgn="base" hangingPunct="0">
                <a:spcBef>
                  <a:spcPct val="0"/>
                </a:spcBef>
                <a:spcAft>
                  <a:spcPct val="0"/>
                </a:spcAft>
                <a:defRPr sz="2400">
                  <a:solidFill>
                    <a:schemeClr val="tx1"/>
                  </a:solidFill>
                  <a:latin typeface="Arial" charset="0"/>
                  <a:cs typeface="Arial" charset="0"/>
                </a:defRPr>
              </a:lvl7pPr>
              <a:lvl8pPr marL="3429000" indent="-228600" defTabSz="969963" eaLnBrk="0" fontAlgn="base" hangingPunct="0">
                <a:spcBef>
                  <a:spcPct val="0"/>
                </a:spcBef>
                <a:spcAft>
                  <a:spcPct val="0"/>
                </a:spcAft>
                <a:defRPr sz="2400">
                  <a:solidFill>
                    <a:schemeClr val="tx1"/>
                  </a:solidFill>
                  <a:latin typeface="Arial" charset="0"/>
                  <a:cs typeface="Arial" charset="0"/>
                </a:defRPr>
              </a:lvl8pPr>
              <a:lvl9pPr marL="3886200" indent="-228600" defTabSz="969963" eaLnBrk="0" fontAlgn="base" hangingPunct="0">
                <a:spcBef>
                  <a:spcPct val="0"/>
                </a:spcBef>
                <a:spcAft>
                  <a:spcPct val="0"/>
                </a:spcAft>
                <a:defRPr sz="2400">
                  <a:solidFill>
                    <a:schemeClr val="tx1"/>
                  </a:solidFill>
                  <a:latin typeface="Arial" charset="0"/>
                  <a:cs typeface="Arial" charset="0"/>
                </a:defRPr>
              </a:lvl9pPr>
            </a:lstStyle>
            <a:p>
              <a:pPr>
                <a:lnSpc>
                  <a:spcPct val="85000"/>
                </a:lnSpc>
                <a:spcBef>
                  <a:spcPts val="600"/>
                </a:spcBef>
                <a:buSzPct val="100000"/>
                <a:buFont typeface="Wingdings" pitchFamily="2" charset="2"/>
                <a:buChar char="§"/>
              </a:pPr>
              <a:r>
                <a:rPr lang="en-US" altLang="en-US" sz="1200" dirty="0"/>
                <a:t>&lt;1% weighted defect leakage</a:t>
              </a:r>
            </a:p>
            <a:p>
              <a:pPr>
                <a:lnSpc>
                  <a:spcPct val="85000"/>
                </a:lnSpc>
                <a:spcBef>
                  <a:spcPts val="600"/>
                </a:spcBef>
                <a:buSzPct val="100000"/>
                <a:buFont typeface="Wingdings" pitchFamily="2" charset="2"/>
                <a:buChar char="§"/>
              </a:pPr>
              <a:r>
                <a:rPr lang="en-US" altLang="en-US" sz="1200" dirty="0"/>
                <a:t>15%-25% Cost Savings through targeted regression</a:t>
              </a:r>
            </a:p>
            <a:p>
              <a:pPr>
                <a:lnSpc>
                  <a:spcPct val="85000"/>
                </a:lnSpc>
                <a:spcBef>
                  <a:spcPts val="600"/>
                </a:spcBef>
                <a:buSzPct val="100000"/>
                <a:buFont typeface="Wingdings" pitchFamily="2" charset="2"/>
                <a:buChar char="§"/>
              </a:pPr>
              <a:r>
                <a:rPr lang="en-US" altLang="en-US" sz="1200" dirty="0"/>
                <a:t>20% efficiency gain in automation and regression using proprietary merge and purge process</a:t>
              </a:r>
            </a:p>
          </p:txBody>
        </p:sp>
      </p:grpSp>
      <p:grpSp>
        <p:nvGrpSpPr>
          <p:cNvPr id="6" name="Group 72"/>
          <p:cNvGrpSpPr>
            <a:grpSpLocks/>
          </p:cNvGrpSpPr>
          <p:nvPr/>
        </p:nvGrpSpPr>
        <p:grpSpPr bwMode="auto">
          <a:xfrm>
            <a:off x="360363" y="2925763"/>
            <a:ext cx="2560637" cy="3021012"/>
            <a:chOff x="3320589" y="2925600"/>
            <a:chExt cx="2560320" cy="3021628"/>
          </a:xfrm>
        </p:grpSpPr>
        <p:sp>
          <p:nvSpPr>
            <p:cNvPr id="54" name="Rectangle 141"/>
            <p:cNvSpPr>
              <a:spLocks noChangeArrowheads="1"/>
            </p:cNvSpPr>
            <p:nvPr/>
          </p:nvSpPr>
          <p:spPr bwMode="auto">
            <a:xfrm>
              <a:off x="3320589" y="2925600"/>
              <a:ext cx="2560320" cy="3021628"/>
            </a:xfrm>
            <a:prstGeom prst="rect">
              <a:avLst/>
            </a:prstGeom>
            <a:solidFill>
              <a:schemeClr val="accent2"/>
            </a:solidFill>
            <a:ln w="3175" algn="ctr">
              <a:solidFill>
                <a:schemeClr val="bg1"/>
              </a:solidFill>
              <a:round/>
              <a:headEnd/>
              <a:tailEnd/>
            </a:ln>
          </p:spPr>
          <p:txBody>
            <a:bodyPr tIns="91440"/>
            <a:lstStyle>
              <a:lvl1pPr defTabSz="969963" eaLnBrk="0" hangingPunct="0">
                <a:defRPr sz="2400">
                  <a:solidFill>
                    <a:schemeClr val="tx1"/>
                  </a:solidFill>
                  <a:latin typeface="Arial" charset="0"/>
                  <a:cs typeface="Arial" charset="0"/>
                </a:defRPr>
              </a:lvl1pPr>
              <a:lvl2pPr marL="742950" indent="-285750" defTabSz="969963" eaLnBrk="0" hangingPunct="0">
                <a:defRPr sz="2400">
                  <a:solidFill>
                    <a:schemeClr val="tx1"/>
                  </a:solidFill>
                  <a:latin typeface="Arial" charset="0"/>
                  <a:cs typeface="Arial" charset="0"/>
                </a:defRPr>
              </a:lvl2pPr>
              <a:lvl3pPr marL="1143000" indent="-228600" defTabSz="969963" eaLnBrk="0" hangingPunct="0">
                <a:defRPr sz="2400">
                  <a:solidFill>
                    <a:schemeClr val="tx1"/>
                  </a:solidFill>
                  <a:latin typeface="Arial" charset="0"/>
                  <a:cs typeface="Arial" charset="0"/>
                </a:defRPr>
              </a:lvl3pPr>
              <a:lvl4pPr marL="1600200" indent="-228600" defTabSz="969963" eaLnBrk="0" hangingPunct="0">
                <a:defRPr sz="2400">
                  <a:solidFill>
                    <a:schemeClr val="tx1"/>
                  </a:solidFill>
                  <a:latin typeface="Arial" charset="0"/>
                  <a:cs typeface="Arial" charset="0"/>
                </a:defRPr>
              </a:lvl4pPr>
              <a:lvl5pPr marL="2057400" indent="-228600" defTabSz="969963" eaLnBrk="0" hangingPunct="0">
                <a:defRPr sz="2400">
                  <a:solidFill>
                    <a:schemeClr val="tx1"/>
                  </a:solidFill>
                  <a:latin typeface="Arial" charset="0"/>
                  <a:cs typeface="Arial" charset="0"/>
                </a:defRPr>
              </a:lvl5pPr>
              <a:lvl6pPr marL="2514600" indent="-228600" defTabSz="969963" eaLnBrk="0" fontAlgn="base" hangingPunct="0">
                <a:spcBef>
                  <a:spcPct val="0"/>
                </a:spcBef>
                <a:spcAft>
                  <a:spcPct val="0"/>
                </a:spcAft>
                <a:defRPr sz="2400">
                  <a:solidFill>
                    <a:schemeClr val="tx1"/>
                  </a:solidFill>
                  <a:latin typeface="Arial" charset="0"/>
                  <a:cs typeface="Arial" charset="0"/>
                </a:defRPr>
              </a:lvl6pPr>
              <a:lvl7pPr marL="2971800" indent="-228600" defTabSz="969963" eaLnBrk="0" fontAlgn="base" hangingPunct="0">
                <a:spcBef>
                  <a:spcPct val="0"/>
                </a:spcBef>
                <a:spcAft>
                  <a:spcPct val="0"/>
                </a:spcAft>
                <a:defRPr sz="2400">
                  <a:solidFill>
                    <a:schemeClr val="tx1"/>
                  </a:solidFill>
                  <a:latin typeface="Arial" charset="0"/>
                  <a:cs typeface="Arial" charset="0"/>
                </a:defRPr>
              </a:lvl7pPr>
              <a:lvl8pPr marL="3429000" indent="-228600" defTabSz="969963" eaLnBrk="0" fontAlgn="base" hangingPunct="0">
                <a:spcBef>
                  <a:spcPct val="0"/>
                </a:spcBef>
                <a:spcAft>
                  <a:spcPct val="0"/>
                </a:spcAft>
                <a:defRPr sz="2400">
                  <a:solidFill>
                    <a:schemeClr val="tx1"/>
                  </a:solidFill>
                  <a:latin typeface="Arial" charset="0"/>
                  <a:cs typeface="Arial" charset="0"/>
                </a:defRPr>
              </a:lvl8pPr>
              <a:lvl9pPr marL="3886200" indent="-228600" defTabSz="969963" eaLnBrk="0" fontAlgn="base" hangingPunct="0">
                <a:spcBef>
                  <a:spcPct val="0"/>
                </a:spcBef>
                <a:spcAft>
                  <a:spcPct val="0"/>
                </a:spcAft>
                <a:defRPr sz="2400">
                  <a:solidFill>
                    <a:schemeClr val="tx1"/>
                  </a:solidFill>
                  <a:latin typeface="Arial" charset="0"/>
                  <a:cs typeface="Arial" charset="0"/>
                </a:defRPr>
              </a:lvl9pPr>
            </a:lstStyle>
            <a:p>
              <a:pPr algn="ctr">
                <a:lnSpc>
                  <a:spcPct val="85000"/>
                </a:lnSpc>
                <a:buSzPct val="125000"/>
                <a:buFont typeface="Wingdings" pitchFamily="2" charset="2"/>
                <a:buNone/>
              </a:pPr>
              <a:r>
                <a:rPr lang="en-US" altLang="en-US" sz="1400" b="1" dirty="0">
                  <a:solidFill>
                    <a:schemeClr val="bg1"/>
                  </a:solidFill>
                </a:rPr>
                <a:t>Challenges</a:t>
              </a:r>
            </a:p>
          </p:txBody>
        </p:sp>
        <p:sp>
          <p:nvSpPr>
            <p:cNvPr id="55" name="Rectangle 141"/>
            <p:cNvSpPr>
              <a:spLocks noChangeArrowheads="1"/>
            </p:cNvSpPr>
            <p:nvPr/>
          </p:nvSpPr>
          <p:spPr bwMode="auto">
            <a:xfrm>
              <a:off x="3412029" y="3338287"/>
              <a:ext cx="2377440" cy="2534554"/>
            </a:xfrm>
            <a:prstGeom prst="rect">
              <a:avLst/>
            </a:prstGeom>
            <a:solidFill>
              <a:schemeClr val="bg1"/>
            </a:solidFill>
            <a:ln w="3175" algn="ctr">
              <a:solidFill>
                <a:srgbClr val="66795D"/>
              </a:solidFill>
              <a:round/>
              <a:headEnd/>
              <a:tailEnd/>
            </a:ln>
          </p:spPr>
          <p:txBody>
            <a:bodyPr tIns="91440"/>
            <a:lstStyle>
              <a:lvl1pPr marL="115888" indent="-115888" defTabSz="969963" eaLnBrk="0" hangingPunct="0">
                <a:defRPr sz="2400">
                  <a:solidFill>
                    <a:schemeClr val="tx1"/>
                  </a:solidFill>
                  <a:latin typeface="Arial" charset="0"/>
                  <a:cs typeface="Arial" charset="0"/>
                </a:defRPr>
              </a:lvl1pPr>
              <a:lvl2pPr marL="742950" indent="-285750" defTabSz="969963" eaLnBrk="0" hangingPunct="0">
                <a:defRPr sz="2400">
                  <a:solidFill>
                    <a:schemeClr val="tx1"/>
                  </a:solidFill>
                  <a:latin typeface="Arial" charset="0"/>
                  <a:cs typeface="Arial" charset="0"/>
                </a:defRPr>
              </a:lvl2pPr>
              <a:lvl3pPr marL="1143000" indent="-228600" defTabSz="969963" eaLnBrk="0" hangingPunct="0">
                <a:defRPr sz="2400">
                  <a:solidFill>
                    <a:schemeClr val="tx1"/>
                  </a:solidFill>
                  <a:latin typeface="Arial" charset="0"/>
                  <a:cs typeface="Arial" charset="0"/>
                </a:defRPr>
              </a:lvl3pPr>
              <a:lvl4pPr marL="1600200" indent="-228600" defTabSz="969963" eaLnBrk="0" hangingPunct="0">
                <a:defRPr sz="2400">
                  <a:solidFill>
                    <a:schemeClr val="tx1"/>
                  </a:solidFill>
                  <a:latin typeface="Arial" charset="0"/>
                  <a:cs typeface="Arial" charset="0"/>
                </a:defRPr>
              </a:lvl4pPr>
              <a:lvl5pPr marL="2057400" indent="-228600" defTabSz="969963" eaLnBrk="0" hangingPunct="0">
                <a:defRPr sz="2400">
                  <a:solidFill>
                    <a:schemeClr val="tx1"/>
                  </a:solidFill>
                  <a:latin typeface="Arial" charset="0"/>
                  <a:cs typeface="Arial" charset="0"/>
                </a:defRPr>
              </a:lvl5pPr>
              <a:lvl6pPr marL="2514600" indent="-228600" defTabSz="969963" eaLnBrk="0" fontAlgn="base" hangingPunct="0">
                <a:spcBef>
                  <a:spcPct val="0"/>
                </a:spcBef>
                <a:spcAft>
                  <a:spcPct val="0"/>
                </a:spcAft>
                <a:defRPr sz="2400">
                  <a:solidFill>
                    <a:schemeClr val="tx1"/>
                  </a:solidFill>
                  <a:latin typeface="Arial" charset="0"/>
                  <a:cs typeface="Arial" charset="0"/>
                </a:defRPr>
              </a:lvl6pPr>
              <a:lvl7pPr marL="2971800" indent="-228600" defTabSz="969963" eaLnBrk="0" fontAlgn="base" hangingPunct="0">
                <a:spcBef>
                  <a:spcPct val="0"/>
                </a:spcBef>
                <a:spcAft>
                  <a:spcPct val="0"/>
                </a:spcAft>
                <a:defRPr sz="2400">
                  <a:solidFill>
                    <a:schemeClr val="tx1"/>
                  </a:solidFill>
                  <a:latin typeface="Arial" charset="0"/>
                  <a:cs typeface="Arial" charset="0"/>
                </a:defRPr>
              </a:lvl7pPr>
              <a:lvl8pPr marL="3429000" indent="-228600" defTabSz="969963" eaLnBrk="0" fontAlgn="base" hangingPunct="0">
                <a:spcBef>
                  <a:spcPct val="0"/>
                </a:spcBef>
                <a:spcAft>
                  <a:spcPct val="0"/>
                </a:spcAft>
                <a:defRPr sz="2400">
                  <a:solidFill>
                    <a:schemeClr val="tx1"/>
                  </a:solidFill>
                  <a:latin typeface="Arial" charset="0"/>
                  <a:cs typeface="Arial" charset="0"/>
                </a:defRPr>
              </a:lvl8pPr>
              <a:lvl9pPr marL="3886200" indent="-228600" defTabSz="969963" eaLnBrk="0" fontAlgn="base" hangingPunct="0">
                <a:spcBef>
                  <a:spcPct val="0"/>
                </a:spcBef>
                <a:spcAft>
                  <a:spcPct val="0"/>
                </a:spcAft>
                <a:defRPr sz="2400">
                  <a:solidFill>
                    <a:schemeClr val="tx1"/>
                  </a:solidFill>
                  <a:latin typeface="Arial" charset="0"/>
                  <a:cs typeface="Arial" charset="0"/>
                </a:defRPr>
              </a:lvl9pPr>
            </a:lstStyle>
            <a:p>
              <a:pPr>
                <a:lnSpc>
                  <a:spcPct val="85000"/>
                </a:lnSpc>
                <a:spcBef>
                  <a:spcPts val="600"/>
                </a:spcBef>
                <a:buSzPct val="100000"/>
                <a:buFont typeface="Wingdings" pitchFamily="2" charset="2"/>
                <a:buChar char="§"/>
              </a:pPr>
              <a:r>
                <a:rPr lang="en-US" altLang="en-US" sz="1200" dirty="0"/>
                <a:t>Lack of test coverage and defects in production</a:t>
              </a:r>
            </a:p>
            <a:p>
              <a:pPr>
                <a:lnSpc>
                  <a:spcPct val="85000"/>
                </a:lnSpc>
                <a:spcBef>
                  <a:spcPts val="600"/>
                </a:spcBef>
                <a:buSzPct val="100000"/>
                <a:buFont typeface="Wingdings" pitchFamily="2" charset="2"/>
                <a:buChar char="§"/>
              </a:pPr>
              <a:r>
                <a:rPr lang="en-US" altLang="en-US" sz="1200" dirty="0"/>
                <a:t>Lack of technique to scientifically select test cases</a:t>
              </a:r>
            </a:p>
            <a:p>
              <a:pPr>
                <a:lnSpc>
                  <a:spcPct val="85000"/>
                </a:lnSpc>
                <a:spcBef>
                  <a:spcPts val="600"/>
                </a:spcBef>
                <a:buSzPct val="100000"/>
                <a:buFont typeface="Wingdings" pitchFamily="2" charset="2"/>
                <a:buChar char="§"/>
              </a:pPr>
              <a:r>
                <a:rPr lang="en-US" altLang="en-US" sz="1200" dirty="0"/>
                <a:t>Lack of adequate application and test documentation</a:t>
              </a:r>
            </a:p>
            <a:p>
              <a:pPr>
                <a:lnSpc>
                  <a:spcPct val="85000"/>
                </a:lnSpc>
                <a:spcBef>
                  <a:spcPts val="600"/>
                </a:spcBef>
                <a:buSzPct val="100000"/>
                <a:buFont typeface="Wingdings" pitchFamily="2" charset="2"/>
                <a:buChar char="§"/>
              </a:pPr>
              <a:r>
                <a:rPr lang="en-US" altLang="en-US" sz="1200" dirty="0"/>
                <a:t>Lack of ROI, scale and maintainability</a:t>
              </a:r>
            </a:p>
            <a:p>
              <a:pPr>
                <a:lnSpc>
                  <a:spcPct val="85000"/>
                </a:lnSpc>
                <a:spcBef>
                  <a:spcPts val="600"/>
                </a:spcBef>
                <a:buSzPct val="100000"/>
                <a:buFont typeface="Wingdings" pitchFamily="2" charset="2"/>
                <a:buChar char="§"/>
              </a:pPr>
              <a:r>
                <a:rPr lang="en-US" altLang="en-US" sz="1200" dirty="0"/>
                <a:t>Reopening of defects</a:t>
              </a:r>
            </a:p>
            <a:p>
              <a:pPr>
                <a:lnSpc>
                  <a:spcPct val="85000"/>
                </a:lnSpc>
                <a:spcBef>
                  <a:spcPts val="600"/>
                </a:spcBef>
                <a:buSzPct val="100000"/>
                <a:buFont typeface="Wingdings" pitchFamily="2" charset="2"/>
                <a:buChar char="§"/>
              </a:pPr>
              <a:r>
                <a:rPr lang="en-US" altLang="en-US" sz="1200" dirty="0"/>
                <a:t>Is application getting tested adequately?</a:t>
              </a:r>
            </a:p>
            <a:p>
              <a:pPr>
                <a:lnSpc>
                  <a:spcPct val="85000"/>
                </a:lnSpc>
                <a:spcBef>
                  <a:spcPts val="600"/>
                </a:spcBef>
                <a:buSzPct val="100000"/>
                <a:buFont typeface="Wingdings" pitchFamily="2" charset="2"/>
                <a:buChar char="§"/>
              </a:pPr>
              <a:r>
                <a:rPr lang="en-US" altLang="en-US" sz="1200" dirty="0"/>
                <a:t>Are we getting proper ROI?</a:t>
              </a:r>
            </a:p>
          </p:txBody>
        </p:sp>
      </p:grpSp>
      <p:grpSp>
        <p:nvGrpSpPr>
          <p:cNvPr id="7" name="Group 51"/>
          <p:cNvGrpSpPr>
            <a:grpSpLocks/>
          </p:cNvGrpSpPr>
          <p:nvPr/>
        </p:nvGrpSpPr>
        <p:grpSpPr bwMode="auto">
          <a:xfrm>
            <a:off x="6153150" y="2925763"/>
            <a:ext cx="2560638" cy="3021012"/>
            <a:chOff x="6114588" y="2925600"/>
            <a:chExt cx="2560320" cy="3021628"/>
          </a:xfrm>
        </p:grpSpPr>
        <p:sp>
          <p:nvSpPr>
            <p:cNvPr id="57" name="Rectangle 141"/>
            <p:cNvSpPr>
              <a:spLocks noChangeArrowheads="1"/>
            </p:cNvSpPr>
            <p:nvPr/>
          </p:nvSpPr>
          <p:spPr bwMode="auto">
            <a:xfrm>
              <a:off x="6114588" y="2925600"/>
              <a:ext cx="2560320" cy="3021628"/>
            </a:xfrm>
            <a:prstGeom prst="rect">
              <a:avLst/>
            </a:prstGeom>
            <a:solidFill>
              <a:schemeClr val="accent1">
                <a:lumMod val="40000"/>
                <a:lumOff val="60000"/>
              </a:schemeClr>
            </a:solidFill>
            <a:ln w="3175" algn="ctr">
              <a:solidFill>
                <a:schemeClr val="bg1"/>
              </a:solidFill>
              <a:round/>
              <a:headEnd/>
              <a:tailEnd/>
            </a:ln>
          </p:spPr>
          <p:txBody>
            <a:bodyPr tIns="91440"/>
            <a:lstStyle>
              <a:lvl1pPr defTabSz="969963" eaLnBrk="0" hangingPunct="0">
                <a:defRPr sz="2400">
                  <a:solidFill>
                    <a:schemeClr val="tx1"/>
                  </a:solidFill>
                  <a:latin typeface="Arial" charset="0"/>
                  <a:cs typeface="Arial" charset="0"/>
                </a:defRPr>
              </a:lvl1pPr>
              <a:lvl2pPr marL="742950" indent="-285750" defTabSz="969963" eaLnBrk="0" hangingPunct="0">
                <a:defRPr sz="2400">
                  <a:solidFill>
                    <a:schemeClr val="tx1"/>
                  </a:solidFill>
                  <a:latin typeface="Arial" charset="0"/>
                  <a:cs typeface="Arial" charset="0"/>
                </a:defRPr>
              </a:lvl2pPr>
              <a:lvl3pPr marL="1143000" indent="-228600" defTabSz="969963" eaLnBrk="0" hangingPunct="0">
                <a:defRPr sz="2400">
                  <a:solidFill>
                    <a:schemeClr val="tx1"/>
                  </a:solidFill>
                  <a:latin typeface="Arial" charset="0"/>
                  <a:cs typeface="Arial" charset="0"/>
                </a:defRPr>
              </a:lvl3pPr>
              <a:lvl4pPr marL="1600200" indent="-228600" defTabSz="969963" eaLnBrk="0" hangingPunct="0">
                <a:defRPr sz="2400">
                  <a:solidFill>
                    <a:schemeClr val="tx1"/>
                  </a:solidFill>
                  <a:latin typeface="Arial" charset="0"/>
                  <a:cs typeface="Arial" charset="0"/>
                </a:defRPr>
              </a:lvl4pPr>
              <a:lvl5pPr marL="2057400" indent="-228600" defTabSz="969963" eaLnBrk="0" hangingPunct="0">
                <a:defRPr sz="2400">
                  <a:solidFill>
                    <a:schemeClr val="tx1"/>
                  </a:solidFill>
                  <a:latin typeface="Arial" charset="0"/>
                  <a:cs typeface="Arial" charset="0"/>
                </a:defRPr>
              </a:lvl5pPr>
              <a:lvl6pPr marL="2514600" indent="-228600" defTabSz="969963" eaLnBrk="0" fontAlgn="base" hangingPunct="0">
                <a:spcBef>
                  <a:spcPct val="0"/>
                </a:spcBef>
                <a:spcAft>
                  <a:spcPct val="0"/>
                </a:spcAft>
                <a:defRPr sz="2400">
                  <a:solidFill>
                    <a:schemeClr val="tx1"/>
                  </a:solidFill>
                  <a:latin typeface="Arial" charset="0"/>
                  <a:cs typeface="Arial" charset="0"/>
                </a:defRPr>
              </a:lvl6pPr>
              <a:lvl7pPr marL="2971800" indent="-228600" defTabSz="969963" eaLnBrk="0" fontAlgn="base" hangingPunct="0">
                <a:spcBef>
                  <a:spcPct val="0"/>
                </a:spcBef>
                <a:spcAft>
                  <a:spcPct val="0"/>
                </a:spcAft>
                <a:defRPr sz="2400">
                  <a:solidFill>
                    <a:schemeClr val="tx1"/>
                  </a:solidFill>
                  <a:latin typeface="Arial" charset="0"/>
                  <a:cs typeface="Arial" charset="0"/>
                </a:defRPr>
              </a:lvl7pPr>
              <a:lvl8pPr marL="3429000" indent="-228600" defTabSz="969963" eaLnBrk="0" fontAlgn="base" hangingPunct="0">
                <a:spcBef>
                  <a:spcPct val="0"/>
                </a:spcBef>
                <a:spcAft>
                  <a:spcPct val="0"/>
                </a:spcAft>
                <a:defRPr sz="2400">
                  <a:solidFill>
                    <a:schemeClr val="tx1"/>
                  </a:solidFill>
                  <a:latin typeface="Arial" charset="0"/>
                  <a:cs typeface="Arial" charset="0"/>
                </a:defRPr>
              </a:lvl8pPr>
              <a:lvl9pPr marL="3886200" indent="-228600" defTabSz="969963" eaLnBrk="0" fontAlgn="base" hangingPunct="0">
                <a:spcBef>
                  <a:spcPct val="0"/>
                </a:spcBef>
                <a:spcAft>
                  <a:spcPct val="0"/>
                </a:spcAft>
                <a:defRPr sz="2400">
                  <a:solidFill>
                    <a:schemeClr val="tx1"/>
                  </a:solidFill>
                  <a:latin typeface="Arial" charset="0"/>
                  <a:cs typeface="Arial" charset="0"/>
                </a:defRPr>
              </a:lvl9pPr>
            </a:lstStyle>
            <a:p>
              <a:pPr algn="ctr">
                <a:lnSpc>
                  <a:spcPct val="85000"/>
                </a:lnSpc>
                <a:buSzPct val="125000"/>
                <a:buFont typeface="Wingdings" pitchFamily="2" charset="2"/>
                <a:buNone/>
              </a:pPr>
              <a:r>
                <a:rPr lang="en-US" altLang="en-US" sz="1400" b="1" dirty="0">
                  <a:solidFill>
                    <a:schemeClr val="bg1"/>
                  </a:solidFill>
                </a:rPr>
                <a:t>Regression Test Factory</a:t>
              </a:r>
            </a:p>
          </p:txBody>
        </p:sp>
        <p:sp>
          <p:nvSpPr>
            <p:cNvPr id="58" name="Rectangle 141"/>
            <p:cNvSpPr>
              <a:spLocks noChangeArrowheads="1"/>
            </p:cNvSpPr>
            <p:nvPr/>
          </p:nvSpPr>
          <p:spPr bwMode="auto">
            <a:xfrm>
              <a:off x="6206028" y="3338287"/>
              <a:ext cx="2377440" cy="2534554"/>
            </a:xfrm>
            <a:prstGeom prst="rect">
              <a:avLst/>
            </a:prstGeom>
            <a:solidFill>
              <a:schemeClr val="bg1"/>
            </a:solidFill>
            <a:ln w="3175" algn="ctr">
              <a:solidFill>
                <a:schemeClr val="bg1"/>
              </a:solidFill>
              <a:round/>
              <a:headEnd/>
              <a:tailEnd/>
            </a:ln>
          </p:spPr>
          <p:txBody>
            <a:bodyPr tIns="91440"/>
            <a:lstStyle>
              <a:lvl1pPr marL="115888" indent="-115888" defTabSz="969963" eaLnBrk="0" hangingPunct="0">
                <a:defRPr sz="2400">
                  <a:solidFill>
                    <a:schemeClr val="tx1"/>
                  </a:solidFill>
                  <a:latin typeface="Arial" charset="0"/>
                  <a:cs typeface="Arial" charset="0"/>
                </a:defRPr>
              </a:lvl1pPr>
              <a:lvl2pPr marL="742950" indent="-285750" defTabSz="969963" eaLnBrk="0" hangingPunct="0">
                <a:defRPr sz="2400">
                  <a:solidFill>
                    <a:schemeClr val="tx1"/>
                  </a:solidFill>
                  <a:latin typeface="Arial" charset="0"/>
                  <a:cs typeface="Arial" charset="0"/>
                </a:defRPr>
              </a:lvl2pPr>
              <a:lvl3pPr marL="1143000" indent="-228600" defTabSz="969963" eaLnBrk="0" hangingPunct="0">
                <a:defRPr sz="2400">
                  <a:solidFill>
                    <a:schemeClr val="tx1"/>
                  </a:solidFill>
                  <a:latin typeface="Arial" charset="0"/>
                  <a:cs typeface="Arial" charset="0"/>
                </a:defRPr>
              </a:lvl3pPr>
              <a:lvl4pPr marL="1600200" indent="-228600" defTabSz="969963" eaLnBrk="0" hangingPunct="0">
                <a:defRPr sz="2400">
                  <a:solidFill>
                    <a:schemeClr val="tx1"/>
                  </a:solidFill>
                  <a:latin typeface="Arial" charset="0"/>
                  <a:cs typeface="Arial" charset="0"/>
                </a:defRPr>
              </a:lvl4pPr>
              <a:lvl5pPr marL="2057400" indent="-228600" defTabSz="969963" eaLnBrk="0" hangingPunct="0">
                <a:defRPr sz="2400">
                  <a:solidFill>
                    <a:schemeClr val="tx1"/>
                  </a:solidFill>
                  <a:latin typeface="Arial" charset="0"/>
                  <a:cs typeface="Arial" charset="0"/>
                </a:defRPr>
              </a:lvl5pPr>
              <a:lvl6pPr marL="2514600" indent="-228600" defTabSz="969963" eaLnBrk="0" fontAlgn="base" hangingPunct="0">
                <a:spcBef>
                  <a:spcPct val="0"/>
                </a:spcBef>
                <a:spcAft>
                  <a:spcPct val="0"/>
                </a:spcAft>
                <a:defRPr sz="2400">
                  <a:solidFill>
                    <a:schemeClr val="tx1"/>
                  </a:solidFill>
                  <a:latin typeface="Arial" charset="0"/>
                  <a:cs typeface="Arial" charset="0"/>
                </a:defRPr>
              </a:lvl6pPr>
              <a:lvl7pPr marL="2971800" indent="-228600" defTabSz="969963" eaLnBrk="0" fontAlgn="base" hangingPunct="0">
                <a:spcBef>
                  <a:spcPct val="0"/>
                </a:spcBef>
                <a:spcAft>
                  <a:spcPct val="0"/>
                </a:spcAft>
                <a:defRPr sz="2400">
                  <a:solidFill>
                    <a:schemeClr val="tx1"/>
                  </a:solidFill>
                  <a:latin typeface="Arial" charset="0"/>
                  <a:cs typeface="Arial" charset="0"/>
                </a:defRPr>
              </a:lvl7pPr>
              <a:lvl8pPr marL="3429000" indent="-228600" defTabSz="969963" eaLnBrk="0" fontAlgn="base" hangingPunct="0">
                <a:spcBef>
                  <a:spcPct val="0"/>
                </a:spcBef>
                <a:spcAft>
                  <a:spcPct val="0"/>
                </a:spcAft>
                <a:defRPr sz="2400">
                  <a:solidFill>
                    <a:schemeClr val="tx1"/>
                  </a:solidFill>
                  <a:latin typeface="Arial" charset="0"/>
                  <a:cs typeface="Arial" charset="0"/>
                </a:defRPr>
              </a:lvl8pPr>
              <a:lvl9pPr marL="3886200" indent="-228600" defTabSz="969963" eaLnBrk="0" fontAlgn="base" hangingPunct="0">
                <a:spcBef>
                  <a:spcPct val="0"/>
                </a:spcBef>
                <a:spcAft>
                  <a:spcPct val="0"/>
                </a:spcAft>
                <a:defRPr sz="2400">
                  <a:solidFill>
                    <a:schemeClr val="tx1"/>
                  </a:solidFill>
                  <a:latin typeface="Arial" charset="0"/>
                  <a:cs typeface="Arial" charset="0"/>
                </a:defRPr>
              </a:lvl9pPr>
            </a:lstStyle>
            <a:p>
              <a:pPr>
                <a:lnSpc>
                  <a:spcPct val="85000"/>
                </a:lnSpc>
                <a:spcBef>
                  <a:spcPts val="600"/>
                </a:spcBef>
                <a:buSzPct val="125000"/>
                <a:buFont typeface="Arial" charset="0"/>
                <a:buChar char="•"/>
              </a:pPr>
              <a:endParaRPr lang="en-US" altLang="en-US" sz="1200" dirty="0"/>
            </a:p>
          </p:txBody>
        </p:sp>
        <p:grpSp>
          <p:nvGrpSpPr>
            <p:cNvPr id="8" name="Group 88"/>
            <p:cNvGrpSpPr>
              <a:grpSpLocks/>
            </p:cNvGrpSpPr>
            <p:nvPr/>
          </p:nvGrpSpPr>
          <p:grpSpPr bwMode="auto">
            <a:xfrm>
              <a:off x="6434207" y="4112757"/>
              <a:ext cx="1921082" cy="668239"/>
              <a:chOff x="6434207" y="4136570"/>
              <a:chExt cx="1921082" cy="668239"/>
            </a:xfrm>
          </p:grpSpPr>
          <p:sp>
            <p:nvSpPr>
              <p:cNvPr id="68" name="Rectangle 88"/>
              <p:cNvSpPr>
                <a:spLocks noChangeArrowheads="1"/>
              </p:cNvSpPr>
              <p:nvPr/>
            </p:nvSpPr>
            <p:spPr bwMode="auto">
              <a:xfrm>
                <a:off x="6434207" y="4527810"/>
                <a:ext cx="192108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34950" indent="-234950" eaLnBrk="0" hangingPunct="0">
                  <a:defRPr sz="2400">
                    <a:solidFill>
                      <a:schemeClr val="tx1"/>
                    </a:solidFill>
                    <a:latin typeface="Arial" charset="0"/>
                    <a:cs typeface="Arial" charset="0"/>
                  </a:defRPr>
                </a:lvl1pPr>
                <a:lvl2pPr marL="742950" indent="-285750" eaLnBrk="0" hangingPunct="0">
                  <a:defRPr sz="2400">
                    <a:solidFill>
                      <a:schemeClr val="tx1"/>
                    </a:solidFill>
                    <a:latin typeface="Arial" charset="0"/>
                    <a:cs typeface="Arial" charset="0"/>
                  </a:defRPr>
                </a:lvl2pPr>
                <a:lvl3pPr marL="1143000" indent="-228600" eaLnBrk="0" hangingPunct="0">
                  <a:defRPr sz="2400">
                    <a:solidFill>
                      <a:schemeClr val="tx1"/>
                    </a:solidFill>
                    <a:latin typeface="Arial" charset="0"/>
                    <a:cs typeface="Arial" charset="0"/>
                  </a:defRPr>
                </a:lvl3pPr>
                <a:lvl4pPr marL="1600200" indent="-228600" eaLnBrk="0" hangingPunct="0">
                  <a:defRPr sz="2400">
                    <a:solidFill>
                      <a:schemeClr val="tx1"/>
                    </a:solidFill>
                    <a:latin typeface="Arial" charset="0"/>
                    <a:cs typeface="Arial" charset="0"/>
                  </a:defRPr>
                </a:lvl4pPr>
                <a:lvl5pPr marL="2057400" indent="-228600" eaLnBrk="0" hangingPunct="0">
                  <a:defRPr sz="2400">
                    <a:solidFill>
                      <a:schemeClr val="tx1"/>
                    </a:solidFill>
                    <a:latin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cs typeface="Arial" charset="0"/>
                  </a:defRPr>
                </a:lvl9pPr>
              </a:lstStyle>
              <a:p>
                <a:pPr algn="ctr">
                  <a:spcBef>
                    <a:spcPct val="30000"/>
                  </a:spcBef>
                </a:pPr>
                <a:r>
                  <a:rPr lang="en-US" altLang="en-US" sz="1200" dirty="0"/>
                  <a:t>Tools and Accelerators</a:t>
                </a:r>
              </a:p>
            </p:txBody>
          </p:sp>
          <p:pic>
            <p:nvPicPr>
              <p:cNvPr id="69" name="Picture 7" descr="D:\Ashutosh\Repository\itoolbar\tools.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166048" y="4136570"/>
                <a:ext cx="457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9" name="Group 87"/>
            <p:cNvGrpSpPr>
              <a:grpSpLocks/>
            </p:cNvGrpSpPr>
            <p:nvPr/>
          </p:nvGrpSpPr>
          <p:grpSpPr bwMode="auto">
            <a:xfrm>
              <a:off x="6300360" y="4922154"/>
              <a:ext cx="2188776" cy="946405"/>
              <a:chOff x="6300360" y="4922154"/>
              <a:chExt cx="2188776" cy="946405"/>
            </a:xfrm>
          </p:grpSpPr>
          <p:sp>
            <p:nvSpPr>
              <p:cNvPr id="66" name="Rectangle 88"/>
              <p:cNvSpPr>
                <a:spLocks noChangeArrowheads="1"/>
              </p:cNvSpPr>
              <p:nvPr/>
            </p:nvSpPr>
            <p:spPr bwMode="auto">
              <a:xfrm>
                <a:off x="6300360" y="5351494"/>
                <a:ext cx="2188776" cy="5170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34950" indent="-234950" eaLnBrk="0" hangingPunct="0">
                  <a:defRPr sz="2400">
                    <a:solidFill>
                      <a:schemeClr val="tx1"/>
                    </a:solidFill>
                    <a:latin typeface="Arial" charset="0"/>
                    <a:cs typeface="Arial" charset="0"/>
                  </a:defRPr>
                </a:lvl1pPr>
                <a:lvl2pPr marL="742950" indent="-285750" eaLnBrk="0" hangingPunct="0">
                  <a:defRPr sz="2400">
                    <a:solidFill>
                      <a:schemeClr val="tx1"/>
                    </a:solidFill>
                    <a:latin typeface="Arial" charset="0"/>
                    <a:cs typeface="Arial" charset="0"/>
                  </a:defRPr>
                </a:lvl2pPr>
                <a:lvl3pPr marL="1143000" indent="-228600" eaLnBrk="0" hangingPunct="0">
                  <a:defRPr sz="2400">
                    <a:solidFill>
                      <a:schemeClr val="tx1"/>
                    </a:solidFill>
                    <a:latin typeface="Arial" charset="0"/>
                    <a:cs typeface="Arial" charset="0"/>
                  </a:defRPr>
                </a:lvl3pPr>
                <a:lvl4pPr marL="1600200" indent="-228600" eaLnBrk="0" hangingPunct="0">
                  <a:defRPr sz="2400">
                    <a:solidFill>
                      <a:schemeClr val="tx1"/>
                    </a:solidFill>
                    <a:latin typeface="Arial" charset="0"/>
                    <a:cs typeface="Arial" charset="0"/>
                  </a:defRPr>
                </a:lvl4pPr>
                <a:lvl5pPr marL="2057400" indent="-228600" eaLnBrk="0" hangingPunct="0">
                  <a:defRPr sz="2400">
                    <a:solidFill>
                      <a:schemeClr val="tx1"/>
                    </a:solidFill>
                    <a:latin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cs typeface="Arial" charset="0"/>
                  </a:defRPr>
                </a:lvl9pPr>
              </a:lstStyle>
              <a:p>
                <a:pPr algn="ctr">
                  <a:spcBef>
                    <a:spcPct val="30000"/>
                  </a:spcBef>
                </a:pPr>
                <a:r>
                  <a:rPr lang="en-US" altLang="en-US" sz="1200" dirty="0"/>
                  <a:t>Process Governance and</a:t>
                </a:r>
              </a:p>
              <a:p>
                <a:pPr algn="ctr">
                  <a:spcBef>
                    <a:spcPct val="30000"/>
                  </a:spcBef>
                </a:pPr>
                <a:r>
                  <a:rPr lang="en-US" altLang="en-US" sz="1200" dirty="0"/>
                  <a:t>Metrics</a:t>
                </a:r>
              </a:p>
            </p:txBody>
          </p:sp>
          <p:pic>
            <p:nvPicPr>
              <p:cNvPr id="67" name="Picture 3" descr="D:\Ashutosh\Repository\DN_Icons\SEO_graph.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166082" y="4922154"/>
                <a:ext cx="45733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0" name="Group 89"/>
            <p:cNvGrpSpPr>
              <a:grpSpLocks/>
            </p:cNvGrpSpPr>
            <p:nvPr/>
          </p:nvGrpSpPr>
          <p:grpSpPr bwMode="auto">
            <a:xfrm>
              <a:off x="6434369" y="3308350"/>
              <a:ext cx="1920758" cy="663250"/>
              <a:chOff x="6434369" y="3308350"/>
              <a:chExt cx="1920758" cy="663250"/>
            </a:xfrm>
          </p:grpSpPr>
          <p:sp>
            <p:nvSpPr>
              <p:cNvPr id="64" name="Rectangle 88"/>
              <p:cNvSpPr>
                <a:spLocks noChangeArrowheads="1"/>
              </p:cNvSpPr>
              <p:nvPr/>
            </p:nvSpPr>
            <p:spPr bwMode="auto">
              <a:xfrm>
                <a:off x="6434369" y="3694601"/>
                <a:ext cx="192075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34950" indent="-234950" eaLnBrk="0" hangingPunct="0">
                  <a:defRPr sz="2400">
                    <a:solidFill>
                      <a:schemeClr val="tx1"/>
                    </a:solidFill>
                    <a:latin typeface="Arial" charset="0"/>
                    <a:cs typeface="Arial" charset="0"/>
                  </a:defRPr>
                </a:lvl1pPr>
                <a:lvl2pPr marL="742950" indent="-285750" eaLnBrk="0" hangingPunct="0">
                  <a:defRPr sz="2400">
                    <a:solidFill>
                      <a:schemeClr val="tx1"/>
                    </a:solidFill>
                    <a:latin typeface="Arial" charset="0"/>
                    <a:cs typeface="Arial" charset="0"/>
                  </a:defRPr>
                </a:lvl2pPr>
                <a:lvl3pPr marL="1143000" indent="-228600" eaLnBrk="0" hangingPunct="0">
                  <a:defRPr sz="2400">
                    <a:solidFill>
                      <a:schemeClr val="tx1"/>
                    </a:solidFill>
                    <a:latin typeface="Arial" charset="0"/>
                    <a:cs typeface="Arial" charset="0"/>
                  </a:defRPr>
                </a:lvl3pPr>
                <a:lvl4pPr marL="1600200" indent="-228600" eaLnBrk="0" hangingPunct="0">
                  <a:defRPr sz="2400">
                    <a:solidFill>
                      <a:schemeClr val="tx1"/>
                    </a:solidFill>
                    <a:latin typeface="Arial" charset="0"/>
                    <a:cs typeface="Arial" charset="0"/>
                  </a:defRPr>
                </a:lvl4pPr>
                <a:lvl5pPr marL="2057400" indent="-228600" eaLnBrk="0" hangingPunct="0">
                  <a:defRPr sz="2400">
                    <a:solidFill>
                      <a:schemeClr val="tx1"/>
                    </a:solidFill>
                    <a:latin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cs typeface="Arial" charset="0"/>
                  </a:defRPr>
                </a:lvl9pPr>
              </a:lstStyle>
              <a:p>
                <a:pPr algn="ctr">
                  <a:spcBef>
                    <a:spcPct val="30000"/>
                  </a:spcBef>
                </a:pPr>
                <a:r>
                  <a:rPr lang="en-US" altLang="en-US" sz="1200" dirty="0"/>
                  <a:t>Flexible Resource Pool</a:t>
                </a:r>
              </a:p>
            </p:txBody>
          </p:sp>
          <p:pic>
            <p:nvPicPr>
              <p:cNvPr id="65" name="Picture 86" descr="user-group-icon.png"/>
              <p:cNvPicPr>
                <a:picLocks noChangeAspect="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166148" y="3308350"/>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cxnSp>
          <p:nvCxnSpPr>
            <p:cNvPr id="62" name="Straight Connector 61"/>
            <p:cNvCxnSpPr/>
            <p:nvPr/>
          </p:nvCxnSpPr>
          <p:spPr bwMode="auto">
            <a:xfrm>
              <a:off x="6297128" y="4035488"/>
              <a:ext cx="2195239" cy="1588"/>
            </a:xfrm>
            <a:prstGeom prst="line">
              <a:avLst/>
            </a:prstGeom>
            <a:solidFill>
              <a:schemeClr val="accent1"/>
            </a:solidFill>
            <a:ln w="3175" cap="flat" cmpd="sng" algn="ctr">
              <a:solidFill>
                <a:schemeClr val="bg1">
                  <a:lumMod val="50000"/>
                </a:schemeClr>
              </a:solidFill>
              <a:prstDash val="dash"/>
              <a:round/>
              <a:headEnd type="none" w="med" len="med"/>
              <a:tailEnd type="none" w="med" len="med"/>
            </a:ln>
            <a:effectLst/>
          </p:spPr>
        </p:cxnSp>
        <p:cxnSp>
          <p:nvCxnSpPr>
            <p:cNvPr id="63" name="Straight Connector 62"/>
            <p:cNvCxnSpPr/>
            <p:nvPr/>
          </p:nvCxnSpPr>
          <p:spPr bwMode="auto">
            <a:xfrm>
              <a:off x="6297128" y="4840515"/>
              <a:ext cx="2195239" cy="1587"/>
            </a:xfrm>
            <a:prstGeom prst="line">
              <a:avLst/>
            </a:prstGeom>
            <a:solidFill>
              <a:schemeClr val="accent1"/>
            </a:solidFill>
            <a:ln w="3175" cap="flat" cmpd="sng" algn="ctr">
              <a:solidFill>
                <a:schemeClr val="bg1">
                  <a:lumMod val="50000"/>
                </a:schemeClr>
              </a:solidFill>
              <a:prstDash val="dash"/>
              <a:round/>
              <a:headEnd type="none" w="med" len="med"/>
              <a:tailEnd type="none" w="med" len="med"/>
            </a:ln>
            <a:effectLst/>
          </p:spPr>
        </p:cxnSp>
      </p:grpSp>
      <p:sp>
        <p:nvSpPr>
          <p:cNvPr id="53" name="Slide Number Placeholder 4"/>
          <p:cNvSpPr>
            <a:spLocks noGrp="1"/>
          </p:cNvSpPr>
          <p:nvPr>
            <p:ph type="sldNum" sz="quarter" idx="4294967295"/>
          </p:nvPr>
        </p:nvSpPr>
        <p:spPr>
          <a:xfrm>
            <a:off x="152399" y="6596062"/>
            <a:ext cx="381001" cy="261938"/>
          </a:xfrm>
          <a:prstGeom prst="rect">
            <a:avLst/>
          </a:prstGeom>
        </p:spPr>
        <p:txBody>
          <a:bodyPr/>
          <a:lstStyle/>
          <a:p>
            <a:pPr>
              <a:defRPr/>
            </a:pPr>
            <a:fld id="{A85E9118-4525-4620-91B5-75B9750E007A}" type="slidenum">
              <a:rPr lang="en-US" sz="1100" smtClean="0">
                <a:latin typeface="Segoe" pitchFamily="34" charset="0"/>
              </a:rPr>
              <a:pPr>
                <a:defRPr/>
              </a:pPr>
              <a:t>39</a:t>
            </a:fld>
            <a:endParaRPr lang="en-US" sz="1100" dirty="0">
              <a:latin typeface="Segoe" pitchFamily="34" charset="0"/>
            </a:endParaRPr>
          </a:p>
        </p:txBody>
      </p:sp>
    </p:spTree>
    <p:extLst>
      <p:ext uri="{BB962C8B-B14F-4D97-AF65-F5344CB8AC3E}">
        <p14:creationId xmlns:p14="http://schemas.microsoft.com/office/powerpoint/2010/main" val="3693435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Title 2"/>
          <p:cNvSpPr>
            <a:spLocks noGrp="1"/>
          </p:cNvSpPr>
          <p:nvPr>
            <p:ph type="title" idx="4294967295"/>
          </p:nvPr>
        </p:nvSpPr>
        <p:spPr>
          <a:xfrm>
            <a:off x="381000" y="490755"/>
            <a:ext cx="8436864" cy="628433"/>
          </a:xfrm>
        </p:spPr>
        <p:txBody>
          <a:bodyPr/>
          <a:lstStyle/>
          <a:p>
            <a:pPr eaLnBrk="1" hangingPunct="1"/>
            <a:r>
              <a:rPr lang="en-US" dirty="0"/>
              <a:t>IBM Emergency Management Center provides new ways to understand your environment</a:t>
            </a:r>
          </a:p>
        </p:txBody>
      </p:sp>
      <p:sp>
        <p:nvSpPr>
          <p:cNvPr id="34818" name="Rectangle 1"/>
          <p:cNvSpPr>
            <a:spLocks noChangeArrowheads="1"/>
          </p:cNvSpPr>
          <p:nvPr/>
        </p:nvSpPr>
        <p:spPr bwMode="auto">
          <a:xfrm>
            <a:off x="266700" y="1416050"/>
            <a:ext cx="8047038" cy="525463"/>
          </a:xfrm>
          <a:prstGeom prst="rect">
            <a:avLst/>
          </a:prstGeom>
          <a:noFill/>
          <a:ln w="9360">
            <a:noFill/>
            <a:miter lim="800000"/>
            <a:headEnd/>
            <a:tailEnd/>
          </a:ln>
        </p:spPr>
        <p:txBody>
          <a:bodyPr lIns="0" tIns="0" rIns="0" bIns="0">
            <a:spAutoFit/>
          </a:bodyPr>
          <a:lstStyle/>
          <a:p>
            <a:pPr hangingPunct="0">
              <a:lnSpc>
                <a:spcPct val="95000"/>
              </a:lnSpc>
              <a:buClr>
                <a:srgbClr val="000000"/>
              </a:buClr>
              <a:buSzPct val="100000"/>
              <a:buFont typeface="Times New Roman" pitchFamily="18"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r>
              <a:rPr lang="en-IE" i="1" dirty="0">
                <a:solidFill>
                  <a:srgbClr val="000000"/>
                </a:solidFill>
                <a:ea typeface="MS PGothic" pitchFamily="34" charset="-128"/>
              </a:rPr>
              <a:t>Integrate multiple data sources to provide a single, consolidated operational picture across the entire city or region </a:t>
            </a:r>
          </a:p>
        </p:txBody>
      </p:sp>
      <p:pic>
        <p:nvPicPr>
          <p:cNvPr id="34823" name="Picture 5"/>
          <p:cNvPicPr>
            <a:picLocks noChangeAspect="1" noChangeArrowheads="1"/>
          </p:cNvPicPr>
          <p:nvPr/>
        </p:nvPicPr>
        <p:blipFill>
          <a:blip r:embed="rId3"/>
          <a:srcRect/>
          <a:stretch>
            <a:fillRect/>
          </a:stretch>
        </p:blipFill>
        <p:spPr bwMode="auto">
          <a:xfrm>
            <a:off x="1727669" y="2642679"/>
            <a:ext cx="5725554" cy="3575008"/>
          </a:xfrm>
          <a:prstGeom prst="rect">
            <a:avLst/>
          </a:prstGeom>
          <a:noFill/>
          <a:ln w="38160">
            <a:noFill/>
            <a:miter lim="800000"/>
            <a:headEnd/>
            <a:tailEnd/>
          </a:ln>
        </p:spPr>
      </p:pic>
      <p:sp>
        <p:nvSpPr>
          <p:cNvPr id="34824" name="Rectangle 6"/>
          <p:cNvSpPr>
            <a:spLocks noChangeArrowheads="1"/>
          </p:cNvSpPr>
          <p:nvPr/>
        </p:nvSpPr>
        <p:spPr bwMode="auto">
          <a:xfrm>
            <a:off x="396892" y="2790991"/>
            <a:ext cx="841552" cy="344710"/>
          </a:xfrm>
          <a:prstGeom prst="rect">
            <a:avLst/>
          </a:prstGeom>
          <a:noFill/>
          <a:ln w="9360">
            <a:noFill/>
            <a:miter lim="800000"/>
            <a:headEnd/>
            <a:tailEnd/>
          </a:ln>
        </p:spPr>
        <p:txBody>
          <a:bodyPr wrap="square" lIns="0" tIns="0" rIns="0" bIns="0">
            <a:spAutoFit/>
          </a:bodyPr>
          <a:lstStyle/>
          <a:p>
            <a:pPr algn="ctr" hangingPunct="0">
              <a:lnSpc>
                <a:spcPct val="80000"/>
              </a:lnSpc>
              <a:buClr>
                <a:srgbClr val="000000"/>
              </a:buClr>
              <a:buSzPct val="100000"/>
              <a:buFont typeface="Times New Roman" pitchFamily="18" charset="0"/>
              <a:buNone/>
              <a:tabLst>
                <a:tab pos="723900" algn="l"/>
              </a:tabLst>
            </a:pPr>
            <a:r>
              <a:rPr lang="en-IE" sz="1400" b="1" dirty="0">
                <a:solidFill>
                  <a:srgbClr val="808080"/>
                </a:solidFill>
              </a:rPr>
              <a:t>Video analytics </a:t>
            </a:r>
          </a:p>
        </p:txBody>
      </p:sp>
      <p:grpSp>
        <p:nvGrpSpPr>
          <p:cNvPr id="34825" name="Group 7"/>
          <p:cNvGrpSpPr>
            <a:grpSpLocks/>
          </p:cNvGrpSpPr>
          <p:nvPr/>
        </p:nvGrpSpPr>
        <p:grpSpPr bwMode="auto">
          <a:xfrm>
            <a:off x="509693" y="2103603"/>
            <a:ext cx="615950" cy="615950"/>
            <a:chOff x="1129" y="1414"/>
            <a:chExt cx="388" cy="388"/>
          </a:xfrm>
        </p:grpSpPr>
        <p:sp>
          <p:nvSpPr>
            <p:cNvPr id="34855" name="Oval 8"/>
            <p:cNvSpPr>
              <a:spLocks noChangeArrowheads="1"/>
            </p:cNvSpPr>
            <p:nvPr/>
          </p:nvSpPr>
          <p:spPr bwMode="auto">
            <a:xfrm>
              <a:off x="1129" y="1414"/>
              <a:ext cx="388" cy="388"/>
            </a:xfrm>
            <a:prstGeom prst="ellipse">
              <a:avLst/>
            </a:prstGeom>
            <a:solidFill>
              <a:srgbClr val="00B2DA"/>
            </a:solidFill>
            <a:ln w="57240">
              <a:noFill/>
              <a:round/>
              <a:headEnd/>
              <a:tailEnd/>
            </a:ln>
          </p:spPr>
          <p:txBody>
            <a:bodyPr wrap="none" anchor="ctr"/>
            <a:lstStyle/>
            <a:p>
              <a:pPr hangingPunct="0">
                <a:lnSpc>
                  <a:spcPct val="93000"/>
                </a:lnSpc>
                <a:buClr>
                  <a:srgbClr val="000000"/>
                </a:buClr>
                <a:buSzPct val="100000"/>
                <a:buFont typeface="Times New Roman" pitchFamily="18" charset="0"/>
                <a:buNone/>
              </a:pPr>
              <a:endParaRPr lang="en-US" sz="2000" b="1"/>
            </a:p>
          </p:txBody>
        </p:sp>
        <p:pic>
          <p:nvPicPr>
            <p:cNvPr id="34856" name="Picture 9"/>
            <p:cNvPicPr>
              <a:picLocks noChangeAspect="1" noChangeArrowheads="1"/>
            </p:cNvPicPr>
            <p:nvPr/>
          </p:nvPicPr>
          <p:blipFill>
            <a:blip r:embed="rId4"/>
            <a:srcRect/>
            <a:stretch>
              <a:fillRect/>
            </a:stretch>
          </p:blipFill>
          <p:spPr bwMode="auto">
            <a:xfrm>
              <a:off x="1199" y="1515"/>
              <a:ext cx="236" cy="197"/>
            </a:xfrm>
            <a:prstGeom prst="rect">
              <a:avLst/>
            </a:prstGeom>
            <a:noFill/>
            <a:ln w="9360">
              <a:noFill/>
              <a:miter lim="800000"/>
              <a:headEnd/>
              <a:tailEnd/>
            </a:ln>
          </p:spPr>
        </p:pic>
      </p:grpSp>
      <p:sp>
        <p:nvSpPr>
          <p:cNvPr id="34851" name="Rectangle 11"/>
          <p:cNvSpPr>
            <a:spLocks noChangeArrowheads="1"/>
          </p:cNvSpPr>
          <p:nvPr/>
        </p:nvSpPr>
        <p:spPr bwMode="auto">
          <a:xfrm>
            <a:off x="396273" y="3969731"/>
            <a:ext cx="842790" cy="173038"/>
          </a:xfrm>
          <a:prstGeom prst="rect">
            <a:avLst/>
          </a:prstGeom>
          <a:noFill/>
          <a:ln w="9360">
            <a:noFill/>
            <a:miter lim="800000"/>
            <a:headEnd/>
            <a:tailEnd/>
          </a:ln>
        </p:spPr>
        <p:txBody>
          <a:bodyPr wrap="square" lIns="0" tIns="0" rIns="0" bIns="0">
            <a:spAutoFit/>
          </a:bodyPr>
          <a:lstStyle/>
          <a:p>
            <a:pPr algn="ctr" hangingPunct="0">
              <a:lnSpc>
                <a:spcPct val="80000"/>
              </a:lnSpc>
              <a:buClr>
                <a:srgbClr val="000000"/>
              </a:buClr>
              <a:buSzPct val="100000"/>
              <a:buFont typeface="Times New Roman" pitchFamily="18" charset="0"/>
              <a:buNone/>
              <a:tabLst>
                <a:tab pos="723900" algn="l"/>
              </a:tabLst>
            </a:pPr>
            <a:r>
              <a:rPr lang="en-IE" sz="1400" b="1" dirty="0">
                <a:solidFill>
                  <a:srgbClr val="808080"/>
                </a:solidFill>
              </a:rPr>
              <a:t>Sensors </a:t>
            </a:r>
          </a:p>
        </p:txBody>
      </p:sp>
      <p:grpSp>
        <p:nvGrpSpPr>
          <p:cNvPr id="34852" name="Group 12"/>
          <p:cNvGrpSpPr>
            <a:grpSpLocks/>
          </p:cNvGrpSpPr>
          <p:nvPr/>
        </p:nvGrpSpPr>
        <p:grpSpPr bwMode="auto">
          <a:xfrm>
            <a:off x="509693" y="3255356"/>
            <a:ext cx="615950" cy="615950"/>
            <a:chOff x="942" y="2320"/>
            <a:chExt cx="388" cy="388"/>
          </a:xfrm>
        </p:grpSpPr>
        <p:sp>
          <p:nvSpPr>
            <p:cNvPr id="34853" name="Oval 13"/>
            <p:cNvSpPr>
              <a:spLocks noChangeArrowheads="1"/>
            </p:cNvSpPr>
            <p:nvPr/>
          </p:nvSpPr>
          <p:spPr bwMode="auto">
            <a:xfrm>
              <a:off x="942" y="2320"/>
              <a:ext cx="388" cy="388"/>
            </a:xfrm>
            <a:prstGeom prst="ellipse">
              <a:avLst/>
            </a:prstGeom>
            <a:solidFill>
              <a:srgbClr val="00B2DA"/>
            </a:solidFill>
            <a:ln w="57240">
              <a:noFill/>
              <a:round/>
              <a:headEnd/>
              <a:tailEnd/>
            </a:ln>
          </p:spPr>
          <p:txBody>
            <a:bodyPr wrap="none" anchor="ctr"/>
            <a:lstStyle/>
            <a:p>
              <a:pPr hangingPunct="0">
                <a:lnSpc>
                  <a:spcPct val="93000"/>
                </a:lnSpc>
                <a:buClr>
                  <a:srgbClr val="000000"/>
                </a:buClr>
                <a:buSzPct val="100000"/>
                <a:buFont typeface="Times New Roman" pitchFamily="18" charset="0"/>
                <a:buNone/>
              </a:pPr>
              <a:endParaRPr lang="en-US" sz="2000" b="1"/>
            </a:p>
          </p:txBody>
        </p:sp>
        <p:pic>
          <p:nvPicPr>
            <p:cNvPr id="34854" name="Picture 14"/>
            <p:cNvPicPr>
              <a:picLocks noChangeAspect="1" noChangeArrowheads="1"/>
            </p:cNvPicPr>
            <p:nvPr/>
          </p:nvPicPr>
          <p:blipFill>
            <a:blip r:embed="rId5"/>
            <a:srcRect/>
            <a:stretch>
              <a:fillRect/>
            </a:stretch>
          </p:blipFill>
          <p:spPr bwMode="auto">
            <a:xfrm>
              <a:off x="997" y="2372"/>
              <a:ext cx="287" cy="321"/>
            </a:xfrm>
            <a:prstGeom prst="rect">
              <a:avLst/>
            </a:prstGeom>
            <a:noFill/>
            <a:ln w="9360">
              <a:noFill/>
              <a:miter lim="800000"/>
              <a:headEnd/>
              <a:tailEnd/>
            </a:ln>
          </p:spPr>
        </p:pic>
      </p:grpSp>
      <p:sp>
        <p:nvSpPr>
          <p:cNvPr id="34847" name="Rectangle 16"/>
          <p:cNvSpPr>
            <a:spLocks noChangeArrowheads="1"/>
          </p:cNvSpPr>
          <p:nvPr/>
        </p:nvSpPr>
        <p:spPr bwMode="auto">
          <a:xfrm>
            <a:off x="291814" y="6137162"/>
            <a:ext cx="1051708" cy="172355"/>
          </a:xfrm>
          <a:prstGeom prst="rect">
            <a:avLst/>
          </a:prstGeom>
          <a:noFill/>
          <a:ln w="9360">
            <a:noFill/>
            <a:miter lim="800000"/>
            <a:headEnd/>
            <a:tailEnd/>
          </a:ln>
        </p:spPr>
        <p:txBody>
          <a:bodyPr wrap="square" lIns="0" tIns="0" rIns="0" bIns="0">
            <a:spAutoFit/>
          </a:bodyPr>
          <a:lstStyle/>
          <a:p>
            <a:pPr algn="ctr" hangingPunct="0">
              <a:lnSpc>
                <a:spcPct val="80000"/>
              </a:lnSpc>
              <a:buClr>
                <a:srgbClr val="000000"/>
              </a:buClr>
              <a:buSzPct val="100000"/>
              <a:buFont typeface="Times New Roman" pitchFamily="18" charset="0"/>
              <a:buNone/>
              <a:tabLst>
                <a:tab pos="723900" algn="l"/>
              </a:tabLst>
            </a:pPr>
            <a:r>
              <a:rPr lang="en-IE" sz="1400" b="1" dirty="0">
                <a:solidFill>
                  <a:srgbClr val="808080"/>
                </a:solidFill>
              </a:rPr>
              <a:t>City events</a:t>
            </a:r>
          </a:p>
        </p:txBody>
      </p:sp>
      <p:grpSp>
        <p:nvGrpSpPr>
          <p:cNvPr id="34848" name="Group 17"/>
          <p:cNvGrpSpPr>
            <a:grpSpLocks/>
          </p:cNvGrpSpPr>
          <p:nvPr/>
        </p:nvGrpSpPr>
        <p:grpSpPr bwMode="auto">
          <a:xfrm>
            <a:off x="498592" y="5429137"/>
            <a:ext cx="615950" cy="615950"/>
            <a:chOff x="2726" y="3414"/>
            <a:chExt cx="388" cy="388"/>
          </a:xfrm>
        </p:grpSpPr>
        <p:sp>
          <p:nvSpPr>
            <p:cNvPr id="34849" name="Oval 18"/>
            <p:cNvSpPr>
              <a:spLocks noChangeArrowheads="1"/>
            </p:cNvSpPr>
            <p:nvPr/>
          </p:nvSpPr>
          <p:spPr bwMode="auto">
            <a:xfrm>
              <a:off x="2726" y="3414"/>
              <a:ext cx="388" cy="388"/>
            </a:xfrm>
            <a:prstGeom prst="ellipse">
              <a:avLst/>
            </a:prstGeom>
            <a:solidFill>
              <a:srgbClr val="00B2DA"/>
            </a:solidFill>
            <a:ln w="57240">
              <a:noFill/>
              <a:round/>
              <a:headEnd/>
              <a:tailEnd/>
            </a:ln>
          </p:spPr>
          <p:txBody>
            <a:bodyPr wrap="none" anchor="ctr"/>
            <a:lstStyle/>
            <a:p>
              <a:pPr hangingPunct="0">
                <a:lnSpc>
                  <a:spcPct val="93000"/>
                </a:lnSpc>
                <a:buClr>
                  <a:srgbClr val="000000"/>
                </a:buClr>
                <a:buSzPct val="100000"/>
                <a:buFont typeface="Times New Roman" pitchFamily="18" charset="0"/>
                <a:buNone/>
              </a:pPr>
              <a:endParaRPr lang="en-US" sz="2000" b="1"/>
            </a:p>
          </p:txBody>
        </p:sp>
        <p:pic>
          <p:nvPicPr>
            <p:cNvPr id="34850" name="Picture 19"/>
            <p:cNvPicPr>
              <a:picLocks noChangeAspect="1" noChangeArrowheads="1"/>
            </p:cNvPicPr>
            <p:nvPr/>
          </p:nvPicPr>
          <p:blipFill>
            <a:blip r:embed="rId6"/>
            <a:srcRect/>
            <a:stretch>
              <a:fillRect/>
            </a:stretch>
          </p:blipFill>
          <p:spPr bwMode="auto">
            <a:xfrm>
              <a:off x="2846" y="3489"/>
              <a:ext cx="186" cy="248"/>
            </a:xfrm>
            <a:prstGeom prst="rect">
              <a:avLst/>
            </a:prstGeom>
            <a:noFill/>
            <a:ln w="9360">
              <a:noFill/>
              <a:miter lim="800000"/>
              <a:headEnd/>
              <a:tailEnd/>
            </a:ln>
          </p:spPr>
        </p:pic>
      </p:grpSp>
      <p:sp>
        <p:nvSpPr>
          <p:cNvPr id="34843" name="Rectangle 21"/>
          <p:cNvSpPr>
            <a:spLocks noChangeArrowheads="1"/>
          </p:cNvSpPr>
          <p:nvPr/>
        </p:nvSpPr>
        <p:spPr bwMode="auto">
          <a:xfrm>
            <a:off x="7824003" y="5510215"/>
            <a:ext cx="1009650" cy="173038"/>
          </a:xfrm>
          <a:prstGeom prst="rect">
            <a:avLst/>
          </a:prstGeom>
          <a:noFill/>
          <a:ln w="9360">
            <a:noFill/>
            <a:miter lim="800000"/>
            <a:headEnd/>
            <a:tailEnd/>
          </a:ln>
        </p:spPr>
        <p:txBody>
          <a:bodyPr wrap="square" lIns="0" tIns="0" rIns="0" bIns="0">
            <a:spAutoFit/>
          </a:bodyPr>
          <a:lstStyle/>
          <a:p>
            <a:pPr algn="ctr" hangingPunct="0">
              <a:lnSpc>
                <a:spcPct val="80000"/>
              </a:lnSpc>
              <a:buClr>
                <a:srgbClr val="000000"/>
              </a:buClr>
              <a:buSzPct val="100000"/>
              <a:buFont typeface="Times New Roman" pitchFamily="18" charset="0"/>
              <a:buNone/>
            </a:pPr>
            <a:r>
              <a:rPr lang="en-IE" sz="1400" b="1" dirty="0">
                <a:solidFill>
                  <a:srgbClr val="808080"/>
                </a:solidFill>
              </a:rPr>
              <a:t>Prediction </a:t>
            </a:r>
          </a:p>
        </p:txBody>
      </p:sp>
      <p:grpSp>
        <p:nvGrpSpPr>
          <p:cNvPr id="34844" name="Group 22"/>
          <p:cNvGrpSpPr>
            <a:grpSpLocks/>
          </p:cNvGrpSpPr>
          <p:nvPr/>
        </p:nvGrpSpPr>
        <p:grpSpPr bwMode="auto">
          <a:xfrm>
            <a:off x="8020853" y="4806952"/>
            <a:ext cx="615950" cy="615950"/>
            <a:chOff x="4165" y="3219"/>
            <a:chExt cx="388" cy="388"/>
          </a:xfrm>
        </p:grpSpPr>
        <p:sp>
          <p:nvSpPr>
            <p:cNvPr id="34845" name="Oval 23"/>
            <p:cNvSpPr>
              <a:spLocks noChangeArrowheads="1"/>
            </p:cNvSpPr>
            <p:nvPr/>
          </p:nvSpPr>
          <p:spPr bwMode="auto">
            <a:xfrm>
              <a:off x="4165" y="3219"/>
              <a:ext cx="388" cy="388"/>
            </a:xfrm>
            <a:prstGeom prst="ellipse">
              <a:avLst/>
            </a:prstGeom>
            <a:solidFill>
              <a:srgbClr val="00B2DA"/>
            </a:solidFill>
            <a:ln w="57240">
              <a:noFill/>
              <a:round/>
              <a:headEnd/>
              <a:tailEnd/>
            </a:ln>
          </p:spPr>
          <p:txBody>
            <a:bodyPr wrap="none" anchor="ctr"/>
            <a:lstStyle/>
            <a:p>
              <a:pPr hangingPunct="0">
                <a:lnSpc>
                  <a:spcPct val="93000"/>
                </a:lnSpc>
                <a:buClr>
                  <a:srgbClr val="000000"/>
                </a:buClr>
                <a:buSzPct val="100000"/>
                <a:buFont typeface="Times New Roman" pitchFamily="18" charset="0"/>
                <a:buNone/>
              </a:pPr>
              <a:endParaRPr lang="en-US" sz="2000" b="1">
                <a:solidFill>
                  <a:srgbClr val="008ABF"/>
                </a:solidFill>
              </a:endParaRPr>
            </a:p>
          </p:txBody>
        </p:sp>
        <p:pic>
          <p:nvPicPr>
            <p:cNvPr id="34846" name="Picture 24"/>
            <p:cNvPicPr>
              <a:picLocks noChangeAspect="1" noChangeArrowheads="1"/>
            </p:cNvPicPr>
            <p:nvPr/>
          </p:nvPicPr>
          <p:blipFill>
            <a:blip r:embed="rId7"/>
            <a:srcRect/>
            <a:stretch>
              <a:fillRect/>
            </a:stretch>
          </p:blipFill>
          <p:spPr bwMode="auto">
            <a:xfrm>
              <a:off x="4257" y="3309"/>
              <a:ext cx="207" cy="207"/>
            </a:xfrm>
            <a:prstGeom prst="rect">
              <a:avLst/>
            </a:prstGeom>
            <a:noFill/>
            <a:ln w="9360">
              <a:noFill/>
              <a:miter lim="800000"/>
              <a:headEnd/>
              <a:tailEnd/>
            </a:ln>
          </p:spPr>
        </p:pic>
      </p:grpSp>
      <p:sp>
        <p:nvSpPr>
          <p:cNvPr id="34839" name="Rectangle 26"/>
          <p:cNvSpPr>
            <a:spLocks noChangeArrowheads="1"/>
          </p:cNvSpPr>
          <p:nvPr/>
        </p:nvSpPr>
        <p:spPr bwMode="auto">
          <a:xfrm>
            <a:off x="7824797" y="4241802"/>
            <a:ext cx="1008062" cy="173038"/>
          </a:xfrm>
          <a:prstGeom prst="rect">
            <a:avLst/>
          </a:prstGeom>
          <a:noFill/>
          <a:ln w="9360">
            <a:noFill/>
            <a:miter lim="800000"/>
            <a:headEnd/>
            <a:tailEnd/>
          </a:ln>
        </p:spPr>
        <p:txBody>
          <a:bodyPr wrap="square" lIns="0" tIns="0" rIns="0" bIns="0">
            <a:spAutoFit/>
          </a:bodyPr>
          <a:lstStyle/>
          <a:p>
            <a:pPr algn="ctr" hangingPunct="0">
              <a:lnSpc>
                <a:spcPct val="80000"/>
              </a:lnSpc>
              <a:buClr>
                <a:srgbClr val="000000"/>
              </a:buClr>
              <a:buSzPct val="100000"/>
              <a:buFont typeface="Times New Roman" pitchFamily="18" charset="0"/>
              <a:buNone/>
              <a:tabLst>
                <a:tab pos="723900" algn="l"/>
              </a:tabLst>
            </a:pPr>
            <a:r>
              <a:rPr lang="en-IE" sz="1400" b="1" dirty="0">
                <a:solidFill>
                  <a:srgbClr val="808080"/>
                </a:solidFill>
              </a:rPr>
              <a:t>Correlation </a:t>
            </a:r>
          </a:p>
        </p:txBody>
      </p:sp>
      <p:grpSp>
        <p:nvGrpSpPr>
          <p:cNvPr id="34840" name="Group 27"/>
          <p:cNvGrpSpPr>
            <a:grpSpLocks/>
          </p:cNvGrpSpPr>
          <p:nvPr/>
        </p:nvGrpSpPr>
        <p:grpSpPr bwMode="auto">
          <a:xfrm>
            <a:off x="8020853" y="3538539"/>
            <a:ext cx="615950" cy="615950"/>
            <a:chOff x="4388" y="2320"/>
            <a:chExt cx="388" cy="388"/>
          </a:xfrm>
        </p:grpSpPr>
        <p:sp>
          <p:nvSpPr>
            <p:cNvPr id="34841" name="Oval 28"/>
            <p:cNvSpPr>
              <a:spLocks noChangeArrowheads="1"/>
            </p:cNvSpPr>
            <p:nvPr/>
          </p:nvSpPr>
          <p:spPr bwMode="auto">
            <a:xfrm>
              <a:off x="4388" y="2320"/>
              <a:ext cx="388" cy="388"/>
            </a:xfrm>
            <a:prstGeom prst="ellipse">
              <a:avLst/>
            </a:prstGeom>
            <a:solidFill>
              <a:srgbClr val="00B2DA"/>
            </a:solidFill>
            <a:ln w="57240">
              <a:noFill/>
              <a:round/>
              <a:headEnd/>
              <a:tailEnd/>
            </a:ln>
          </p:spPr>
          <p:txBody>
            <a:bodyPr wrap="none" anchor="ctr"/>
            <a:lstStyle/>
            <a:p>
              <a:pPr hangingPunct="0">
                <a:lnSpc>
                  <a:spcPct val="93000"/>
                </a:lnSpc>
                <a:buClr>
                  <a:srgbClr val="000000"/>
                </a:buClr>
                <a:buSzPct val="100000"/>
                <a:buFont typeface="Times New Roman" pitchFamily="18" charset="0"/>
                <a:buNone/>
              </a:pPr>
              <a:endParaRPr lang="en-US" sz="2000" b="1">
                <a:solidFill>
                  <a:srgbClr val="008ABF"/>
                </a:solidFill>
              </a:endParaRPr>
            </a:p>
          </p:txBody>
        </p:sp>
        <p:pic>
          <p:nvPicPr>
            <p:cNvPr id="34842" name="Picture 29"/>
            <p:cNvPicPr>
              <a:picLocks noChangeAspect="1" noChangeArrowheads="1"/>
            </p:cNvPicPr>
            <p:nvPr/>
          </p:nvPicPr>
          <p:blipFill>
            <a:blip r:embed="rId8"/>
            <a:srcRect/>
            <a:stretch>
              <a:fillRect/>
            </a:stretch>
          </p:blipFill>
          <p:spPr bwMode="auto">
            <a:xfrm>
              <a:off x="4437" y="2364"/>
              <a:ext cx="294" cy="273"/>
            </a:xfrm>
            <a:prstGeom prst="rect">
              <a:avLst/>
            </a:prstGeom>
            <a:noFill/>
            <a:ln w="9360">
              <a:noFill/>
              <a:miter lim="800000"/>
              <a:headEnd/>
              <a:tailEnd/>
            </a:ln>
          </p:spPr>
        </p:pic>
      </p:grpSp>
      <p:sp>
        <p:nvSpPr>
          <p:cNvPr id="34830" name="Rectangle 30"/>
          <p:cNvSpPr>
            <a:spLocks noChangeArrowheads="1"/>
          </p:cNvSpPr>
          <p:nvPr/>
        </p:nvSpPr>
        <p:spPr bwMode="auto">
          <a:xfrm>
            <a:off x="7736662" y="2801939"/>
            <a:ext cx="1184334" cy="344488"/>
          </a:xfrm>
          <a:prstGeom prst="rect">
            <a:avLst/>
          </a:prstGeom>
          <a:noFill/>
          <a:ln w="9360">
            <a:noFill/>
            <a:miter lim="800000"/>
            <a:headEnd/>
            <a:tailEnd/>
          </a:ln>
        </p:spPr>
        <p:txBody>
          <a:bodyPr wrap="square" lIns="0" tIns="0" rIns="0" bIns="0">
            <a:spAutoFit/>
          </a:bodyPr>
          <a:lstStyle/>
          <a:p>
            <a:pPr algn="ctr" hangingPunct="0">
              <a:lnSpc>
                <a:spcPct val="80000"/>
              </a:lnSpc>
              <a:buClr>
                <a:srgbClr val="000000"/>
              </a:buClr>
              <a:buSzPct val="100000"/>
              <a:buFont typeface="Times New Roman" pitchFamily="18" charset="0"/>
              <a:buNone/>
              <a:tabLst>
                <a:tab pos="723900" algn="l"/>
                <a:tab pos="1447800" algn="l"/>
              </a:tabLst>
            </a:pPr>
            <a:r>
              <a:rPr lang="en-IE" sz="1400" b="1" dirty="0">
                <a:solidFill>
                  <a:srgbClr val="808080"/>
                </a:solidFill>
              </a:rPr>
              <a:t>Social media analytics</a:t>
            </a:r>
          </a:p>
        </p:txBody>
      </p:sp>
      <p:sp>
        <p:nvSpPr>
          <p:cNvPr id="34835" name="Rectangle 32"/>
          <p:cNvSpPr>
            <a:spLocks noChangeArrowheads="1"/>
          </p:cNvSpPr>
          <p:nvPr/>
        </p:nvSpPr>
        <p:spPr bwMode="auto">
          <a:xfrm>
            <a:off x="205687" y="4938921"/>
            <a:ext cx="1223963" cy="344488"/>
          </a:xfrm>
          <a:prstGeom prst="rect">
            <a:avLst/>
          </a:prstGeom>
          <a:noFill/>
          <a:ln w="9360">
            <a:noFill/>
            <a:miter lim="800000"/>
            <a:headEnd/>
            <a:tailEnd/>
          </a:ln>
        </p:spPr>
        <p:txBody>
          <a:bodyPr wrap="square" lIns="0" tIns="0" rIns="0" bIns="0">
            <a:spAutoFit/>
          </a:bodyPr>
          <a:lstStyle/>
          <a:p>
            <a:pPr algn="ctr" hangingPunct="0">
              <a:lnSpc>
                <a:spcPct val="80000"/>
              </a:lnSpc>
              <a:buClr>
                <a:srgbClr val="000000"/>
              </a:buClr>
              <a:buSzPct val="100000"/>
              <a:buFont typeface="Times New Roman" pitchFamily="18" charset="0"/>
              <a:buNone/>
              <a:tabLst>
                <a:tab pos="723900" algn="l"/>
                <a:tab pos="1447800" algn="l"/>
              </a:tabLst>
            </a:pPr>
            <a:r>
              <a:rPr lang="en-IE" sz="1400" b="1" dirty="0">
                <a:solidFill>
                  <a:srgbClr val="808080"/>
                </a:solidFill>
              </a:rPr>
              <a:t>Citizen collaboration </a:t>
            </a:r>
          </a:p>
        </p:txBody>
      </p:sp>
      <p:grpSp>
        <p:nvGrpSpPr>
          <p:cNvPr id="34836" name="Group 33"/>
          <p:cNvGrpSpPr>
            <a:grpSpLocks/>
          </p:cNvGrpSpPr>
          <p:nvPr/>
        </p:nvGrpSpPr>
        <p:grpSpPr bwMode="auto">
          <a:xfrm>
            <a:off x="509693" y="4227721"/>
            <a:ext cx="615950" cy="615950"/>
            <a:chOff x="1222" y="3221"/>
            <a:chExt cx="388" cy="388"/>
          </a:xfrm>
        </p:grpSpPr>
        <p:sp>
          <p:nvSpPr>
            <p:cNvPr id="34837" name="Oval 34"/>
            <p:cNvSpPr>
              <a:spLocks noChangeArrowheads="1"/>
            </p:cNvSpPr>
            <p:nvPr/>
          </p:nvSpPr>
          <p:spPr bwMode="auto">
            <a:xfrm>
              <a:off x="1222" y="3221"/>
              <a:ext cx="388" cy="388"/>
            </a:xfrm>
            <a:prstGeom prst="ellipse">
              <a:avLst/>
            </a:prstGeom>
            <a:solidFill>
              <a:srgbClr val="00B2DA"/>
            </a:solidFill>
            <a:ln w="57240">
              <a:noFill/>
              <a:round/>
              <a:headEnd/>
              <a:tailEnd/>
            </a:ln>
          </p:spPr>
          <p:txBody>
            <a:bodyPr wrap="none" anchor="ctr"/>
            <a:lstStyle/>
            <a:p>
              <a:pPr hangingPunct="0">
                <a:lnSpc>
                  <a:spcPct val="93000"/>
                </a:lnSpc>
                <a:buClr>
                  <a:srgbClr val="000000"/>
                </a:buClr>
                <a:buSzPct val="100000"/>
                <a:buFont typeface="Times New Roman" pitchFamily="18" charset="0"/>
                <a:buNone/>
              </a:pPr>
              <a:endParaRPr lang="en-US" sz="2000" b="1"/>
            </a:p>
          </p:txBody>
        </p:sp>
        <p:pic>
          <p:nvPicPr>
            <p:cNvPr id="34838" name="Picture 35"/>
            <p:cNvPicPr>
              <a:picLocks noChangeAspect="1" noChangeArrowheads="1"/>
            </p:cNvPicPr>
            <p:nvPr/>
          </p:nvPicPr>
          <p:blipFill>
            <a:blip r:embed="rId9"/>
            <a:srcRect/>
            <a:stretch>
              <a:fillRect/>
            </a:stretch>
          </p:blipFill>
          <p:spPr bwMode="auto">
            <a:xfrm>
              <a:off x="1351" y="3266"/>
              <a:ext cx="143" cy="293"/>
            </a:xfrm>
            <a:prstGeom prst="rect">
              <a:avLst/>
            </a:prstGeom>
            <a:noFill/>
            <a:ln w="9360">
              <a:noFill/>
              <a:miter lim="800000"/>
              <a:headEnd/>
              <a:tailEnd/>
            </a:ln>
          </p:spPr>
        </p:pic>
      </p:grpSp>
      <p:grpSp>
        <p:nvGrpSpPr>
          <p:cNvPr id="34832" name="Group 36"/>
          <p:cNvGrpSpPr>
            <a:grpSpLocks/>
          </p:cNvGrpSpPr>
          <p:nvPr/>
        </p:nvGrpSpPr>
        <p:grpSpPr bwMode="auto">
          <a:xfrm>
            <a:off x="8020853" y="2100264"/>
            <a:ext cx="615950" cy="615950"/>
            <a:chOff x="4186" y="1414"/>
            <a:chExt cx="388" cy="388"/>
          </a:xfrm>
        </p:grpSpPr>
        <p:sp>
          <p:nvSpPr>
            <p:cNvPr id="34833" name="Oval 37"/>
            <p:cNvSpPr>
              <a:spLocks noChangeArrowheads="1"/>
            </p:cNvSpPr>
            <p:nvPr/>
          </p:nvSpPr>
          <p:spPr bwMode="auto">
            <a:xfrm>
              <a:off x="4186" y="1414"/>
              <a:ext cx="388" cy="388"/>
            </a:xfrm>
            <a:prstGeom prst="ellipse">
              <a:avLst/>
            </a:prstGeom>
            <a:solidFill>
              <a:srgbClr val="00B2DA"/>
            </a:solidFill>
            <a:ln w="57240">
              <a:noFill/>
              <a:round/>
              <a:headEnd/>
              <a:tailEnd/>
            </a:ln>
          </p:spPr>
          <p:txBody>
            <a:bodyPr wrap="none" anchor="ctr"/>
            <a:lstStyle/>
            <a:p>
              <a:pPr hangingPunct="0">
                <a:lnSpc>
                  <a:spcPct val="93000"/>
                </a:lnSpc>
                <a:buClr>
                  <a:srgbClr val="000000"/>
                </a:buClr>
                <a:buSzPct val="100000"/>
                <a:buFont typeface="Times New Roman" pitchFamily="18" charset="0"/>
                <a:buNone/>
              </a:pPr>
              <a:endParaRPr lang="en-US" sz="2000" b="1">
                <a:solidFill>
                  <a:srgbClr val="008ABF"/>
                </a:solidFill>
              </a:endParaRPr>
            </a:p>
          </p:txBody>
        </p:sp>
        <p:pic>
          <p:nvPicPr>
            <p:cNvPr id="34834" name="Picture 38"/>
            <p:cNvPicPr>
              <a:picLocks noChangeAspect="1" noChangeArrowheads="1"/>
            </p:cNvPicPr>
            <p:nvPr/>
          </p:nvPicPr>
          <p:blipFill>
            <a:blip r:embed="rId10"/>
            <a:srcRect/>
            <a:stretch>
              <a:fillRect/>
            </a:stretch>
          </p:blipFill>
          <p:spPr bwMode="auto">
            <a:xfrm>
              <a:off x="4261" y="1486"/>
              <a:ext cx="250" cy="215"/>
            </a:xfrm>
            <a:prstGeom prst="rect">
              <a:avLst/>
            </a:prstGeom>
            <a:noFill/>
            <a:ln w="9360">
              <a:noFill/>
              <a:miter lim="800000"/>
              <a:headEnd/>
              <a:tailEnd/>
            </a:ln>
          </p:spPr>
        </p:pic>
      </p:grpSp>
      <p:sp>
        <p:nvSpPr>
          <p:cNvPr id="34820" name="Rectangle 2"/>
          <p:cNvSpPr>
            <a:spLocks noChangeArrowheads="1"/>
          </p:cNvSpPr>
          <p:nvPr/>
        </p:nvSpPr>
        <p:spPr bwMode="auto">
          <a:xfrm>
            <a:off x="1568132" y="2030681"/>
            <a:ext cx="6044628" cy="592409"/>
          </a:xfrm>
          <a:prstGeom prst="rect">
            <a:avLst/>
          </a:prstGeom>
          <a:noFill/>
          <a:ln w="9360">
            <a:noFill/>
            <a:miter lim="800000"/>
            <a:headEnd/>
            <a:tailEnd/>
          </a:ln>
        </p:spPr>
        <p:txBody>
          <a:bodyPr lIns="0"/>
          <a:lstStyle/>
          <a:p>
            <a:pPr algn="ctr" hangingPunct="0">
              <a:buClr>
                <a:srgbClr val="000000"/>
              </a:buClr>
              <a:buSzPct val="100000"/>
              <a:tabLst>
                <a:tab pos="723900" algn="l"/>
                <a:tab pos="1447800" algn="l"/>
                <a:tab pos="2171700" algn="l"/>
                <a:tab pos="2895600" algn="l"/>
                <a:tab pos="3619500" algn="l"/>
                <a:tab pos="4343400" algn="l"/>
                <a:tab pos="5067300" algn="l"/>
                <a:tab pos="5791200" algn="l"/>
                <a:tab pos="6515100" algn="l"/>
                <a:tab pos="7239000" algn="l"/>
                <a:tab pos="7962900" algn="l"/>
              </a:tabLst>
            </a:pPr>
            <a:r>
              <a:rPr lang="en-IE" sz="1600" b="1" dirty="0">
                <a:solidFill>
                  <a:srgbClr val="008ABF"/>
                </a:solidFill>
              </a:rPr>
              <a:t>Deployment Ready</a:t>
            </a:r>
          </a:p>
        </p:txBody>
      </p:sp>
      <p:sp>
        <p:nvSpPr>
          <p:cNvPr id="36" name="Text Placeholder 3"/>
          <p:cNvSpPr txBox="1">
            <a:spLocks/>
          </p:cNvSpPr>
          <p:nvPr/>
        </p:nvSpPr>
        <p:spPr>
          <a:xfrm>
            <a:off x="304800" y="1"/>
            <a:ext cx="2667000" cy="381000"/>
          </a:xfrm>
          <a:prstGeom prst="rect">
            <a:avLst/>
          </a:prstGeom>
        </p:spPr>
        <p:txBody>
          <a:bodyPr/>
          <a:lstStyle>
            <a:lvl1pPr marL="225425" indent="-225425" algn="l" defTabSz="914400" rtl="0" eaLnBrk="1" latinLnBrk="0" hangingPunct="1">
              <a:spcBef>
                <a:spcPct val="20000"/>
              </a:spcBef>
              <a:buFont typeface="Wingdings" pitchFamily="2" charset="2"/>
              <a:buChar char="§"/>
              <a:defRPr sz="2000" kern="1200">
                <a:solidFill>
                  <a:schemeClr val="tx1"/>
                </a:solidFill>
                <a:latin typeface="+mn-lt"/>
                <a:ea typeface="+mn-ea"/>
                <a:cs typeface="Arial" panose="020B0604020202020204" pitchFamily="34" charset="0"/>
              </a:defRPr>
            </a:lvl1pPr>
            <a:lvl2pPr marL="463550" indent="-238125" algn="l" defTabSz="914400" rtl="0" eaLnBrk="1" latinLnBrk="0" hangingPunct="1">
              <a:spcBef>
                <a:spcPct val="20000"/>
              </a:spcBef>
              <a:buSzPct val="120000"/>
              <a:buFont typeface="Arial" pitchFamily="34" charset="0"/>
              <a:buChar char="•"/>
              <a:defRPr sz="1800" kern="1200">
                <a:solidFill>
                  <a:schemeClr val="tx1"/>
                </a:solidFill>
                <a:latin typeface="+mn-lt"/>
                <a:ea typeface="+mn-ea"/>
                <a:cs typeface="Arial" panose="020B0604020202020204" pitchFamily="34" charset="0"/>
              </a:defRPr>
            </a:lvl2pPr>
            <a:lvl3pPr marL="688975" indent="-225425" algn="l" defTabSz="914400" rtl="0" eaLnBrk="1" latinLnBrk="0" hangingPunct="1">
              <a:spcBef>
                <a:spcPct val="20000"/>
              </a:spcBef>
              <a:buFont typeface="Calibri" pitchFamily="34" charset="0"/>
              <a:buChar char="−"/>
              <a:defRPr sz="1600" kern="1200">
                <a:solidFill>
                  <a:schemeClr val="tx1"/>
                </a:solidFill>
                <a:latin typeface="+mn-lt"/>
                <a:ea typeface="+mn-ea"/>
                <a:cs typeface="Arial" panose="020B0604020202020204" pitchFamily="34" charset="0"/>
              </a:defRPr>
            </a:lvl3pPr>
            <a:lvl4pPr marL="976313" indent="-236538" algn="l" defTabSz="914400" rtl="0" eaLnBrk="1" latinLnBrk="0" hangingPunct="1">
              <a:spcBef>
                <a:spcPct val="20000"/>
              </a:spcBef>
              <a:buFont typeface="Calibri" pitchFamily="34" charset="0"/>
              <a:buChar char="»"/>
              <a:defRPr sz="1400" kern="1200">
                <a:solidFill>
                  <a:schemeClr val="tx1"/>
                </a:solidFill>
                <a:latin typeface="+mn-lt"/>
                <a:ea typeface="+mn-ea"/>
                <a:cs typeface="Arial" panose="020B0604020202020204" pitchFamily="34" charset="0"/>
              </a:defRPr>
            </a:lvl4pPr>
            <a:lvl5pPr marL="976313" indent="-236538" algn="l" defTabSz="914400" rtl="0" eaLnBrk="1" latinLnBrk="0" hangingPunct="1">
              <a:spcBef>
                <a:spcPct val="20000"/>
              </a:spcBef>
              <a:buFont typeface="Arial" pitchFamily="34" charset="0"/>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None/>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600" dirty="0">
                <a:solidFill>
                  <a:schemeClr val="bg2"/>
                </a:solidFill>
              </a:rPr>
              <a:t>     Solution Overview</a:t>
            </a:r>
          </a:p>
        </p:txBody>
      </p:sp>
      <p:sp>
        <p:nvSpPr>
          <p:cNvPr id="37" name="Slide Number Placeholder 4"/>
          <p:cNvSpPr txBox="1">
            <a:spLocks/>
          </p:cNvSpPr>
          <p:nvPr/>
        </p:nvSpPr>
        <p:spPr>
          <a:xfrm>
            <a:off x="152399" y="6596062"/>
            <a:ext cx="381001" cy="261938"/>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A85E9118-4525-4620-91B5-75B9750E007A}" type="slidenum">
              <a:rPr lang="en-US" sz="1100" smtClean="0">
                <a:latin typeface="Segoe" pitchFamily="34" charset="0"/>
              </a:rPr>
              <a:pPr>
                <a:defRPr/>
              </a:pPr>
              <a:t>4</a:t>
            </a:fld>
            <a:endParaRPr lang="en-US" sz="1100" dirty="0">
              <a:latin typeface="Segoe" pitchFamily="34" charset="0"/>
            </a:endParaRPr>
          </a:p>
        </p:txBody>
      </p:sp>
    </p:spTree>
    <p:extLst>
      <p:ext uri="{BB962C8B-B14F-4D97-AF65-F5344CB8AC3E}">
        <p14:creationId xmlns:p14="http://schemas.microsoft.com/office/powerpoint/2010/main" val="249955799"/>
      </p:ext>
    </p:extLst>
  </p:cSld>
  <p:clrMapOvr>
    <a:masterClrMapping/>
  </p:clrMapOvr>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4266" y="409448"/>
            <a:ext cx="8055864" cy="530352"/>
          </a:xfrm>
        </p:spPr>
        <p:txBody>
          <a:bodyPr/>
          <a:lstStyle/>
          <a:p>
            <a:r>
              <a:rPr lang="en-US" dirty="0"/>
              <a:t>Traceability through Traceability Matrix</a:t>
            </a:r>
          </a:p>
        </p:txBody>
      </p:sp>
      <p:sp>
        <p:nvSpPr>
          <p:cNvPr id="4" name="Text Placeholder 3"/>
          <p:cNvSpPr>
            <a:spLocks noGrp="1"/>
          </p:cNvSpPr>
          <p:nvPr>
            <p:ph type="body" sz="quarter" idx="13"/>
          </p:nvPr>
        </p:nvSpPr>
        <p:spPr/>
        <p:txBody>
          <a:bodyPr>
            <a:normAutofit fontScale="85000" lnSpcReduction="10000"/>
          </a:bodyPr>
          <a:lstStyle/>
          <a:p>
            <a:r>
              <a:rPr lang="en-US" dirty="0"/>
              <a:t>Requirements Traceability</a:t>
            </a:r>
          </a:p>
        </p:txBody>
      </p:sp>
      <p:sp>
        <p:nvSpPr>
          <p:cNvPr id="6" name="Rectangle 10"/>
          <p:cNvSpPr>
            <a:spLocks noChangeArrowheads="1"/>
          </p:cNvSpPr>
          <p:nvPr/>
        </p:nvSpPr>
        <p:spPr bwMode="auto">
          <a:xfrm>
            <a:off x="303213" y="914400"/>
            <a:ext cx="4381500" cy="22621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71450" indent="-171450" eaLnBrk="0" hangingPunct="0">
              <a:spcBef>
                <a:spcPct val="20000"/>
              </a:spcBef>
              <a:buChar char="•"/>
              <a:defRPr sz="3200">
                <a:solidFill>
                  <a:schemeClr val="tx1"/>
                </a:solidFill>
                <a:latin typeface="Arial" pitchFamily="34" charset="0"/>
                <a:cs typeface="Arial" pitchFamily="34" charset="0"/>
              </a:defRPr>
            </a:lvl1pPr>
            <a:lvl2pPr marL="742950" indent="-285750" eaLnBrk="0" hangingPunct="0">
              <a:spcBef>
                <a:spcPct val="20000"/>
              </a:spcBef>
              <a:buChar char="–"/>
              <a:defRPr sz="2800">
                <a:solidFill>
                  <a:schemeClr val="tx1"/>
                </a:solidFill>
                <a:latin typeface="Arial" pitchFamily="34" charset="0"/>
                <a:cs typeface="Arial" pitchFamily="34" charset="0"/>
              </a:defRPr>
            </a:lvl2pPr>
            <a:lvl3pPr marL="1143000" indent="-228600" eaLnBrk="0" hangingPunct="0">
              <a:spcBef>
                <a:spcPct val="20000"/>
              </a:spcBef>
              <a:buChar char="•"/>
              <a:defRPr sz="2400">
                <a:solidFill>
                  <a:schemeClr val="tx1"/>
                </a:solidFill>
                <a:latin typeface="Arial" pitchFamily="34" charset="0"/>
                <a:cs typeface="Arial" pitchFamily="34" charset="0"/>
              </a:defRPr>
            </a:lvl3pPr>
            <a:lvl4pPr marL="1600200" indent="-228600" eaLnBrk="0" hangingPunct="0">
              <a:spcBef>
                <a:spcPct val="20000"/>
              </a:spcBef>
              <a:buChar char="–"/>
              <a:defRPr sz="2000">
                <a:solidFill>
                  <a:schemeClr val="tx1"/>
                </a:solidFill>
                <a:latin typeface="Arial" pitchFamily="34" charset="0"/>
                <a:cs typeface="Arial" pitchFamily="34" charset="0"/>
              </a:defRPr>
            </a:lvl4pPr>
            <a:lvl5pPr marL="2057400" indent="-228600" eaLnBrk="0" hangingPunct="0">
              <a:spcBef>
                <a:spcPct val="20000"/>
              </a:spcBef>
              <a:buChar char="»"/>
              <a:defRPr sz="2000">
                <a:solidFill>
                  <a:schemeClr val="tx1"/>
                </a:solidFill>
                <a:latin typeface="Arial" pitchFamily="34" charset="0"/>
                <a:cs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cs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cs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cs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cs typeface="Arial" pitchFamily="34" charset="0"/>
              </a:defRPr>
            </a:lvl9pPr>
          </a:lstStyle>
          <a:p>
            <a:pPr eaLnBrk="1" hangingPunct="1">
              <a:spcBef>
                <a:spcPct val="5000"/>
              </a:spcBef>
              <a:buFontTx/>
              <a:buNone/>
            </a:pPr>
            <a:r>
              <a:rPr lang="en-US" altLang="en-US" sz="1200" b="1" dirty="0"/>
              <a:t>What is it</a:t>
            </a:r>
          </a:p>
          <a:p>
            <a:pPr eaLnBrk="1" hangingPunct="1">
              <a:spcBef>
                <a:spcPct val="5000"/>
              </a:spcBef>
              <a:buFont typeface="Wingdings" pitchFamily="2" charset="2"/>
              <a:buChar char="§"/>
            </a:pPr>
            <a:r>
              <a:rPr lang="en-US" altLang="en-US" sz="1200" dirty="0"/>
              <a:t>Ensuring </a:t>
            </a:r>
            <a:r>
              <a:rPr lang="en-US" sz="1200" dirty="0"/>
              <a:t>traceability </a:t>
            </a:r>
            <a:r>
              <a:rPr lang="en-US" altLang="en-US" sz="1200" dirty="0"/>
              <a:t>of every project artifact to individual requirement will ensure that the project requirements are met. It’s particularly important in QA to ensure adequate test coverage</a:t>
            </a:r>
          </a:p>
          <a:p>
            <a:pPr eaLnBrk="1" hangingPunct="1">
              <a:spcBef>
                <a:spcPct val="5000"/>
              </a:spcBef>
              <a:buFont typeface="Wingdings" pitchFamily="2" charset="2"/>
              <a:buChar char="§"/>
            </a:pPr>
            <a:r>
              <a:rPr lang="en-US" altLang="en-US" sz="1200" b="1" dirty="0"/>
              <a:t>Value Proposition</a:t>
            </a:r>
          </a:p>
          <a:p>
            <a:pPr eaLnBrk="1" hangingPunct="1">
              <a:spcBef>
                <a:spcPct val="5000"/>
              </a:spcBef>
              <a:buFont typeface="Wingdings" pitchFamily="2" charset="2"/>
              <a:buChar char="§"/>
            </a:pPr>
            <a:r>
              <a:rPr lang="en-US" altLang="en-US" sz="1200" dirty="0"/>
              <a:t>Use UST proprietary tools to create </a:t>
            </a:r>
            <a:r>
              <a:rPr lang="en-US" sz="1200" dirty="0"/>
              <a:t>traceability </a:t>
            </a:r>
            <a:r>
              <a:rPr lang="en-US" altLang="en-US" sz="1200" dirty="0"/>
              <a:t>matrix between requirements and test cases</a:t>
            </a:r>
            <a:endParaRPr lang="en-US" altLang="en-US" sz="1200" b="1" dirty="0"/>
          </a:p>
          <a:p>
            <a:pPr eaLnBrk="1" hangingPunct="1">
              <a:spcBef>
                <a:spcPct val="50000"/>
              </a:spcBef>
              <a:buFontTx/>
              <a:buNone/>
            </a:pPr>
            <a:r>
              <a:rPr lang="en-US" altLang="en-US" sz="1200" b="1" dirty="0"/>
              <a:t>Challenges addressed</a:t>
            </a:r>
          </a:p>
          <a:p>
            <a:pPr eaLnBrk="1" hangingPunct="1">
              <a:spcBef>
                <a:spcPct val="5000"/>
              </a:spcBef>
              <a:buFont typeface="Wingdings" pitchFamily="2" charset="2"/>
              <a:buChar char="§"/>
            </a:pPr>
            <a:r>
              <a:rPr lang="en-AU" altLang="en-US" sz="1200" dirty="0"/>
              <a:t>Test Coverage</a:t>
            </a:r>
          </a:p>
          <a:p>
            <a:pPr eaLnBrk="1" hangingPunct="1">
              <a:spcBef>
                <a:spcPct val="5000"/>
              </a:spcBef>
              <a:buFont typeface="Wingdings" pitchFamily="2" charset="2"/>
              <a:buChar char="§"/>
            </a:pPr>
            <a:r>
              <a:rPr lang="en-AU" altLang="en-US" sz="1200" dirty="0"/>
              <a:t>Application Stability</a:t>
            </a:r>
          </a:p>
        </p:txBody>
      </p:sp>
      <p:grpSp>
        <p:nvGrpSpPr>
          <p:cNvPr id="3" name="Group 71"/>
          <p:cNvGrpSpPr/>
          <p:nvPr/>
        </p:nvGrpSpPr>
        <p:grpSpPr>
          <a:xfrm>
            <a:off x="5172434" y="1093493"/>
            <a:ext cx="3899694" cy="2487907"/>
            <a:chOff x="547914" y="3756479"/>
            <a:chExt cx="3338286" cy="2524579"/>
          </a:xfrm>
        </p:grpSpPr>
        <p:sp>
          <p:nvSpPr>
            <p:cNvPr id="7" name="Rectangle 6"/>
            <p:cNvSpPr/>
            <p:nvPr/>
          </p:nvSpPr>
          <p:spPr>
            <a:xfrm>
              <a:off x="547914" y="3810000"/>
              <a:ext cx="3810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R1</a:t>
              </a:r>
            </a:p>
          </p:txBody>
        </p:sp>
        <p:sp>
          <p:nvSpPr>
            <p:cNvPr id="12" name="Rectangle 11"/>
            <p:cNvSpPr/>
            <p:nvPr/>
          </p:nvSpPr>
          <p:spPr>
            <a:xfrm>
              <a:off x="555174" y="5976258"/>
              <a:ext cx="3810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Rn</a:t>
              </a:r>
            </a:p>
          </p:txBody>
        </p:sp>
        <p:sp>
          <p:nvSpPr>
            <p:cNvPr id="13" name="Rectangle 12"/>
            <p:cNvSpPr/>
            <p:nvPr/>
          </p:nvSpPr>
          <p:spPr>
            <a:xfrm>
              <a:off x="1638300" y="3756479"/>
              <a:ext cx="381000" cy="304800"/>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TC1</a:t>
              </a:r>
              <a:endParaRPr lang="en-US" sz="1400" dirty="0"/>
            </a:p>
          </p:txBody>
        </p:sp>
        <p:sp>
          <p:nvSpPr>
            <p:cNvPr id="14" name="Rectangle 13"/>
            <p:cNvSpPr/>
            <p:nvPr/>
          </p:nvSpPr>
          <p:spPr>
            <a:xfrm>
              <a:off x="547914" y="4619172"/>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R2</a:t>
              </a:r>
            </a:p>
          </p:txBody>
        </p:sp>
        <p:sp>
          <p:nvSpPr>
            <p:cNvPr id="15" name="Rectangle 14"/>
            <p:cNvSpPr/>
            <p:nvPr/>
          </p:nvSpPr>
          <p:spPr>
            <a:xfrm>
              <a:off x="547914" y="5272314"/>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R3</a:t>
              </a:r>
            </a:p>
          </p:txBody>
        </p:sp>
        <p:sp>
          <p:nvSpPr>
            <p:cNvPr id="16" name="Rectangle 15"/>
            <p:cNvSpPr/>
            <p:nvPr/>
          </p:nvSpPr>
          <p:spPr>
            <a:xfrm>
              <a:off x="1387929" y="4317094"/>
              <a:ext cx="381000" cy="304800"/>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TC2</a:t>
              </a:r>
              <a:endParaRPr lang="en-US" sz="1400" dirty="0"/>
            </a:p>
          </p:txBody>
        </p:sp>
        <p:sp>
          <p:nvSpPr>
            <p:cNvPr id="17" name="Rectangle 16"/>
            <p:cNvSpPr/>
            <p:nvPr/>
          </p:nvSpPr>
          <p:spPr>
            <a:xfrm>
              <a:off x="3505200" y="3943350"/>
              <a:ext cx="381000" cy="304800"/>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TC5</a:t>
              </a:r>
              <a:endParaRPr lang="en-US" sz="1400" dirty="0"/>
            </a:p>
          </p:txBody>
        </p:sp>
        <p:sp>
          <p:nvSpPr>
            <p:cNvPr id="18" name="Rectangle 17"/>
            <p:cNvSpPr/>
            <p:nvPr/>
          </p:nvSpPr>
          <p:spPr>
            <a:xfrm>
              <a:off x="2775857" y="3882117"/>
              <a:ext cx="381000" cy="304800"/>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TC3</a:t>
              </a:r>
              <a:endParaRPr lang="en-US" sz="1400" dirty="0"/>
            </a:p>
          </p:txBody>
        </p:sp>
        <p:cxnSp>
          <p:nvCxnSpPr>
            <p:cNvPr id="20" name="Elbow Connector 19"/>
            <p:cNvCxnSpPr>
              <a:stCxn id="7" idx="3"/>
              <a:endCxn id="13" idx="1"/>
            </p:cNvCxnSpPr>
            <p:nvPr/>
          </p:nvCxnSpPr>
          <p:spPr>
            <a:xfrm flipV="1">
              <a:off x="928914" y="3908879"/>
              <a:ext cx="709386" cy="244021"/>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Elbow Connector 21"/>
            <p:cNvCxnSpPr>
              <a:stCxn id="7" idx="3"/>
              <a:endCxn id="16" idx="1"/>
            </p:cNvCxnSpPr>
            <p:nvPr/>
          </p:nvCxnSpPr>
          <p:spPr>
            <a:xfrm>
              <a:off x="928914" y="4152900"/>
              <a:ext cx="459015" cy="316594"/>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Elbow Connector 23"/>
            <p:cNvCxnSpPr>
              <a:stCxn id="7" idx="3"/>
              <a:endCxn id="17" idx="0"/>
            </p:cNvCxnSpPr>
            <p:nvPr/>
          </p:nvCxnSpPr>
          <p:spPr>
            <a:xfrm flipV="1">
              <a:off x="928914" y="3943350"/>
              <a:ext cx="2766786" cy="209550"/>
            </a:xfrm>
            <a:prstGeom prst="bentConnector4">
              <a:avLst>
                <a:gd name="adj1" fmla="val 46557"/>
                <a:gd name="adj2" fmla="val 272727"/>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Elbow Connector 25"/>
            <p:cNvCxnSpPr>
              <a:stCxn id="7" idx="3"/>
              <a:endCxn id="18" idx="2"/>
            </p:cNvCxnSpPr>
            <p:nvPr/>
          </p:nvCxnSpPr>
          <p:spPr>
            <a:xfrm>
              <a:off x="928914" y="4152900"/>
              <a:ext cx="2037443" cy="34017"/>
            </a:xfrm>
            <a:prstGeom prst="bentConnector4">
              <a:avLst>
                <a:gd name="adj1" fmla="val 45325"/>
                <a:gd name="adj2" fmla="val 772017"/>
              </a:avLst>
            </a:prstGeom>
            <a:ln>
              <a:tailEnd type="arrow"/>
            </a:ln>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2130198" y="4893130"/>
              <a:ext cx="381000" cy="304800"/>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TC7</a:t>
              </a:r>
              <a:endParaRPr lang="en-US" sz="1400" dirty="0"/>
            </a:p>
          </p:txBody>
        </p:sp>
        <p:sp>
          <p:nvSpPr>
            <p:cNvPr id="30" name="Rectangle 29"/>
            <p:cNvSpPr/>
            <p:nvPr/>
          </p:nvSpPr>
          <p:spPr>
            <a:xfrm>
              <a:off x="2775857" y="4581072"/>
              <a:ext cx="381000" cy="304800"/>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TC6</a:t>
              </a:r>
              <a:endParaRPr lang="en-US" sz="1400" dirty="0"/>
            </a:p>
          </p:txBody>
        </p:sp>
        <p:sp>
          <p:nvSpPr>
            <p:cNvPr id="31" name="Rectangle 30"/>
            <p:cNvSpPr/>
            <p:nvPr/>
          </p:nvSpPr>
          <p:spPr>
            <a:xfrm>
              <a:off x="1447800" y="5197930"/>
              <a:ext cx="381000" cy="304800"/>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TC8</a:t>
              </a:r>
              <a:endParaRPr lang="en-US" sz="1400" dirty="0"/>
            </a:p>
          </p:txBody>
        </p:sp>
        <p:sp>
          <p:nvSpPr>
            <p:cNvPr id="32" name="Rectangle 31"/>
            <p:cNvSpPr/>
            <p:nvPr/>
          </p:nvSpPr>
          <p:spPr>
            <a:xfrm>
              <a:off x="1371600" y="5958114"/>
              <a:ext cx="381000" cy="304800"/>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TCm</a:t>
              </a:r>
              <a:endParaRPr lang="en-US" sz="1100" dirty="0"/>
            </a:p>
          </p:txBody>
        </p:sp>
        <p:cxnSp>
          <p:nvCxnSpPr>
            <p:cNvPr id="34" name="Elbow Connector 33"/>
            <p:cNvCxnSpPr>
              <a:stCxn id="14" idx="3"/>
              <a:endCxn id="29" idx="1"/>
            </p:cNvCxnSpPr>
            <p:nvPr/>
          </p:nvCxnSpPr>
          <p:spPr>
            <a:xfrm>
              <a:off x="928914" y="4885872"/>
              <a:ext cx="1201284" cy="159658"/>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6" name="Elbow Connector 45"/>
            <p:cNvCxnSpPr>
              <a:stCxn id="14" idx="3"/>
              <a:endCxn id="30" idx="1"/>
            </p:cNvCxnSpPr>
            <p:nvPr/>
          </p:nvCxnSpPr>
          <p:spPr>
            <a:xfrm flipV="1">
              <a:off x="928914" y="4733472"/>
              <a:ext cx="1846943" cy="152400"/>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6" name="Elbow Connector 55"/>
            <p:cNvCxnSpPr>
              <a:stCxn id="15" idx="3"/>
              <a:endCxn id="31" idx="1"/>
            </p:cNvCxnSpPr>
            <p:nvPr/>
          </p:nvCxnSpPr>
          <p:spPr>
            <a:xfrm flipV="1">
              <a:off x="928914" y="5350330"/>
              <a:ext cx="518886" cy="188684"/>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8" name="Elbow Connector 57"/>
            <p:cNvCxnSpPr>
              <a:stCxn id="12" idx="3"/>
              <a:endCxn id="32" idx="1"/>
            </p:cNvCxnSpPr>
            <p:nvPr/>
          </p:nvCxnSpPr>
          <p:spPr>
            <a:xfrm flipV="1">
              <a:off x="936174" y="6110514"/>
              <a:ext cx="435426" cy="18144"/>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61" name="Rectangle 60"/>
            <p:cNvSpPr/>
            <p:nvPr/>
          </p:nvSpPr>
          <p:spPr>
            <a:xfrm>
              <a:off x="1981200" y="5562600"/>
              <a:ext cx="381000" cy="304800"/>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t>TC10</a:t>
              </a:r>
              <a:endParaRPr lang="en-US" sz="1050" dirty="0"/>
            </a:p>
          </p:txBody>
        </p:sp>
        <p:cxnSp>
          <p:nvCxnSpPr>
            <p:cNvPr id="65" name="Elbow Connector 64"/>
            <p:cNvCxnSpPr>
              <a:stCxn id="15" idx="3"/>
              <a:endCxn id="61" idx="1"/>
            </p:cNvCxnSpPr>
            <p:nvPr/>
          </p:nvCxnSpPr>
          <p:spPr>
            <a:xfrm>
              <a:off x="928914" y="5539014"/>
              <a:ext cx="1052286" cy="175986"/>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66" name="Rectangle 65"/>
            <p:cNvSpPr/>
            <p:nvPr/>
          </p:nvSpPr>
          <p:spPr>
            <a:xfrm>
              <a:off x="3505200" y="5105400"/>
              <a:ext cx="381000" cy="3048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D1</a:t>
              </a:r>
              <a:endParaRPr lang="en-US" sz="1400" dirty="0"/>
            </a:p>
          </p:txBody>
        </p:sp>
        <p:sp>
          <p:nvSpPr>
            <p:cNvPr id="67" name="Rectangle 66"/>
            <p:cNvSpPr/>
            <p:nvPr/>
          </p:nvSpPr>
          <p:spPr>
            <a:xfrm>
              <a:off x="3505200" y="5562600"/>
              <a:ext cx="381000" cy="3048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D2</a:t>
              </a:r>
              <a:endParaRPr lang="en-US" sz="1400" dirty="0"/>
            </a:p>
          </p:txBody>
        </p:sp>
        <p:cxnSp>
          <p:nvCxnSpPr>
            <p:cNvPr id="69" name="Elbow Connector 68"/>
            <p:cNvCxnSpPr>
              <a:stCxn id="61" idx="3"/>
              <a:endCxn id="66" idx="1"/>
            </p:cNvCxnSpPr>
            <p:nvPr/>
          </p:nvCxnSpPr>
          <p:spPr>
            <a:xfrm flipV="1">
              <a:off x="2362200" y="5257800"/>
              <a:ext cx="1143000" cy="457200"/>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1" name="Elbow Connector 70"/>
            <p:cNvCxnSpPr>
              <a:stCxn id="32" idx="3"/>
              <a:endCxn id="67" idx="2"/>
            </p:cNvCxnSpPr>
            <p:nvPr/>
          </p:nvCxnSpPr>
          <p:spPr>
            <a:xfrm flipV="1">
              <a:off x="1752600" y="5867400"/>
              <a:ext cx="1943100" cy="243114"/>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grpSp>
      <p:cxnSp>
        <p:nvCxnSpPr>
          <p:cNvPr id="77" name="Straight Connector 76"/>
          <p:cNvCxnSpPr/>
          <p:nvPr/>
        </p:nvCxnSpPr>
        <p:spPr>
          <a:xfrm>
            <a:off x="488696" y="3276600"/>
            <a:ext cx="4424386" cy="0"/>
          </a:xfrm>
          <a:prstGeom prst="line">
            <a:avLst/>
          </a:prstGeom>
          <a:ln w="12700"/>
        </p:spPr>
        <p:style>
          <a:lnRef idx="1">
            <a:schemeClr val="accent1"/>
          </a:lnRef>
          <a:fillRef idx="0">
            <a:schemeClr val="accent1"/>
          </a:fillRef>
          <a:effectRef idx="0">
            <a:schemeClr val="accent1"/>
          </a:effectRef>
          <a:fontRef idx="minor">
            <a:schemeClr val="tx1"/>
          </a:fontRef>
        </p:style>
      </p:cxnSp>
      <p:graphicFrame>
        <p:nvGraphicFramePr>
          <p:cNvPr id="80" name="Table 79"/>
          <p:cNvGraphicFramePr>
            <a:graphicFrameLocks noGrp="1"/>
          </p:cNvGraphicFramePr>
          <p:nvPr>
            <p:extLst>
              <p:ext uri="{D42A27DB-BD31-4B8C-83A1-F6EECF244321}">
                <p14:modId xmlns:p14="http://schemas.microsoft.com/office/powerpoint/2010/main" val="3517154191"/>
              </p:ext>
            </p:extLst>
          </p:nvPr>
        </p:nvGraphicFramePr>
        <p:xfrm>
          <a:off x="228600" y="3974533"/>
          <a:ext cx="4282659" cy="2377440"/>
        </p:xfrm>
        <a:graphic>
          <a:graphicData uri="http://schemas.openxmlformats.org/drawingml/2006/table">
            <a:tbl>
              <a:tblPr firstRow="1" bandRow="1">
                <a:tableStyleId>{3B4B98B0-60AC-42C2-AFA5-B58CD77FA1E5}</a:tableStyleId>
              </a:tblPr>
              <a:tblGrid>
                <a:gridCol w="1427553">
                  <a:extLst>
                    <a:ext uri="{9D8B030D-6E8A-4147-A177-3AD203B41FA5}">
                      <a16:colId xmlns:a16="http://schemas.microsoft.com/office/drawing/2014/main" val="20000"/>
                    </a:ext>
                  </a:extLst>
                </a:gridCol>
                <a:gridCol w="1427553">
                  <a:extLst>
                    <a:ext uri="{9D8B030D-6E8A-4147-A177-3AD203B41FA5}">
                      <a16:colId xmlns:a16="http://schemas.microsoft.com/office/drawing/2014/main" val="20001"/>
                    </a:ext>
                  </a:extLst>
                </a:gridCol>
                <a:gridCol w="1427553">
                  <a:extLst>
                    <a:ext uri="{9D8B030D-6E8A-4147-A177-3AD203B41FA5}">
                      <a16:colId xmlns:a16="http://schemas.microsoft.com/office/drawing/2014/main" val="20002"/>
                    </a:ext>
                  </a:extLst>
                </a:gridCol>
              </a:tblGrid>
              <a:tr h="475547">
                <a:tc>
                  <a:txBody>
                    <a:bodyPr/>
                    <a:lstStyle/>
                    <a:p>
                      <a:r>
                        <a:rPr lang="en-US" sz="1600" dirty="0">
                          <a:solidFill>
                            <a:schemeClr val="accent1"/>
                          </a:solidFill>
                        </a:rPr>
                        <a:t>Requirements</a:t>
                      </a:r>
                    </a:p>
                  </a:txBody>
                  <a:tcPr/>
                </a:tc>
                <a:tc>
                  <a:txBody>
                    <a:bodyPr/>
                    <a:lstStyle/>
                    <a:p>
                      <a:r>
                        <a:rPr lang="en-US" sz="1600" dirty="0">
                          <a:solidFill>
                            <a:schemeClr val="accent6"/>
                          </a:solidFill>
                        </a:rPr>
                        <a:t>Test</a:t>
                      </a:r>
                      <a:r>
                        <a:rPr lang="en-US" sz="1600" baseline="0" dirty="0">
                          <a:solidFill>
                            <a:schemeClr val="accent6"/>
                          </a:solidFill>
                        </a:rPr>
                        <a:t> Cases</a:t>
                      </a:r>
                      <a:endParaRPr lang="en-US" sz="1600" dirty="0">
                        <a:solidFill>
                          <a:schemeClr val="accent6"/>
                        </a:solidFill>
                      </a:endParaRPr>
                    </a:p>
                  </a:txBody>
                  <a:tcPr/>
                </a:tc>
                <a:tc>
                  <a:txBody>
                    <a:bodyPr/>
                    <a:lstStyle/>
                    <a:p>
                      <a:r>
                        <a:rPr lang="en-US" sz="1600" dirty="0">
                          <a:solidFill>
                            <a:srgbClr val="FF0000"/>
                          </a:solidFill>
                        </a:rPr>
                        <a:t>Defects</a:t>
                      </a:r>
                    </a:p>
                  </a:txBody>
                  <a:tcPr/>
                </a:tc>
                <a:extLst>
                  <a:ext uri="{0D108BD9-81ED-4DB2-BD59-A6C34878D82A}">
                    <a16:rowId xmlns:a16="http://schemas.microsoft.com/office/drawing/2014/main" val="10000"/>
                  </a:ext>
                </a:extLst>
              </a:tr>
              <a:tr h="381000">
                <a:tc>
                  <a:txBody>
                    <a:bodyPr/>
                    <a:lstStyle/>
                    <a:p>
                      <a:r>
                        <a:rPr lang="en-US" sz="1600" dirty="0">
                          <a:solidFill>
                            <a:schemeClr val="accent1"/>
                          </a:solidFill>
                        </a:rPr>
                        <a:t>R1</a:t>
                      </a:r>
                    </a:p>
                  </a:txBody>
                  <a:tcPr/>
                </a:tc>
                <a:tc>
                  <a:txBody>
                    <a:bodyPr/>
                    <a:lstStyle/>
                    <a:p>
                      <a:r>
                        <a:rPr lang="en-US" sz="1600" dirty="0">
                          <a:solidFill>
                            <a:schemeClr val="accent6"/>
                          </a:solidFill>
                        </a:rPr>
                        <a:t>TC1, TC2, TC3, TC4</a:t>
                      </a:r>
                    </a:p>
                  </a:txBody>
                  <a:tcPr/>
                </a:tc>
                <a:tc>
                  <a:txBody>
                    <a:bodyPr/>
                    <a:lstStyle/>
                    <a:p>
                      <a:endParaRPr lang="en-US" sz="1600" dirty="0">
                        <a:solidFill>
                          <a:srgbClr val="FF0000"/>
                        </a:solidFill>
                      </a:endParaRPr>
                    </a:p>
                  </a:txBody>
                  <a:tcPr/>
                </a:tc>
                <a:extLst>
                  <a:ext uri="{0D108BD9-81ED-4DB2-BD59-A6C34878D82A}">
                    <a16:rowId xmlns:a16="http://schemas.microsoft.com/office/drawing/2014/main" val="10001"/>
                  </a:ext>
                </a:extLst>
              </a:tr>
              <a:tr h="381000">
                <a:tc>
                  <a:txBody>
                    <a:bodyPr/>
                    <a:lstStyle/>
                    <a:p>
                      <a:r>
                        <a:rPr lang="en-US" sz="1600" dirty="0">
                          <a:solidFill>
                            <a:schemeClr val="accent1"/>
                          </a:solidFill>
                        </a:rPr>
                        <a:t>R2</a:t>
                      </a:r>
                    </a:p>
                  </a:txBody>
                  <a:tcPr/>
                </a:tc>
                <a:tc>
                  <a:txBody>
                    <a:bodyPr/>
                    <a:lstStyle/>
                    <a:p>
                      <a:r>
                        <a:rPr lang="en-US" sz="1600" dirty="0">
                          <a:solidFill>
                            <a:schemeClr val="accent6"/>
                          </a:solidFill>
                        </a:rPr>
                        <a:t>TC7, TC6</a:t>
                      </a:r>
                    </a:p>
                  </a:txBody>
                  <a:tcPr/>
                </a:tc>
                <a:tc>
                  <a:txBody>
                    <a:bodyPr/>
                    <a:lstStyle/>
                    <a:p>
                      <a:endParaRPr lang="en-US" sz="1600" dirty="0">
                        <a:solidFill>
                          <a:srgbClr val="FF0000"/>
                        </a:solidFill>
                      </a:endParaRPr>
                    </a:p>
                  </a:txBody>
                  <a:tcPr/>
                </a:tc>
                <a:extLst>
                  <a:ext uri="{0D108BD9-81ED-4DB2-BD59-A6C34878D82A}">
                    <a16:rowId xmlns:a16="http://schemas.microsoft.com/office/drawing/2014/main" val="10002"/>
                  </a:ext>
                </a:extLst>
              </a:tr>
              <a:tr h="381000">
                <a:tc>
                  <a:txBody>
                    <a:bodyPr/>
                    <a:lstStyle/>
                    <a:p>
                      <a:r>
                        <a:rPr lang="en-US" sz="1600" dirty="0">
                          <a:solidFill>
                            <a:schemeClr val="accent1"/>
                          </a:solidFill>
                        </a:rPr>
                        <a:t>R3</a:t>
                      </a:r>
                    </a:p>
                  </a:txBody>
                  <a:tcPr/>
                </a:tc>
                <a:tc>
                  <a:txBody>
                    <a:bodyPr/>
                    <a:lstStyle/>
                    <a:p>
                      <a:r>
                        <a:rPr lang="en-US" sz="1600" dirty="0">
                          <a:solidFill>
                            <a:schemeClr val="accent6"/>
                          </a:solidFill>
                        </a:rPr>
                        <a:t>TC8,</a:t>
                      </a:r>
                      <a:r>
                        <a:rPr lang="en-US" sz="1600" baseline="0" dirty="0">
                          <a:solidFill>
                            <a:schemeClr val="accent6"/>
                          </a:solidFill>
                        </a:rPr>
                        <a:t> TC10</a:t>
                      </a:r>
                      <a:endParaRPr lang="en-US" sz="1600" dirty="0">
                        <a:solidFill>
                          <a:schemeClr val="accent6"/>
                        </a:solidFill>
                      </a:endParaRPr>
                    </a:p>
                  </a:txBody>
                  <a:tcPr/>
                </a:tc>
                <a:tc>
                  <a:txBody>
                    <a:bodyPr/>
                    <a:lstStyle/>
                    <a:p>
                      <a:r>
                        <a:rPr lang="en-US" sz="1600" dirty="0">
                          <a:solidFill>
                            <a:srgbClr val="FF0000"/>
                          </a:solidFill>
                        </a:rPr>
                        <a:t>D1</a:t>
                      </a:r>
                    </a:p>
                  </a:txBody>
                  <a:tcPr/>
                </a:tc>
                <a:extLst>
                  <a:ext uri="{0D108BD9-81ED-4DB2-BD59-A6C34878D82A}">
                    <a16:rowId xmlns:a16="http://schemas.microsoft.com/office/drawing/2014/main" val="10003"/>
                  </a:ext>
                </a:extLst>
              </a:tr>
              <a:tr h="457200">
                <a:tc>
                  <a:txBody>
                    <a:bodyPr/>
                    <a:lstStyle/>
                    <a:p>
                      <a:r>
                        <a:rPr lang="en-US" sz="1600" dirty="0">
                          <a:solidFill>
                            <a:schemeClr val="accent1"/>
                          </a:solidFill>
                        </a:rPr>
                        <a:t>Rn</a:t>
                      </a:r>
                    </a:p>
                  </a:txBody>
                  <a:tcPr/>
                </a:tc>
                <a:tc>
                  <a:txBody>
                    <a:bodyPr/>
                    <a:lstStyle/>
                    <a:p>
                      <a:r>
                        <a:rPr lang="en-US" sz="1600" dirty="0">
                          <a:solidFill>
                            <a:schemeClr val="accent6"/>
                          </a:solidFill>
                        </a:rPr>
                        <a:t>TCm</a:t>
                      </a:r>
                    </a:p>
                  </a:txBody>
                  <a:tcPr/>
                </a:tc>
                <a:tc>
                  <a:txBody>
                    <a:bodyPr/>
                    <a:lstStyle/>
                    <a:p>
                      <a:r>
                        <a:rPr lang="en-US" sz="1600" dirty="0">
                          <a:solidFill>
                            <a:srgbClr val="FF0000"/>
                          </a:solidFill>
                        </a:rPr>
                        <a:t>D2</a:t>
                      </a:r>
                    </a:p>
                  </a:txBody>
                  <a:tcPr/>
                </a:tc>
                <a:extLst>
                  <a:ext uri="{0D108BD9-81ED-4DB2-BD59-A6C34878D82A}">
                    <a16:rowId xmlns:a16="http://schemas.microsoft.com/office/drawing/2014/main" val="10004"/>
                  </a:ext>
                </a:extLst>
              </a:tr>
            </a:tbl>
          </a:graphicData>
        </a:graphic>
      </p:graphicFrame>
      <p:pic>
        <p:nvPicPr>
          <p:cNvPr id="1027" name="Picture 3" descr="C:\Users\U14732\AppData\Local\Microsoft\Windows\Temporary Internet Files\Content.IE5\GQCYWDBW\MC900441954[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12920" y="4399092"/>
            <a:ext cx="3197680" cy="2154108"/>
          </a:xfrm>
          <a:prstGeom prst="rect">
            <a:avLst/>
          </a:prstGeom>
          <a:noFill/>
          <a:extLst>
            <a:ext uri="{909E8E84-426E-40DD-AFC4-6F175D3DCCD1}">
              <a14:hiddenFill xmlns:a14="http://schemas.microsoft.com/office/drawing/2010/main">
                <a:solidFill>
                  <a:srgbClr val="FFFFFF"/>
                </a:solidFill>
              </a14:hiddenFill>
            </a:ext>
          </a:extLst>
        </p:spPr>
      </p:pic>
      <p:sp>
        <p:nvSpPr>
          <p:cNvPr id="82" name="TextBox 81"/>
          <p:cNvSpPr txBox="1"/>
          <p:nvPr/>
        </p:nvSpPr>
        <p:spPr>
          <a:xfrm>
            <a:off x="1066800" y="3505200"/>
            <a:ext cx="3276600" cy="369332"/>
          </a:xfrm>
          <a:prstGeom prst="rect">
            <a:avLst/>
          </a:prstGeom>
          <a:noFill/>
        </p:spPr>
        <p:txBody>
          <a:bodyPr wrap="square" rtlCol="0">
            <a:spAutoFit/>
          </a:bodyPr>
          <a:lstStyle/>
          <a:p>
            <a:r>
              <a:rPr lang="en-US" b="1" dirty="0"/>
              <a:t>Traceability Matrix</a:t>
            </a:r>
          </a:p>
        </p:txBody>
      </p:sp>
      <p:grpSp>
        <p:nvGrpSpPr>
          <p:cNvPr id="8" name="Group 2"/>
          <p:cNvGrpSpPr/>
          <p:nvPr/>
        </p:nvGrpSpPr>
        <p:grpSpPr>
          <a:xfrm>
            <a:off x="4852714" y="3733800"/>
            <a:ext cx="4443686" cy="395514"/>
            <a:chOff x="4776514" y="4419600"/>
            <a:chExt cx="4443686" cy="395514"/>
          </a:xfrm>
        </p:grpSpPr>
        <p:sp>
          <p:nvSpPr>
            <p:cNvPr id="73" name="Rectangle 72"/>
            <p:cNvSpPr/>
            <p:nvPr/>
          </p:nvSpPr>
          <p:spPr>
            <a:xfrm>
              <a:off x="8148614" y="4510314"/>
              <a:ext cx="775798" cy="300372"/>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Defects</a:t>
              </a:r>
              <a:endParaRPr lang="en-US" sz="1400" dirty="0"/>
            </a:p>
          </p:txBody>
        </p:sp>
        <p:sp>
          <p:nvSpPr>
            <p:cNvPr id="74" name="Rectangle 73"/>
            <p:cNvSpPr/>
            <p:nvPr/>
          </p:nvSpPr>
          <p:spPr>
            <a:xfrm>
              <a:off x="5984629" y="4514742"/>
              <a:ext cx="1859185" cy="300372"/>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Test cases</a:t>
              </a:r>
              <a:endParaRPr lang="en-US" sz="2400" dirty="0"/>
            </a:p>
          </p:txBody>
        </p:sp>
        <p:sp>
          <p:nvSpPr>
            <p:cNvPr id="75" name="Rectangle 74"/>
            <p:cNvSpPr/>
            <p:nvPr/>
          </p:nvSpPr>
          <p:spPr>
            <a:xfrm>
              <a:off x="4776514" y="4514742"/>
              <a:ext cx="1120413" cy="3003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Requirements</a:t>
              </a:r>
            </a:p>
          </p:txBody>
        </p:sp>
        <p:cxnSp>
          <p:nvCxnSpPr>
            <p:cNvPr id="85" name="Straight Connector 84"/>
            <p:cNvCxnSpPr/>
            <p:nvPr/>
          </p:nvCxnSpPr>
          <p:spPr>
            <a:xfrm>
              <a:off x="4795814" y="4419600"/>
              <a:ext cx="4424386" cy="0"/>
            </a:xfrm>
            <a:prstGeom prst="line">
              <a:avLst/>
            </a:prstGeom>
            <a:ln w="12700"/>
          </p:spPr>
          <p:style>
            <a:lnRef idx="1">
              <a:schemeClr val="accent1"/>
            </a:lnRef>
            <a:fillRef idx="0">
              <a:schemeClr val="accent1"/>
            </a:fillRef>
            <a:effectRef idx="0">
              <a:schemeClr val="accent1"/>
            </a:effectRef>
            <a:fontRef idx="minor">
              <a:schemeClr val="tx1"/>
            </a:fontRef>
          </p:style>
        </p:cxnSp>
      </p:grpSp>
      <p:cxnSp>
        <p:nvCxnSpPr>
          <p:cNvPr id="84" name="Straight Connector 83"/>
          <p:cNvCxnSpPr/>
          <p:nvPr/>
        </p:nvCxnSpPr>
        <p:spPr>
          <a:xfrm>
            <a:off x="4923972" y="1157514"/>
            <a:ext cx="0" cy="2116657"/>
          </a:xfrm>
          <a:prstGeom prst="line">
            <a:avLst/>
          </a:prstGeom>
        </p:spPr>
        <p:style>
          <a:lnRef idx="1">
            <a:schemeClr val="accent1"/>
          </a:lnRef>
          <a:fillRef idx="0">
            <a:schemeClr val="accent1"/>
          </a:fillRef>
          <a:effectRef idx="0">
            <a:schemeClr val="accent1"/>
          </a:effectRef>
          <a:fontRef idx="minor">
            <a:schemeClr val="tx1"/>
          </a:fontRef>
        </p:style>
      </p:cxnSp>
      <p:sp>
        <p:nvSpPr>
          <p:cNvPr id="43" name="Slide Number Placeholder 4"/>
          <p:cNvSpPr>
            <a:spLocks noGrp="1"/>
          </p:cNvSpPr>
          <p:nvPr>
            <p:ph type="sldNum" sz="quarter" idx="4294967295"/>
          </p:nvPr>
        </p:nvSpPr>
        <p:spPr>
          <a:xfrm>
            <a:off x="152399" y="6596062"/>
            <a:ext cx="381001" cy="261938"/>
          </a:xfrm>
          <a:prstGeom prst="rect">
            <a:avLst/>
          </a:prstGeom>
        </p:spPr>
        <p:txBody>
          <a:bodyPr/>
          <a:lstStyle/>
          <a:p>
            <a:pPr>
              <a:defRPr/>
            </a:pPr>
            <a:fld id="{A85E9118-4525-4620-91B5-75B9750E007A}" type="slidenum">
              <a:rPr lang="en-US" sz="1100" smtClean="0">
                <a:latin typeface="Segoe" pitchFamily="34" charset="0"/>
              </a:rPr>
              <a:pPr>
                <a:defRPr/>
              </a:pPr>
              <a:t>40</a:t>
            </a:fld>
            <a:endParaRPr lang="en-US" sz="1100" dirty="0">
              <a:latin typeface="Segoe" pitchFamily="34" charset="0"/>
            </a:endParaRPr>
          </a:p>
        </p:txBody>
      </p:sp>
    </p:spTree>
    <p:extLst>
      <p:ext uri="{BB962C8B-B14F-4D97-AF65-F5344CB8AC3E}">
        <p14:creationId xmlns:p14="http://schemas.microsoft.com/office/powerpoint/2010/main" val="189582469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Service Delivery Management</a:t>
            </a:r>
          </a:p>
        </p:txBody>
      </p:sp>
      <p:sp>
        <p:nvSpPr>
          <p:cNvPr id="4" name="Text Placeholder 3"/>
          <p:cNvSpPr>
            <a:spLocks noGrp="1"/>
          </p:cNvSpPr>
          <p:nvPr>
            <p:ph type="body" sz="quarter" idx="13"/>
          </p:nvPr>
        </p:nvSpPr>
        <p:spPr/>
        <p:txBody>
          <a:bodyPr/>
          <a:lstStyle/>
          <a:p>
            <a:r>
              <a:rPr lang="en-US" dirty="0"/>
              <a:t>Service Delivery</a:t>
            </a:r>
          </a:p>
        </p:txBody>
      </p:sp>
      <p:sp>
        <p:nvSpPr>
          <p:cNvPr id="5" name="Slide Number Placeholder 4"/>
          <p:cNvSpPr>
            <a:spLocks noGrp="1"/>
          </p:cNvSpPr>
          <p:nvPr>
            <p:ph type="sldNum" sz="quarter" idx="14"/>
          </p:nvPr>
        </p:nvSpPr>
        <p:spPr/>
        <p:txBody>
          <a:bodyPr/>
          <a:lstStyle/>
          <a:p>
            <a:pPr>
              <a:defRPr/>
            </a:pPr>
            <a:fld id="{A85E9118-4525-4620-91B5-75B9750E007A}" type="slidenum">
              <a:rPr lang="en-US" smtClean="0"/>
              <a:pPr>
                <a:defRPr/>
              </a:pPr>
              <a:t>41</a:t>
            </a:fld>
            <a:endParaRPr lang="en-US" dirty="0"/>
          </a:p>
        </p:txBody>
      </p:sp>
      <p:sp>
        <p:nvSpPr>
          <p:cNvPr id="7" name="Right Arrow 6"/>
          <p:cNvSpPr/>
          <p:nvPr/>
        </p:nvSpPr>
        <p:spPr>
          <a:xfrm flipV="1">
            <a:off x="6150960" y="4459533"/>
            <a:ext cx="914400" cy="239079"/>
          </a:xfrm>
          <a:prstGeom prst="rightArrow">
            <a:avLst/>
          </a:prstGeom>
          <a:solidFill>
            <a:schemeClr val="accent1"/>
          </a:solidFill>
          <a:ln>
            <a:solidFill>
              <a:schemeClr val="accent1"/>
            </a:solidFill>
          </a:ln>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sz="1400" dirty="0">
              <a:solidFill>
                <a:prstClr val="white"/>
              </a:solidFill>
            </a:endParaRPr>
          </a:p>
        </p:txBody>
      </p:sp>
      <p:sp>
        <p:nvSpPr>
          <p:cNvPr id="8" name="Rounded Rectangle 6"/>
          <p:cNvSpPr/>
          <p:nvPr/>
        </p:nvSpPr>
        <p:spPr>
          <a:xfrm>
            <a:off x="3619112" y="3499859"/>
            <a:ext cx="2531848" cy="984306"/>
          </a:xfrm>
          <a:prstGeom prst="rect">
            <a:avLst/>
          </a:prstGeom>
          <a:solidFill>
            <a:schemeClr val="accent2"/>
          </a:solidFill>
        </p:spPr>
        <p:style>
          <a:lnRef idx="1">
            <a:schemeClr val="accent3"/>
          </a:lnRef>
          <a:fillRef idx="3">
            <a:schemeClr val="accent3"/>
          </a:fillRef>
          <a:effectRef idx="2">
            <a:schemeClr val="accent3"/>
          </a:effectRef>
          <a:fontRef idx="minor">
            <a:schemeClr val="lt1"/>
          </a:fontRef>
        </p:style>
        <p:txBody>
          <a:bodyPr spcFirstLastPara="0" vert="horz" wrap="square" lIns="5715" tIns="5715" rIns="5715" bIns="5715" numCol="1" spcCol="1270" anchor="ctr" anchorCtr="0">
            <a:noAutofit/>
          </a:bodyPr>
          <a:lstStyle/>
          <a:p>
            <a:pPr algn="ctr" defTabSz="400050">
              <a:lnSpc>
                <a:spcPct val="60000"/>
              </a:lnSpc>
              <a:spcBef>
                <a:spcPct val="0"/>
              </a:spcBef>
              <a:spcAft>
                <a:spcPct val="35000"/>
              </a:spcAft>
            </a:pPr>
            <a:r>
              <a:rPr lang="en-US" sz="1100" dirty="0">
                <a:solidFill>
                  <a:prstClr val="white"/>
                </a:solidFill>
              </a:rPr>
              <a:t>Service Level Management</a:t>
            </a:r>
          </a:p>
          <a:p>
            <a:pPr algn="ctr" defTabSz="400050">
              <a:lnSpc>
                <a:spcPct val="60000"/>
              </a:lnSpc>
              <a:spcBef>
                <a:spcPct val="0"/>
              </a:spcBef>
              <a:spcAft>
                <a:spcPct val="35000"/>
              </a:spcAft>
            </a:pPr>
            <a:r>
              <a:rPr lang="en-US" sz="1100" dirty="0">
                <a:solidFill>
                  <a:prstClr val="white"/>
                </a:solidFill>
              </a:rPr>
              <a:t>Availability Management</a:t>
            </a:r>
          </a:p>
          <a:p>
            <a:pPr algn="ctr" defTabSz="400050">
              <a:lnSpc>
                <a:spcPct val="60000"/>
              </a:lnSpc>
              <a:spcBef>
                <a:spcPct val="0"/>
              </a:spcBef>
              <a:spcAft>
                <a:spcPct val="35000"/>
              </a:spcAft>
            </a:pPr>
            <a:r>
              <a:rPr lang="en-US" sz="1100" dirty="0">
                <a:solidFill>
                  <a:prstClr val="white"/>
                </a:solidFill>
              </a:rPr>
              <a:t>Capacity Management</a:t>
            </a:r>
          </a:p>
          <a:p>
            <a:pPr algn="ctr" defTabSz="400050">
              <a:lnSpc>
                <a:spcPct val="60000"/>
              </a:lnSpc>
              <a:spcBef>
                <a:spcPct val="0"/>
              </a:spcBef>
              <a:spcAft>
                <a:spcPct val="35000"/>
              </a:spcAft>
            </a:pPr>
            <a:r>
              <a:rPr lang="en-US" sz="1100" dirty="0">
                <a:solidFill>
                  <a:prstClr val="white"/>
                </a:solidFill>
              </a:rPr>
              <a:t>Financial Management</a:t>
            </a:r>
          </a:p>
          <a:p>
            <a:pPr algn="ctr" defTabSz="400050">
              <a:lnSpc>
                <a:spcPct val="60000"/>
              </a:lnSpc>
              <a:spcBef>
                <a:spcPct val="0"/>
              </a:spcBef>
              <a:spcAft>
                <a:spcPct val="35000"/>
              </a:spcAft>
            </a:pPr>
            <a:r>
              <a:rPr lang="en-US" sz="1100" dirty="0">
                <a:solidFill>
                  <a:prstClr val="white"/>
                </a:solidFill>
              </a:rPr>
              <a:t>IT Service Continuity Management</a:t>
            </a:r>
          </a:p>
        </p:txBody>
      </p:sp>
      <p:sp>
        <p:nvSpPr>
          <p:cNvPr id="9" name="Rounded Rectangle 8"/>
          <p:cNvSpPr/>
          <p:nvPr/>
        </p:nvSpPr>
        <p:spPr>
          <a:xfrm>
            <a:off x="3619297" y="4643010"/>
            <a:ext cx="2531479" cy="780893"/>
          </a:xfrm>
          <a:prstGeom prst="rect">
            <a:avLst/>
          </a:prstGeom>
          <a:solidFill>
            <a:schemeClr val="accent2"/>
          </a:solidFill>
        </p:spPr>
        <p:style>
          <a:lnRef idx="1">
            <a:schemeClr val="accent3"/>
          </a:lnRef>
          <a:fillRef idx="3">
            <a:schemeClr val="accent3"/>
          </a:fillRef>
          <a:effectRef idx="2">
            <a:schemeClr val="accent3"/>
          </a:effectRef>
          <a:fontRef idx="minor">
            <a:schemeClr val="lt1"/>
          </a:fontRef>
        </p:style>
        <p:txBody>
          <a:bodyPr spcFirstLastPara="0" vert="horz" wrap="square" lIns="5715" tIns="5715" rIns="5715" bIns="5715" numCol="1" spcCol="1270" anchor="ctr" anchorCtr="0">
            <a:noAutofit/>
          </a:bodyPr>
          <a:lstStyle/>
          <a:p>
            <a:pPr algn="ctr" defTabSz="400050">
              <a:lnSpc>
                <a:spcPct val="60000"/>
              </a:lnSpc>
              <a:spcBef>
                <a:spcPct val="0"/>
              </a:spcBef>
              <a:spcAft>
                <a:spcPct val="35000"/>
              </a:spcAft>
            </a:pPr>
            <a:r>
              <a:rPr lang="en-US" sz="1100" dirty="0">
                <a:solidFill>
                  <a:prstClr val="white"/>
                </a:solidFill>
              </a:rPr>
              <a:t>Service Level Management</a:t>
            </a:r>
          </a:p>
          <a:p>
            <a:pPr algn="ctr" defTabSz="400050">
              <a:lnSpc>
                <a:spcPct val="60000"/>
              </a:lnSpc>
              <a:spcBef>
                <a:spcPct val="0"/>
              </a:spcBef>
              <a:spcAft>
                <a:spcPct val="35000"/>
              </a:spcAft>
            </a:pPr>
            <a:r>
              <a:rPr lang="en-US" sz="1100" dirty="0">
                <a:solidFill>
                  <a:prstClr val="white"/>
                </a:solidFill>
              </a:rPr>
              <a:t>Financial Management</a:t>
            </a:r>
          </a:p>
          <a:p>
            <a:pPr algn="ctr" defTabSz="400050">
              <a:lnSpc>
                <a:spcPct val="60000"/>
              </a:lnSpc>
              <a:spcBef>
                <a:spcPct val="0"/>
              </a:spcBef>
              <a:spcAft>
                <a:spcPct val="35000"/>
              </a:spcAft>
            </a:pPr>
            <a:r>
              <a:rPr lang="en-US" sz="1100" dirty="0">
                <a:solidFill>
                  <a:prstClr val="white"/>
                </a:solidFill>
              </a:rPr>
              <a:t>Change Management</a:t>
            </a:r>
          </a:p>
          <a:p>
            <a:pPr algn="ctr" defTabSz="400050">
              <a:lnSpc>
                <a:spcPct val="60000"/>
              </a:lnSpc>
              <a:spcBef>
                <a:spcPct val="0"/>
              </a:spcBef>
              <a:spcAft>
                <a:spcPct val="35000"/>
              </a:spcAft>
            </a:pPr>
            <a:r>
              <a:rPr lang="en-US" sz="1100" dirty="0">
                <a:solidFill>
                  <a:prstClr val="white"/>
                </a:solidFill>
              </a:rPr>
              <a:t>Release Management</a:t>
            </a:r>
          </a:p>
        </p:txBody>
      </p:sp>
      <p:sp>
        <p:nvSpPr>
          <p:cNvPr id="10" name="Rounded Rectangle 10"/>
          <p:cNvSpPr/>
          <p:nvPr/>
        </p:nvSpPr>
        <p:spPr>
          <a:xfrm>
            <a:off x="3619297" y="5608783"/>
            <a:ext cx="2531479" cy="715780"/>
          </a:xfrm>
          <a:prstGeom prst="rect">
            <a:avLst/>
          </a:prstGeom>
          <a:solidFill>
            <a:schemeClr val="accent2"/>
          </a:solidFill>
        </p:spPr>
        <p:style>
          <a:lnRef idx="1">
            <a:schemeClr val="accent3"/>
          </a:lnRef>
          <a:fillRef idx="3">
            <a:schemeClr val="accent3"/>
          </a:fillRef>
          <a:effectRef idx="2">
            <a:schemeClr val="accent3"/>
          </a:effectRef>
          <a:fontRef idx="minor">
            <a:schemeClr val="lt1"/>
          </a:fontRef>
        </p:style>
        <p:txBody>
          <a:bodyPr spcFirstLastPara="0" vert="horz" wrap="square" lIns="5715" tIns="5715" rIns="5715" bIns="5715" numCol="1" spcCol="1270" anchor="ctr" anchorCtr="0">
            <a:noAutofit/>
          </a:bodyPr>
          <a:lstStyle/>
          <a:p>
            <a:pPr algn="ctr" defTabSz="400050">
              <a:lnSpc>
                <a:spcPct val="60000"/>
              </a:lnSpc>
              <a:spcBef>
                <a:spcPct val="0"/>
              </a:spcBef>
              <a:spcAft>
                <a:spcPct val="35000"/>
              </a:spcAft>
            </a:pPr>
            <a:r>
              <a:rPr lang="en-US" sz="1100" dirty="0">
                <a:solidFill>
                  <a:prstClr val="white"/>
                </a:solidFill>
              </a:rPr>
              <a:t>Infrastructure Management</a:t>
            </a:r>
          </a:p>
          <a:p>
            <a:pPr algn="ctr" defTabSz="400050">
              <a:lnSpc>
                <a:spcPct val="60000"/>
              </a:lnSpc>
              <a:spcBef>
                <a:spcPct val="0"/>
              </a:spcBef>
              <a:spcAft>
                <a:spcPct val="35000"/>
              </a:spcAft>
            </a:pPr>
            <a:r>
              <a:rPr lang="en-US" sz="1100" dirty="0">
                <a:solidFill>
                  <a:prstClr val="white"/>
                </a:solidFill>
              </a:rPr>
              <a:t>Service Management Phases</a:t>
            </a:r>
          </a:p>
        </p:txBody>
      </p:sp>
      <p:sp>
        <p:nvSpPr>
          <p:cNvPr id="11" name="Rounded Rectangle 4"/>
          <p:cNvSpPr/>
          <p:nvPr/>
        </p:nvSpPr>
        <p:spPr>
          <a:xfrm>
            <a:off x="518698" y="2452577"/>
            <a:ext cx="2272925" cy="664794"/>
          </a:xfrm>
          <a:prstGeom prst="rect">
            <a:avLst/>
          </a:prstGeom>
        </p:spPr>
        <p:style>
          <a:lnRef idx="3">
            <a:schemeClr val="lt1"/>
          </a:lnRef>
          <a:fillRef idx="1">
            <a:schemeClr val="accent2"/>
          </a:fillRef>
          <a:effectRef idx="1">
            <a:schemeClr val="accent2"/>
          </a:effectRef>
          <a:fontRef idx="minor">
            <a:schemeClr val="lt1"/>
          </a:fontRef>
        </p:style>
        <p:txBody>
          <a:bodyPr spcFirstLastPara="0" vert="horz" wrap="square" lIns="8890" tIns="8890" rIns="8890" bIns="8890" numCol="1" spcCol="1270" anchor="ctr" anchorCtr="0">
            <a:noAutofit/>
          </a:bodyPr>
          <a:lstStyle/>
          <a:p>
            <a:pPr algn="ctr" defTabSz="622300">
              <a:lnSpc>
                <a:spcPct val="90000"/>
              </a:lnSpc>
              <a:spcBef>
                <a:spcPct val="0"/>
              </a:spcBef>
              <a:spcAft>
                <a:spcPct val="35000"/>
              </a:spcAft>
            </a:pPr>
            <a:r>
              <a:rPr lang="en-US" sz="1200" b="1" dirty="0">
                <a:solidFill>
                  <a:prstClr val="white"/>
                </a:solidFill>
              </a:rPr>
              <a:t>Service Support</a:t>
            </a:r>
          </a:p>
        </p:txBody>
      </p:sp>
      <p:sp>
        <p:nvSpPr>
          <p:cNvPr id="12" name="Rounded Rectangle 6"/>
          <p:cNvSpPr/>
          <p:nvPr/>
        </p:nvSpPr>
        <p:spPr>
          <a:xfrm>
            <a:off x="518698" y="3624983"/>
            <a:ext cx="2272925" cy="664794"/>
          </a:xfrm>
          <a:prstGeom prst="rect">
            <a:avLst/>
          </a:prstGeom>
        </p:spPr>
        <p:style>
          <a:lnRef idx="3">
            <a:schemeClr val="lt1"/>
          </a:lnRef>
          <a:fillRef idx="1">
            <a:schemeClr val="accent2"/>
          </a:fillRef>
          <a:effectRef idx="1">
            <a:schemeClr val="accent2"/>
          </a:effectRef>
          <a:fontRef idx="minor">
            <a:schemeClr val="lt1"/>
          </a:fontRef>
        </p:style>
        <p:txBody>
          <a:bodyPr spcFirstLastPara="0" vert="horz" wrap="square" lIns="8890" tIns="8890" rIns="8890" bIns="8890" numCol="1" spcCol="1270" anchor="ctr" anchorCtr="0">
            <a:noAutofit/>
          </a:bodyPr>
          <a:lstStyle/>
          <a:p>
            <a:pPr algn="ctr" defTabSz="622300">
              <a:lnSpc>
                <a:spcPct val="90000"/>
              </a:lnSpc>
              <a:spcBef>
                <a:spcPct val="0"/>
              </a:spcBef>
              <a:spcAft>
                <a:spcPct val="35000"/>
              </a:spcAft>
            </a:pPr>
            <a:r>
              <a:rPr lang="en-US" sz="1200" b="1" dirty="0">
                <a:solidFill>
                  <a:prstClr val="white"/>
                </a:solidFill>
              </a:rPr>
              <a:t>Service Delivery</a:t>
            </a:r>
          </a:p>
        </p:txBody>
      </p:sp>
      <p:sp>
        <p:nvSpPr>
          <p:cNvPr id="13" name="Rounded Rectangle 8"/>
          <p:cNvSpPr/>
          <p:nvPr/>
        </p:nvSpPr>
        <p:spPr>
          <a:xfrm>
            <a:off x="518698" y="4692458"/>
            <a:ext cx="2272925" cy="664794"/>
          </a:xfrm>
          <a:prstGeom prst="rect">
            <a:avLst/>
          </a:prstGeom>
        </p:spPr>
        <p:style>
          <a:lnRef idx="3">
            <a:schemeClr val="lt1"/>
          </a:lnRef>
          <a:fillRef idx="1">
            <a:schemeClr val="accent2"/>
          </a:fillRef>
          <a:effectRef idx="1">
            <a:schemeClr val="accent2"/>
          </a:effectRef>
          <a:fontRef idx="minor">
            <a:schemeClr val="lt1"/>
          </a:fontRef>
        </p:style>
        <p:txBody>
          <a:bodyPr spcFirstLastPara="0" vert="horz" wrap="square" lIns="8890" tIns="8890" rIns="8890" bIns="8890" numCol="1" spcCol="1270" anchor="ctr" anchorCtr="0">
            <a:noAutofit/>
          </a:bodyPr>
          <a:lstStyle/>
          <a:p>
            <a:pPr algn="ctr" defTabSz="622300">
              <a:lnSpc>
                <a:spcPct val="90000"/>
              </a:lnSpc>
              <a:spcBef>
                <a:spcPct val="0"/>
              </a:spcBef>
              <a:spcAft>
                <a:spcPct val="35000"/>
              </a:spcAft>
            </a:pPr>
            <a:r>
              <a:rPr lang="en-US" sz="1200" b="1" dirty="0">
                <a:solidFill>
                  <a:prstClr val="white"/>
                </a:solidFill>
              </a:rPr>
              <a:t>Business Perspective</a:t>
            </a:r>
          </a:p>
        </p:txBody>
      </p:sp>
      <p:sp>
        <p:nvSpPr>
          <p:cNvPr id="14" name="Rounded Rectangle 10"/>
          <p:cNvSpPr/>
          <p:nvPr/>
        </p:nvSpPr>
        <p:spPr>
          <a:xfrm>
            <a:off x="518698" y="5655003"/>
            <a:ext cx="2272925" cy="664794"/>
          </a:xfrm>
          <a:prstGeom prst="rect">
            <a:avLst/>
          </a:prstGeom>
        </p:spPr>
        <p:style>
          <a:lnRef idx="3">
            <a:schemeClr val="lt1"/>
          </a:lnRef>
          <a:fillRef idx="1">
            <a:schemeClr val="accent2"/>
          </a:fillRef>
          <a:effectRef idx="1">
            <a:schemeClr val="accent2"/>
          </a:effectRef>
          <a:fontRef idx="minor">
            <a:schemeClr val="lt1"/>
          </a:fontRef>
        </p:style>
        <p:txBody>
          <a:bodyPr spcFirstLastPara="0" vert="horz" wrap="square" lIns="8890" tIns="8890" rIns="8890" bIns="8890" numCol="1" spcCol="1270" anchor="ctr" anchorCtr="0">
            <a:noAutofit/>
          </a:bodyPr>
          <a:lstStyle/>
          <a:p>
            <a:pPr algn="ctr" defTabSz="622300">
              <a:lnSpc>
                <a:spcPct val="90000"/>
              </a:lnSpc>
              <a:spcBef>
                <a:spcPct val="0"/>
              </a:spcBef>
              <a:spcAft>
                <a:spcPct val="35000"/>
              </a:spcAft>
            </a:pPr>
            <a:r>
              <a:rPr lang="en-US" sz="1200" b="1" dirty="0">
                <a:solidFill>
                  <a:prstClr val="white"/>
                </a:solidFill>
              </a:rPr>
              <a:t>Infrastructure Management</a:t>
            </a:r>
          </a:p>
        </p:txBody>
      </p:sp>
      <p:sp>
        <p:nvSpPr>
          <p:cNvPr id="15" name="Rounded Rectangle 14"/>
          <p:cNvSpPr/>
          <p:nvPr/>
        </p:nvSpPr>
        <p:spPr>
          <a:xfrm>
            <a:off x="7147810" y="2695693"/>
            <a:ext cx="1679483" cy="3437848"/>
          </a:xfrm>
          <a:prstGeom prst="roundRect">
            <a:avLst>
              <a:gd name="adj" fmla="val 1738"/>
            </a:avLst>
          </a:prstGeom>
          <a:solidFill>
            <a:schemeClr val="accent2"/>
          </a:solidFill>
          <a:ln>
            <a:noFill/>
          </a:ln>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1400" dirty="0">
                <a:solidFill>
                  <a:prstClr val="white"/>
                </a:solidFill>
              </a:rPr>
              <a:t>IT Governance</a:t>
            </a:r>
          </a:p>
          <a:p>
            <a:pPr algn="ctr"/>
            <a:endParaRPr lang="en-US" sz="1400" dirty="0">
              <a:solidFill>
                <a:prstClr val="white"/>
              </a:solidFill>
            </a:endParaRPr>
          </a:p>
          <a:p>
            <a:pPr algn="ctr"/>
            <a:r>
              <a:rPr lang="en-US" sz="1400" dirty="0">
                <a:solidFill>
                  <a:prstClr val="white"/>
                </a:solidFill>
              </a:rPr>
              <a:t>IT Infrastructure Management</a:t>
            </a:r>
          </a:p>
          <a:p>
            <a:pPr algn="ctr"/>
            <a:endParaRPr lang="en-US" sz="1400" dirty="0">
              <a:solidFill>
                <a:prstClr val="white"/>
              </a:solidFill>
            </a:endParaRPr>
          </a:p>
          <a:p>
            <a:pPr algn="ctr"/>
            <a:r>
              <a:rPr lang="en-US" sz="1400" dirty="0">
                <a:solidFill>
                  <a:prstClr val="white"/>
                </a:solidFill>
              </a:rPr>
              <a:t>Managed Service</a:t>
            </a:r>
          </a:p>
          <a:p>
            <a:pPr algn="ctr"/>
            <a:endParaRPr lang="en-US" sz="1400" dirty="0">
              <a:solidFill>
                <a:prstClr val="white"/>
              </a:solidFill>
            </a:endParaRPr>
          </a:p>
          <a:p>
            <a:pPr algn="ctr"/>
            <a:r>
              <a:rPr lang="en-US" sz="1400" dirty="0">
                <a:solidFill>
                  <a:prstClr val="white"/>
                </a:solidFill>
              </a:rPr>
              <a:t>Remote Infrastructure Management </a:t>
            </a:r>
          </a:p>
        </p:txBody>
      </p:sp>
      <p:sp>
        <p:nvSpPr>
          <p:cNvPr id="16" name="Rounded Rectangle 4"/>
          <p:cNvSpPr/>
          <p:nvPr/>
        </p:nvSpPr>
        <p:spPr>
          <a:xfrm>
            <a:off x="3636106" y="2332182"/>
            <a:ext cx="2497860" cy="1002343"/>
          </a:xfrm>
          <a:prstGeom prst="rect">
            <a:avLst/>
          </a:prstGeom>
          <a:solidFill>
            <a:schemeClr val="accent2"/>
          </a:solidFill>
        </p:spPr>
        <p:style>
          <a:lnRef idx="1">
            <a:schemeClr val="accent3"/>
          </a:lnRef>
          <a:fillRef idx="3">
            <a:schemeClr val="accent3"/>
          </a:fillRef>
          <a:effectRef idx="2">
            <a:schemeClr val="accent3"/>
          </a:effectRef>
          <a:fontRef idx="minor">
            <a:schemeClr val="lt1"/>
          </a:fontRef>
        </p:style>
        <p:txBody>
          <a:bodyPr spcFirstLastPara="0" vert="horz" wrap="square" lIns="5715" tIns="5715" rIns="5715" bIns="5715" numCol="1" spcCol="1270" anchor="ctr" anchorCtr="0">
            <a:noAutofit/>
          </a:bodyPr>
          <a:lstStyle/>
          <a:p>
            <a:pPr algn="ctr" defTabSz="400050">
              <a:lnSpc>
                <a:spcPct val="60000"/>
              </a:lnSpc>
              <a:spcBef>
                <a:spcPct val="0"/>
              </a:spcBef>
              <a:spcAft>
                <a:spcPct val="35000"/>
              </a:spcAft>
            </a:pPr>
            <a:r>
              <a:rPr lang="en-US" sz="1100" dirty="0">
                <a:solidFill>
                  <a:prstClr val="white"/>
                </a:solidFill>
              </a:rPr>
              <a:t>Service Deck</a:t>
            </a:r>
          </a:p>
          <a:p>
            <a:pPr algn="ctr" defTabSz="400050">
              <a:lnSpc>
                <a:spcPct val="60000"/>
              </a:lnSpc>
              <a:spcBef>
                <a:spcPct val="0"/>
              </a:spcBef>
              <a:spcAft>
                <a:spcPct val="35000"/>
              </a:spcAft>
            </a:pPr>
            <a:r>
              <a:rPr lang="en-US" sz="1100" dirty="0">
                <a:solidFill>
                  <a:prstClr val="white"/>
                </a:solidFill>
              </a:rPr>
              <a:t>Incident Management</a:t>
            </a:r>
          </a:p>
          <a:p>
            <a:pPr algn="ctr" defTabSz="400050">
              <a:lnSpc>
                <a:spcPct val="60000"/>
              </a:lnSpc>
              <a:spcBef>
                <a:spcPct val="0"/>
              </a:spcBef>
              <a:spcAft>
                <a:spcPct val="35000"/>
              </a:spcAft>
            </a:pPr>
            <a:r>
              <a:rPr lang="en-US" sz="1100" dirty="0">
                <a:solidFill>
                  <a:prstClr val="white"/>
                </a:solidFill>
              </a:rPr>
              <a:t>Problem Management</a:t>
            </a:r>
          </a:p>
          <a:p>
            <a:pPr algn="ctr" defTabSz="400050">
              <a:lnSpc>
                <a:spcPct val="60000"/>
              </a:lnSpc>
              <a:spcBef>
                <a:spcPct val="0"/>
              </a:spcBef>
              <a:spcAft>
                <a:spcPct val="35000"/>
              </a:spcAft>
            </a:pPr>
            <a:r>
              <a:rPr lang="en-US" sz="1100" dirty="0">
                <a:solidFill>
                  <a:prstClr val="white"/>
                </a:solidFill>
              </a:rPr>
              <a:t>Change Management</a:t>
            </a:r>
          </a:p>
          <a:p>
            <a:pPr algn="ctr" defTabSz="400050">
              <a:lnSpc>
                <a:spcPct val="60000"/>
              </a:lnSpc>
              <a:spcBef>
                <a:spcPct val="0"/>
              </a:spcBef>
              <a:spcAft>
                <a:spcPct val="35000"/>
              </a:spcAft>
            </a:pPr>
            <a:r>
              <a:rPr lang="en-US" sz="1100" dirty="0">
                <a:solidFill>
                  <a:prstClr val="white"/>
                </a:solidFill>
              </a:rPr>
              <a:t>Release Management</a:t>
            </a:r>
          </a:p>
          <a:p>
            <a:pPr algn="ctr" defTabSz="400050">
              <a:lnSpc>
                <a:spcPct val="60000"/>
              </a:lnSpc>
              <a:spcBef>
                <a:spcPct val="0"/>
              </a:spcBef>
              <a:spcAft>
                <a:spcPct val="35000"/>
              </a:spcAft>
            </a:pPr>
            <a:r>
              <a:rPr lang="en-US" sz="1100" dirty="0">
                <a:solidFill>
                  <a:prstClr val="white"/>
                </a:solidFill>
              </a:rPr>
              <a:t>Configuration Management</a:t>
            </a:r>
          </a:p>
        </p:txBody>
      </p:sp>
      <p:sp>
        <p:nvSpPr>
          <p:cNvPr id="17" name="Right Arrow 16"/>
          <p:cNvSpPr/>
          <p:nvPr/>
        </p:nvSpPr>
        <p:spPr>
          <a:xfrm>
            <a:off x="2849710" y="2674129"/>
            <a:ext cx="719778" cy="255011"/>
          </a:xfrm>
          <a:prstGeom prst="rightArrow">
            <a:avLst/>
          </a:prstGeom>
          <a:solidFill>
            <a:schemeClr val="accent1"/>
          </a:solidFill>
          <a:ln>
            <a:solidFill>
              <a:schemeClr val="accent1"/>
            </a:solidFill>
          </a:ln>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sz="1400" dirty="0">
              <a:solidFill>
                <a:prstClr val="white"/>
              </a:solidFill>
            </a:endParaRPr>
          </a:p>
        </p:txBody>
      </p:sp>
      <p:sp>
        <p:nvSpPr>
          <p:cNvPr id="18" name="Right Arrow 17"/>
          <p:cNvSpPr/>
          <p:nvPr/>
        </p:nvSpPr>
        <p:spPr>
          <a:xfrm>
            <a:off x="2849710" y="3890434"/>
            <a:ext cx="719778" cy="255011"/>
          </a:xfrm>
          <a:prstGeom prst="rightArrow">
            <a:avLst/>
          </a:prstGeom>
          <a:solidFill>
            <a:schemeClr val="accent1"/>
          </a:solidFill>
          <a:ln>
            <a:solidFill>
              <a:schemeClr val="accent1"/>
            </a:solidFill>
          </a:ln>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sz="1400" dirty="0">
              <a:solidFill>
                <a:prstClr val="white"/>
              </a:solidFill>
            </a:endParaRPr>
          </a:p>
        </p:txBody>
      </p:sp>
      <p:sp>
        <p:nvSpPr>
          <p:cNvPr id="19" name="Right Arrow 18"/>
          <p:cNvSpPr/>
          <p:nvPr/>
        </p:nvSpPr>
        <p:spPr>
          <a:xfrm>
            <a:off x="2849710" y="4894761"/>
            <a:ext cx="719778" cy="255011"/>
          </a:xfrm>
          <a:prstGeom prst="rightArrow">
            <a:avLst/>
          </a:prstGeom>
          <a:solidFill>
            <a:schemeClr val="accent1"/>
          </a:solidFill>
          <a:ln>
            <a:solidFill>
              <a:schemeClr val="accent1"/>
            </a:solidFill>
          </a:ln>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sz="1400" dirty="0">
              <a:solidFill>
                <a:prstClr val="white"/>
              </a:solidFill>
            </a:endParaRPr>
          </a:p>
        </p:txBody>
      </p:sp>
      <p:sp>
        <p:nvSpPr>
          <p:cNvPr id="20" name="Right Arrow 19"/>
          <p:cNvSpPr/>
          <p:nvPr/>
        </p:nvSpPr>
        <p:spPr>
          <a:xfrm>
            <a:off x="2849710" y="5899089"/>
            <a:ext cx="719778" cy="255011"/>
          </a:xfrm>
          <a:prstGeom prst="rightArrow">
            <a:avLst/>
          </a:prstGeom>
          <a:solidFill>
            <a:schemeClr val="accent1"/>
          </a:solidFill>
          <a:ln>
            <a:solidFill>
              <a:schemeClr val="accent1"/>
            </a:solidFill>
          </a:ln>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sz="1400" dirty="0">
              <a:solidFill>
                <a:prstClr val="white"/>
              </a:solidFill>
            </a:endParaRPr>
          </a:p>
        </p:txBody>
      </p:sp>
      <p:sp>
        <p:nvSpPr>
          <p:cNvPr id="21" name="Rounded Rectangle 20"/>
          <p:cNvSpPr/>
          <p:nvPr/>
        </p:nvSpPr>
        <p:spPr>
          <a:xfrm>
            <a:off x="512160" y="1836035"/>
            <a:ext cx="2286000" cy="381000"/>
          </a:xfrm>
          <a:prstGeom prst="roundRect">
            <a:avLst/>
          </a:prstGeom>
          <a:solidFill>
            <a:schemeClr val="bg1">
              <a:lumMod val="50000"/>
            </a:schemeClr>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en-US" sz="1400" b="1" dirty="0">
                <a:solidFill>
                  <a:prstClr val="white"/>
                </a:solidFill>
              </a:rPr>
              <a:t>ITIL Discipline</a:t>
            </a:r>
          </a:p>
        </p:txBody>
      </p:sp>
      <p:sp>
        <p:nvSpPr>
          <p:cNvPr id="22" name="Rounded Rectangle 21"/>
          <p:cNvSpPr/>
          <p:nvPr/>
        </p:nvSpPr>
        <p:spPr>
          <a:xfrm>
            <a:off x="3610130" y="1836035"/>
            <a:ext cx="2493360" cy="381000"/>
          </a:xfrm>
          <a:prstGeom prst="roundRect">
            <a:avLst/>
          </a:prstGeom>
          <a:solidFill>
            <a:schemeClr val="bg1">
              <a:lumMod val="50000"/>
            </a:schemeClr>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en-US" sz="1400" b="1" dirty="0">
                <a:solidFill>
                  <a:prstClr val="white"/>
                </a:solidFill>
              </a:rPr>
              <a:t>ITIL Process</a:t>
            </a:r>
          </a:p>
        </p:txBody>
      </p:sp>
      <p:sp>
        <p:nvSpPr>
          <p:cNvPr id="23" name="Rounded Rectangle 22"/>
          <p:cNvSpPr/>
          <p:nvPr/>
        </p:nvSpPr>
        <p:spPr>
          <a:xfrm>
            <a:off x="6553200" y="1856243"/>
            <a:ext cx="2286000" cy="381000"/>
          </a:xfrm>
          <a:prstGeom prst="roundRect">
            <a:avLst/>
          </a:prstGeom>
          <a:solidFill>
            <a:schemeClr val="bg1">
              <a:lumMod val="50000"/>
            </a:schemeClr>
          </a:solidFill>
          <a:ln/>
        </p:spPr>
        <p:style>
          <a:lnRef idx="3">
            <a:schemeClr val="lt1"/>
          </a:lnRef>
          <a:fillRef idx="1">
            <a:schemeClr val="accent2"/>
          </a:fillRef>
          <a:effectRef idx="1">
            <a:schemeClr val="accent2"/>
          </a:effectRef>
          <a:fontRef idx="minor">
            <a:schemeClr val="lt1"/>
          </a:fontRef>
        </p:style>
        <p:txBody>
          <a:bodyPr rtlCol="0" anchor="ctr"/>
          <a:lstStyle/>
          <a:p>
            <a:pPr algn="ctr"/>
            <a:r>
              <a:rPr lang="en-US" sz="1400" b="1" dirty="0">
                <a:solidFill>
                  <a:prstClr val="white"/>
                </a:solidFill>
              </a:rPr>
              <a:t>UST Global Solution</a:t>
            </a:r>
          </a:p>
        </p:txBody>
      </p:sp>
      <p:sp>
        <p:nvSpPr>
          <p:cNvPr id="24" name="Right Arrow 23"/>
          <p:cNvSpPr/>
          <p:nvPr/>
        </p:nvSpPr>
        <p:spPr>
          <a:xfrm flipV="1">
            <a:off x="6150960" y="3285303"/>
            <a:ext cx="914400" cy="239079"/>
          </a:xfrm>
          <a:prstGeom prst="rightArrow">
            <a:avLst/>
          </a:prstGeom>
          <a:solidFill>
            <a:schemeClr val="accent1"/>
          </a:solidFill>
          <a:ln>
            <a:solidFill>
              <a:schemeClr val="accent1"/>
            </a:solidFill>
          </a:ln>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sz="1400" dirty="0">
              <a:solidFill>
                <a:prstClr val="white"/>
              </a:solidFill>
            </a:endParaRPr>
          </a:p>
        </p:txBody>
      </p:sp>
      <p:sp>
        <p:nvSpPr>
          <p:cNvPr id="25" name="Right Arrow 24"/>
          <p:cNvSpPr/>
          <p:nvPr/>
        </p:nvSpPr>
        <p:spPr>
          <a:xfrm flipV="1">
            <a:off x="6150960" y="5407663"/>
            <a:ext cx="914400" cy="239079"/>
          </a:xfrm>
          <a:prstGeom prst="rightArrow">
            <a:avLst/>
          </a:prstGeom>
          <a:solidFill>
            <a:schemeClr val="accent1"/>
          </a:solidFill>
          <a:ln>
            <a:solidFill>
              <a:schemeClr val="accent1"/>
            </a:solidFill>
          </a:ln>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sz="1400" dirty="0">
              <a:solidFill>
                <a:prstClr val="white"/>
              </a:solidFill>
            </a:endParaRPr>
          </a:p>
        </p:txBody>
      </p:sp>
      <p:sp>
        <p:nvSpPr>
          <p:cNvPr id="26" name="Rectangle 25"/>
          <p:cNvSpPr/>
          <p:nvPr/>
        </p:nvSpPr>
        <p:spPr>
          <a:xfrm>
            <a:off x="381000" y="989313"/>
            <a:ext cx="8534400" cy="784830"/>
          </a:xfrm>
          <a:prstGeom prst="rect">
            <a:avLst/>
          </a:prstGeom>
          <a:solidFill>
            <a:schemeClr val="accent3">
              <a:lumMod val="20000"/>
              <a:lumOff val="80000"/>
            </a:schemeClr>
          </a:solidFill>
        </p:spPr>
        <p:txBody>
          <a:bodyPr wrap="square">
            <a:spAutoFit/>
          </a:bodyPr>
          <a:lstStyle/>
          <a:p>
            <a:pPr algn="just"/>
            <a:r>
              <a:rPr lang="en-GB" sz="1500" dirty="0"/>
              <a:t>UST </a:t>
            </a:r>
            <a:r>
              <a:rPr lang="en-GB" sz="1500" dirty="0" err="1"/>
              <a:t>Global’s</a:t>
            </a:r>
            <a:r>
              <a:rPr lang="en-GB" sz="1500" dirty="0"/>
              <a:t> IT Service Delivery process framework based on ITIL V3 is designed to deliver IT services to the customer in a structured, reliable, and cost effective way in order to maintain a long-term customer relationship</a:t>
            </a:r>
            <a:endParaRPr lang="en-US" sz="1500" dirty="0"/>
          </a:p>
        </p:txBody>
      </p:sp>
    </p:spTree>
    <p:extLst>
      <p:ext uri="{BB962C8B-B14F-4D97-AF65-F5344CB8AC3E}">
        <p14:creationId xmlns:p14="http://schemas.microsoft.com/office/powerpoint/2010/main" val="363323501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Production Support – Work Flow – L1 to L2 to L3</a:t>
            </a:r>
          </a:p>
        </p:txBody>
      </p:sp>
      <p:sp>
        <p:nvSpPr>
          <p:cNvPr id="4" name="Text Placeholder 3"/>
          <p:cNvSpPr>
            <a:spLocks noGrp="1"/>
          </p:cNvSpPr>
          <p:nvPr>
            <p:ph type="body" sz="quarter" idx="13"/>
          </p:nvPr>
        </p:nvSpPr>
        <p:spPr/>
        <p:txBody>
          <a:bodyPr/>
          <a:lstStyle/>
          <a:p>
            <a:r>
              <a:rPr lang="en-US" dirty="0"/>
              <a:t>Support</a:t>
            </a:r>
          </a:p>
        </p:txBody>
      </p:sp>
      <p:grpSp>
        <p:nvGrpSpPr>
          <p:cNvPr id="3" name="Group 31"/>
          <p:cNvGrpSpPr/>
          <p:nvPr/>
        </p:nvGrpSpPr>
        <p:grpSpPr>
          <a:xfrm>
            <a:off x="592970" y="1679448"/>
            <a:ext cx="4846320" cy="3790678"/>
            <a:chOff x="1554480" y="1313688"/>
            <a:chExt cx="4846320" cy="3790678"/>
          </a:xfrm>
        </p:grpSpPr>
        <p:sp>
          <p:nvSpPr>
            <p:cNvPr id="7" name="Rounded Rectangle 6"/>
            <p:cNvSpPr/>
            <p:nvPr/>
          </p:nvSpPr>
          <p:spPr bwMode="auto">
            <a:xfrm>
              <a:off x="1752600" y="3581400"/>
              <a:ext cx="1981200" cy="1078992"/>
            </a:xfrm>
            <a:prstGeom prst="roundRect">
              <a:avLst/>
            </a:prstGeom>
            <a:solidFill>
              <a:schemeClr val="tx1">
                <a:lumMod val="75000"/>
                <a:lumOff val="25000"/>
              </a:schemeClr>
            </a:solidFill>
            <a:ln>
              <a:solidFill>
                <a:schemeClr val="tx1">
                  <a:lumMod val="75000"/>
                  <a:lumOff val="25000"/>
                </a:schemeClr>
              </a:solidFill>
              <a:headEnd type="none" w="med" len="med"/>
              <a:tailEnd type="none" w="med" len="med"/>
            </a:ln>
          </p:spPr>
          <p:style>
            <a:lnRef idx="1">
              <a:schemeClr val="accent6"/>
            </a:lnRef>
            <a:fillRef idx="3">
              <a:schemeClr val="accent6"/>
            </a:fillRef>
            <a:effectRef idx="2">
              <a:schemeClr val="accent6"/>
            </a:effectRef>
            <a:fontRef idx="minor">
              <a:schemeClr val="lt1"/>
            </a:fontRef>
          </p:style>
          <p:txBody>
            <a:bodyPr wrap="none" anchor="ctr"/>
            <a:lstStyle/>
            <a:p>
              <a:pPr>
                <a:defRPr/>
              </a:pPr>
              <a:r>
                <a:rPr lang="en-US" sz="1400" b="1" dirty="0"/>
                <a:t>Technical Support</a:t>
              </a:r>
            </a:p>
            <a:p>
              <a:pPr>
                <a:defRPr/>
              </a:pPr>
              <a:r>
                <a:rPr lang="en-US" sz="1400" b="1" dirty="0"/>
                <a:t>Level 2 – Tier 2 (UST)</a:t>
              </a:r>
            </a:p>
            <a:p>
              <a:pPr>
                <a:defRPr/>
              </a:pPr>
              <a:endParaRPr lang="en-US" sz="1400" b="1" dirty="0"/>
            </a:p>
          </p:txBody>
        </p:sp>
        <p:sp>
          <p:nvSpPr>
            <p:cNvPr id="8" name="Rounded Rectangle 7"/>
            <p:cNvSpPr/>
            <p:nvPr/>
          </p:nvSpPr>
          <p:spPr bwMode="auto">
            <a:xfrm>
              <a:off x="1752600" y="2532888"/>
              <a:ext cx="4648200" cy="697992"/>
            </a:xfrm>
            <a:prstGeom prst="roundRect">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wrap="none" anchor="ctr"/>
            <a:lstStyle/>
            <a:p>
              <a:pPr algn="r">
                <a:defRPr/>
              </a:pPr>
              <a:r>
                <a:rPr lang="en-US" sz="1600" b="1" dirty="0">
                  <a:solidFill>
                    <a:schemeClr val="bg1"/>
                  </a:solidFill>
                </a:rPr>
                <a:t>Help Desk – Level 1 (ARC)</a:t>
              </a:r>
              <a:r>
                <a:rPr lang="en-US" sz="1800" dirty="0">
                  <a:solidFill>
                    <a:schemeClr val="bg1"/>
                  </a:solidFill>
                  <a:latin typeface="Arial Narrow" pitchFamily="34" charset="0"/>
                </a:rPr>
                <a:t>             </a:t>
              </a:r>
            </a:p>
          </p:txBody>
        </p:sp>
        <p:pic>
          <p:nvPicPr>
            <p:cNvPr id="9" name="Picture 3" descr="C:\Documents and Settings\rhildesheim\My Documents\My Pictures\Microsoft Clip Organizer\j0434874.png"/>
            <p:cNvPicPr>
              <a:picLocks noChangeAspect="1" noChangeArrowheads="1"/>
            </p:cNvPicPr>
            <p:nvPr/>
          </p:nvPicPr>
          <p:blipFill>
            <a:blip r:embed="rId3" cstate="print"/>
            <a:srcRect/>
            <a:stretch>
              <a:fillRect/>
            </a:stretch>
          </p:blipFill>
          <p:spPr bwMode="auto">
            <a:xfrm>
              <a:off x="2057400" y="2304288"/>
              <a:ext cx="990600" cy="990600"/>
            </a:xfrm>
            <a:prstGeom prst="rect">
              <a:avLst/>
            </a:prstGeom>
            <a:noFill/>
            <a:ln w="9525">
              <a:noFill/>
              <a:miter lim="800000"/>
              <a:headEnd/>
              <a:tailEnd/>
            </a:ln>
          </p:spPr>
        </p:pic>
        <p:sp>
          <p:nvSpPr>
            <p:cNvPr id="12" name="Rounded Rectangle 11"/>
            <p:cNvSpPr/>
            <p:nvPr/>
          </p:nvSpPr>
          <p:spPr bwMode="auto">
            <a:xfrm>
              <a:off x="4419600" y="3581400"/>
              <a:ext cx="1828800" cy="1078992"/>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wrap="none" anchor="ctr"/>
            <a:lstStyle/>
            <a:p>
              <a:pPr>
                <a:defRPr/>
              </a:pPr>
              <a:r>
                <a:rPr lang="en-US" sz="1400" b="1" dirty="0"/>
                <a:t>Technical Support –</a:t>
              </a:r>
            </a:p>
            <a:p>
              <a:pPr>
                <a:defRPr/>
              </a:pPr>
              <a:r>
                <a:rPr lang="en-US" sz="1400" b="1" dirty="0"/>
                <a:t>L3 (IBM)</a:t>
              </a:r>
            </a:p>
            <a:p>
              <a:pPr>
                <a:defRPr/>
              </a:pPr>
              <a:endParaRPr lang="en-US" sz="1600" b="1" dirty="0"/>
            </a:p>
          </p:txBody>
        </p:sp>
        <p:sp>
          <p:nvSpPr>
            <p:cNvPr id="13" name="Down Arrow 12"/>
            <p:cNvSpPr/>
            <p:nvPr/>
          </p:nvSpPr>
          <p:spPr bwMode="auto">
            <a:xfrm>
              <a:off x="2590800" y="3241970"/>
              <a:ext cx="274320" cy="365760"/>
            </a:xfrm>
            <a:prstGeom prst="downArrow">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wrap="none" anchor="ctr"/>
            <a:lstStyle/>
            <a:p>
              <a:pPr>
                <a:defRPr/>
              </a:pPr>
              <a:endParaRPr lang="en-US" sz="1200" dirty="0">
                <a:solidFill>
                  <a:schemeClr val="tx1"/>
                </a:solidFill>
                <a:latin typeface="Arial Narrow" pitchFamily="34" charset="0"/>
              </a:endParaRPr>
            </a:p>
          </p:txBody>
        </p:sp>
        <p:pic>
          <p:nvPicPr>
            <p:cNvPr id="15" name="Picture 6" descr="C:\Documents and Settings\rhildesheim\My Documents\My Pictures\Microsoft Clip Organizer\j0433949.png"/>
            <p:cNvPicPr>
              <a:picLocks noChangeAspect="1" noChangeArrowheads="1"/>
            </p:cNvPicPr>
            <p:nvPr/>
          </p:nvPicPr>
          <p:blipFill>
            <a:blip r:embed="rId4" cstate="print"/>
            <a:srcRect/>
            <a:stretch>
              <a:fillRect/>
            </a:stretch>
          </p:blipFill>
          <p:spPr bwMode="auto">
            <a:xfrm>
              <a:off x="1554480" y="4273296"/>
              <a:ext cx="777240" cy="777240"/>
            </a:xfrm>
            <a:prstGeom prst="rect">
              <a:avLst/>
            </a:prstGeom>
            <a:noFill/>
            <a:ln w="9525">
              <a:noFill/>
              <a:miter lim="800000"/>
              <a:headEnd/>
              <a:tailEnd/>
            </a:ln>
          </p:spPr>
        </p:pic>
        <p:pic>
          <p:nvPicPr>
            <p:cNvPr id="16" name="Picture 7" descr="C:\Documents and Settings\rhildesheim\My Documents\My Pictures\Microsoft Clip Organizer\j0434894.png"/>
            <p:cNvPicPr>
              <a:picLocks noChangeAspect="1" noChangeArrowheads="1"/>
            </p:cNvPicPr>
            <p:nvPr/>
          </p:nvPicPr>
          <p:blipFill>
            <a:blip r:embed="rId5" cstate="print"/>
            <a:srcRect/>
            <a:stretch>
              <a:fillRect/>
            </a:stretch>
          </p:blipFill>
          <p:spPr bwMode="auto">
            <a:xfrm>
              <a:off x="4568561" y="4279792"/>
              <a:ext cx="737382" cy="824574"/>
            </a:xfrm>
            <a:prstGeom prst="rect">
              <a:avLst/>
            </a:prstGeom>
            <a:noFill/>
            <a:ln w="9525">
              <a:noFill/>
              <a:miter lim="800000"/>
              <a:headEnd/>
              <a:tailEnd/>
            </a:ln>
          </p:spPr>
        </p:pic>
        <p:pic>
          <p:nvPicPr>
            <p:cNvPr id="17" name="Picture 8" descr="C:\Documents and Settings\rhildesheim\Local Settings\Temporary Internet Files\Content.IE5\207PB8B1\MCj04315820000[1].png"/>
            <p:cNvPicPr>
              <a:picLocks noChangeAspect="1" noChangeArrowheads="1"/>
            </p:cNvPicPr>
            <p:nvPr/>
          </p:nvPicPr>
          <p:blipFill>
            <a:blip r:embed="rId6" cstate="print"/>
            <a:srcRect/>
            <a:stretch>
              <a:fillRect/>
            </a:stretch>
          </p:blipFill>
          <p:spPr bwMode="auto">
            <a:xfrm>
              <a:off x="3622675" y="3475038"/>
              <a:ext cx="914400" cy="914400"/>
            </a:xfrm>
            <a:prstGeom prst="rect">
              <a:avLst/>
            </a:prstGeom>
            <a:noFill/>
            <a:ln w="9525">
              <a:noFill/>
              <a:miter lim="800000"/>
              <a:headEnd/>
              <a:tailEnd/>
            </a:ln>
          </p:spPr>
        </p:pic>
        <p:sp>
          <p:nvSpPr>
            <p:cNvPr id="25" name="Rounded Rectangle 24"/>
            <p:cNvSpPr/>
            <p:nvPr/>
          </p:nvSpPr>
          <p:spPr bwMode="auto">
            <a:xfrm>
              <a:off x="1752600" y="1313688"/>
              <a:ext cx="4648200" cy="810486"/>
            </a:xfrm>
            <a:prstGeom prst="round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wrap="none" anchor="b"/>
            <a:lstStyle/>
            <a:p>
              <a:pPr>
                <a:defRPr/>
              </a:pPr>
              <a:r>
                <a:rPr lang="en-US" sz="1600" b="1" dirty="0">
                  <a:solidFill>
                    <a:schemeClr val="bg1"/>
                  </a:solidFill>
                </a:rPr>
                <a:t>End User Points of Communication</a:t>
              </a:r>
            </a:p>
          </p:txBody>
        </p:sp>
        <p:pic>
          <p:nvPicPr>
            <p:cNvPr id="26" name="Picture 9" descr="C:\Documents and Settings\rhildesheim\Local Settings\Temporary Internet Files\Content.IE5\207PB8B1\MCj04338610000[1].png"/>
            <p:cNvPicPr>
              <a:picLocks noChangeAspect="1" noChangeArrowheads="1"/>
            </p:cNvPicPr>
            <p:nvPr/>
          </p:nvPicPr>
          <p:blipFill>
            <a:blip r:embed="rId7" cstate="print"/>
            <a:srcRect/>
            <a:stretch>
              <a:fillRect/>
            </a:stretch>
          </p:blipFill>
          <p:spPr bwMode="auto">
            <a:xfrm>
              <a:off x="2008188" y="1389888"/>
              <a:ext cx="457200" cy="457200"/>
            </a:xfrm>
            <a:prstGeom prst="rect">
              <a:avLst/>
            </a:prstGeom>
            <a:noFill/>
            <a:ln w="9525">
              <a:noFill/>
              <a:miter lim="800000"/>
              <a:headEnd/>
              <a:tailEnd/>
            </a:ln>
          </p:spPr>
        </p:pic>
        <p:pic>
          <p:nvPicPr>
            <p:cNvPr id="27" name="Picture 13" descr="C:\Documents and Settings\rhildesheim\Local Settings\Temporary Internet Files\Content.IE5\IKLSKCQF\MCj04326810000[1].png"/>
            <p:cNvPicPr>
              <a:picLocks noChangeAspect="1" noChangeArrowheads="1"/>
            </p:cNvPicPr>
            <p:nvPr/>
          </p:nvPicPr>
          <p:blipFill>
            <a:blip r:embed="rId8" cstate="print"/>
            <a:srcRect/>
            <a:stretch>
              <a:fillRect/>
            </a:stretch>
          </p:blipFill>
          <p:spPr bwMode="auto">
            <a:xfrm>
              <a:off x="3768725" y="1389888"/>
              <a:ext cx="457200" cy="457200"/>
            </a:xfrm>
            <a:prstGeom prst="rect">
              <a:avLst/>
            </a:prstGeom>
            <a:noFill/>
            <a:ln w="9525">
              <a:noFill/>
              <a:miter lim="800000"/>
              <a:headEnd/>
              <a:tailEnd/>
            </a:ln>
          </p:spPr>
        </p:pic>
        <p:sp>
          <p:nvSpPr>
            <p:cNvPr id="28" name="Form"/>
            <p:cNvSpPr>
              <a:spLocks noEditPoints="1" noChangeArrowheads="1"/>
            </p:cNvSpPr>
            <p:nvPr/>
          </p:nvSpPr>
          <p:spPr bwMode="auto">
            <a:xfrm>
              <a:off x="5521325" y="1389888"/>
              <a:ext cx="381000" cy="457200"/>
            </a:xfrm>
            <a:custGeom>
              <a:avLst/>
              <a:gdLst>
                <a:gd name="T0" fmla="*/ 0 w 21600"/>
                <a:gd name="T1" fmla="*/ 0 h 21600"/>
                <a:gd name="T2" fmla="*/ 10800 w 21600"/>
                <a:gd name="T3" fmla="*/ 0 h 21600"/>
                <a:gd name="T4" fmla="*/ 21600 w 21600"/>
                <a:gd name="T5" fmla="*/ 0 h 21600"/>
                <a:gd name="T6" fmla="*/ 21600 w 21600"/>
                <a:gd name="T7" fmla="*/ 10800 h 21600"/>
                <a:gd name="T8" fmla="*/ 21600 w 21600"/>
                <a:gd name="T9" fmla="*/ 21600 h 21600"/>
                <a:gd name="T10" fmla="*/ 10800 w 21600"/>
                <a:gd name="T11" fmla="*/ 21600 h 21600"/>
                <a:gd name="T12" fmla="*/ 0 w 21600"/>
                <a:gd name="T13" fmla="*/ 10800 h 21600"/>
                <a:gd name="T14" fmla="*/ 4740 w 21600"/>
                <a:gd name="T15" fmla="*/ 1309 h 21600"/>
                <a:gd name="T16" fmla="*/ 19410 w 21600"/>
                <a:gd name="T17" fmla="*/ 16331 h 21600"/>
              </a:gdLst>
              <a:ahLst/>
              <a:cxnLst>
                <a:cxn ang="0">
                  <a:pos x="T0" y="T1"/>
                </a:cxn>
                <a:cxn ang="0">
                  <a:pos x="T2" y="T3"/>
                </a:cxn>
                <a:cxn ang="0">
                  <a:pos x="T4" y="T5"/>
                </a:cxn>
                <a:cxn ang="0">
                  <a:pos x="T6" y="T7"/>
                </a:cxn>
                <a:cxn ang="0">
                  <a:pos x="T8" y="T9"/>
                </a:cxn>
                <a:cxn ang="0">
                  <a:pos x="T10" y="T11"/>
                </a:cxn>
                <a:cxn ang="0">
                  <a:pos x="T12" y="T13"/>
                </a:cxn>
              </a:cxnLst>
              <a:rect l="T14" t="T15" r="T16" b="T17"/>
              <a:pathLst>
                <a:path w="21600" h="21600" extrusionOk="0">
                  <a:moveTo>
                    <a:pt x="10757" y="21632"/>
                  </a:moveTo>
                  <a:lnTo>
                    <a:pt x="5187" y="21632"/>
                  </a:lnTo>
                  <a:lnTo>
                    <a:pt x="85" y="17509"/>
                  </a:lnTo>
                  <a:lnTo>
                    <a:pt x="85" y="10849"/>
                  </a:lnTo>
                  <a:lnTo>
                    <a:pt x="85" y="81"/>
                  </a:lnTo>
                  <a:lnTo>
                    <a:pt x="10757" y="81"/>
                  </a:lnTo>
                  <a:lnTo>
                    <a:pt x="21706" y="81"/>
                  </a:lnTo>
                  <a:lnTo>
                    <a:pt x="21706" y="10652"/>
                  </a:lnTo>
                  <a:lnTo>
                    <a:pt x="21706" y="21632"/>
                  </a:lnTo>
                  <a:lnTo>
                    <a:pt x="10757" y="21632"/>
                  </a:lnTo>
                  <a:close/>
                </a:path>
                <a:path w="21600" h="21600" extrusionOk="0">
                  <a:moveTo>
                    <a:pt x="85" y="17509"/>
                  </a:moveTo>
                  <a:lnTo>
                    <a:pt x="5187" y="17509"/>
                  </a:lnTo>
                  <a:lnTo>
                    <a:pt x="5187" y="21632"/>
                  </a:lnTo>
                  <a:lnTo>
                    <a:pt x="85" y="17509"/>
                  </a:lnTo>
                  <a:close/>
                </a:path>
                <a:path w="21600" h="21600" extrusionOk="0">
                  <a:moveTo>
                    <a:pt x="12840" y="18507"/>
                  </a:moveTo>
                  <a:lnTo>
                    <a:pt x="16051" y="18507"/>
                  </a:lnTo>
                  <a:lnTo>
                    <a:pt x="16051" y="19260"/>
                  </a:lnTo>
                  <a:lnTo>
                    <a:pt x="12840" y="19260"/>
                  </a:lnTo>
                  <a:lnTo>
                    <a:pt x="12840" y="18507"/>
                  </a:lnTo>
                  <a:close/>
                </a:path>
                <a:path w="21600" h="21600" extrusionOk="0">
                  <a:moveTo>
                    <a:pt x="16731" y="18507"/>
                  </a:moveTo>
                  <a:lnTo>
                    <a:pt x="19941" y="18507"/>
                  </a:lnTo>
                  <a:lnTo>
                    <a:pt x="19941" y="19260"/>
                  </a:lnTo>
                  <a:lnTo>
                    <a:pt x="16731" y="19260"/>
                  </a:lnTo>
                  <a:lnTo>
                    <a:pt x="16731" y="18507"/>
                  </a:lnTo>
                  <a:close/>
                </a:path>
                <a:path w="21600" h="21600" extrusionOk="0">
                  <a:moveTo>
                    <a:pt x="1913" y="1194"/>
                  </a:moveTo>
                  <a:lnTo>
                    <a:pt x="3699" y="1194"/>
                  </a:lnTo>
                  <a:lnTo>
                    <a:pt x="2678" y="1832"/>
                  </a:lnTo>
                  <a:lnTo>
                    <a:pt x="2296" y="1538"/>
                  </a:lnTo>
                  <a:lnTo>
                    <a:pt x="2125" y="1636"/>
                  </a:lnTo>
                  <a:lnTo>
                    <a:pt x="2700" y="2078"/>
                  </a:lnTo>
                  <a:lnTo>
                    <a:pt x="3699" y="1440"/>
                  </a:lnTo>
                  <a:lnTo>
                    <a:pt x="3699" y="2176"/>
                  </a:lnTo>
                  <a:lnTo>
                    <a:pt x="1913" y="2176"/>
                  </a:lnTo>
                  <a:lnTo>
                    <a:pt x="1913" y="1194"/>
                  </a:lnTo>
                  <a:close/>
                </a:path>
                <a:path w="21600" h="21600" extrusionOk="0">
                  <a:moveTo>
                    <a:pt x="1913" y="2765"/>
                  </a:moveTo>
                  <a:lnTo>
                    <a:pt x="3699" y="2765"/>
                  </a:lnTo>
                  <a:lnTo>
                    <a:pt x="2678" y="3403"/>
                  </a:lnTo>
                  <a:lnTo>
                    <a:pt x="2296" y="3109"/>
                  </a:lnTo>
                  <a:lnTo>
                    <a:pt x="2125" y="3207"/>
                  </a:lnTo>
                  <a:lnTo>
                    <a:pt x="2700" y="3649"/>
                  </a:lnTo>
                  <a:lnTo>
                    <a:pt x="3699" y="3010"/>
                  </a:lnTo>
                  <a:lnTo>
                    <a:pt x="3699" y="3747"/>
                  </a:lnTo>
                  <a:lnTo>
                    <a:pt x="1913" y="3747"/>
                  </a:lnTo>
                  <a:lnTo>
                    <a:pt x="1913" y="2765"/>
                  </a:lnTo>
                  <a:close/>
                </a:path>
                <a:path w="21600" h="21600" extrusionOk="0">
                  <a:moveTo>
                    <a:pt x="1913" y="4336"/>
                  </a:moveTo>
                  <a:lnTo>
                    <a:pt x="3699" y="4336"/>
                  </a:lnTo>
                  <a:lnTo>
                    <a:pt x="2678" y="4974"/>
                  </a:lnTo>
                  <a:lnTo>
                    <a:pt x="2296" y="4680"/>
                  </a:lnTo>
                  <a:lnTo>
                    <a:pt x="2125" y="4778"/>
                  </a:lnTo>
                  <a:lnTo>
                    <a:pt x="2700" y="5220"/>
                  </a:lnTo>
                  <a:lnTo>
                    <a:pt x="3699" y="4581"/>
                  </a:lnTo>
                  <a:lnTo>
                    <a:pt x="3699" y="5318"/>
                  </a:lnTo>
                  <a:lnTo>
                    <a:pt x="1913" y="5318"/>
                  </a:lnTo>
                  <a:lnTo>
                    <a:pt x="1913" y="4336"/>
                  </a:lnTo>
                  <a:close/>
                </a:path>
                <a:path w="21600" h="21600" extrusionOk="0">
                  <a:moveTo>
                    <a:pt x="1913" y="5907"/>
                  </a:moveTo>
                  <a:lnTo>
                    <a:pt x="3699" y="5907"/>
                  </a:lnTo>
                  <a:lnTo>
                    <a:pt x="2678" y="6545"/>
                  </a:lnTo>
                  <a:lnTo>
                    <a:pt x="2296" y="6250"/>
                  </a:lnTo>
                  <a:lnTo>
                    <a:pt x="2125" y="6349"/>
                  </a:lnTo>
                  <a:lnTo>
                    <a:pt x="2700" y="6790"/>
                  </a:lnTo>
                  <a:lnTo>
                    <a:pt x="3699" y="6152"/>
                  </a:lnTo>
                  <a:lnTo>
                    <a:pt x="3699" y="6889"/>
                  </a:lnTo>
                  <a:lnTo>
                    <a:pt x="1913" y="6889"/>
                  </a:lnTo>
                  <a:lnTo>
                    <a:pt x="1913" y="5907"/>
                  </a:lnTo>
                  <a:close/>
                </a:path>
                <a:path w="21600" h="21600" extrusionOk="0">
                  <a:moveTo>
                    <a:pt x="1913" y="7478"/>
                  </a:moveTo>
                  <a:lnTo>
                    <a:pt x="3699" y="7478"/>
                  </a:lnTo>
                  <a:lnTo>
                    <a:pt x="2678" y="8116"/>
                  </a:lnTo>
                  <a:lnTo>
                    <a:pt x="2296" y="7821"/>
                  </a:lnTo>
                  <a:lnTo>
                    <a:pt x="2125" y="7919"/>
                  </a:lnTo>
                  <a:lnTo>
                    <a:pt x="2700" y="8361"/>
                  </a:lnTo>
                  <a:lnTo>
                    <a:pt x="3699" y="7723"/>
                  </a:lnTo>
                  <a:lnTo>
                    <a:pt x="3699" y="8460"/>
                  </a:lnTo>
                  <a:lnTo>
                    <a:pt x="1913" y="8460"/>
                  </a:lnTo>
                  <a:lnTo>
                    <a:pt x="1913" y="7478"/>
                  </a:lnTo>
                  <a:close/>
                </a:path>
                <a:path w="21600" h="21600" extrusionOk="0">
                  <a:moveTo>
                    <a:pt x="1913" y="9049"/>
                  </a:moveTo>
                  <a:lnTo>
                    <a:pt x="3699" y="9049"/>
                  </a:lnTo>
                  <a:lnTo>
                    <a:pt x="2678" y="9687"/>
                  </a:lnTo>
                  <a:lnTo>
                    <a:pt x="2296" y="9392"/>
                  </a:lnTo>
                  <a:lnTo>
                    <a:pt x="2125" y="9490"/>
                  </a:lnTo>
                  <a:lnTo>
                    <a:pt x="2700" y="9932"/>
                  </a:lnTo>
                  <a:lnTo>
                    <a:pt x="3699" y="9294"/>
                  </a:lnTo>
                  <a:lnTo>
                    <a:pt x="3699" y="10030"/>
                  </a:lnTo>
                  <a:lnTo>
                    <a:pt x="1913" y="10030"/>
                  </a:lnTo>
                  <a:lnTo>
                    <a:pt x="1913" y="9049"/>
                  </a:lnTo>
                  <a:close/>
                </a:path>
                <a:path w="21600" h="21600" extrusionOk="0">
                  <a:moveTo>
                    <a:pt x="1913" y="10620"/>
                  </a:moveTo>
                  <a:lnTo>
                    <a:pt x="3699" y="10620"/>
                  </a:lnTo>
                  <a:lnTo>
                    <a:pt x="2678" y="11258"/>
                  </a:lnTo>
                  <a:lnTo>
                    <a:pt x="2296" y="10963"/>
                  </a:lnTo>
                  <a:lnTo>
                    <a:pt x="2125" y="11061"/>
                  </a:lnTo>
                  <a:lnTo>
                    <a:pt x="2700" y="11503"/>
                  </a:lnTo>
                  <a:lnTo>
                    <a:pt x="3699" y="10865"/>
                  </a:lnTo>
                  <a:lnTo>
                    <a:pt x="3699" y="11601"/>
                  </a:lnTo>
                  <a:lnTo>
                    <a:pt x="1913" y="11601"/>
                  </a:lnTo>
                  <a:lnTo>
                    <a:pt x="1913" y="10620"/>
                  </a:lnTo>
                  <a:close/>
                </a:path>
                <a:path w="21600" h="21600" extrusionOk="0">
                  <a:moveTo>
                    <a:pt x="1913" y="12190"/>
                  </a:moveTo>
                  <a:lnTo>
                    <a:pt x="3699" y="12190"/>
                  </a:lnTo>
                  <a:lnTo>
                    <a:pt x="2678" y="12829"/>
                  </a:lnTo>
                  <a:lnTo>
                    <a:pt x="2296" y="12534"/>
                  </a:lnTo>
                  <a:lnTo>
                    <a:pt x="2125" y="12632"/>
                  </a:lnTo>
                  <a:lnTo>
                    <a:pt x="2700" y="13074"/>
                  </a:lnTo>
                  <a:lnTo>
                    <a:pt x="3699" y="12436"/>
                  </a:lnTo>
                  <a:lnTo>
                    <a:pt x="3699" y="13172"/>
                  </a:lnTo>
                  <a:lnTo>
                    <a:pt x="1913" y="13172"/>
                  </a:lnTo>
                  <a:lnTo>
                    <a:pt x="1913" y="12190"/>
                  </a:lnTo>
                  <a:close/>
                </a:path>
                <a:path w="21600" h="21600" extrusionOk="0">
                  <a:moveTo>
                    <a:pt x="1913" y="13761"/>
                  </a:moveTo>
                  <a:lnTo>
                    <a:pt x="3699" y="13761"/>
                  </a:lnTo>
                  <a:lnTo>
                    <a:pt x="2678" y="14400"/>
                  </a:lnTo>
                  <a:lnTo>
                    <a:pt x="2296" y="14105"/>
                  </a:lnTo>
                  <a:lnTo>
                    <a:pt x="2125" y="14203"/>
                  </a:lnTo>
                  <a:lnTo>
                    <a:pt x="2700" y="14645"/>
                  </a:lnTo>
                  <a:lnTo>
                    <a:pt x="3699" y="14007"/>
                  </a:lnTo>
                  <a:lnTo>
                    <a:pt x="3699" y="14743"/>
                  </a:lnTo>
                  <a:lnTo>
                    <a:pt x="1913" y="14743"/>
                  </a:lnTo>
                  <a:lnTo>
                    <a:pt x="1913" y="13761"/>
                  </a:lnTo>
                  <a:close/>
                </a:path>
                <a:path w="21600" h="21600" extrusionOk="0">
                  <a:moveTo>
                    <a:pt x="1913" y="15332"/>
                  </a:moveTo>
                  <a:lnTo>
                    <a:pt x="3699" y="15332"/>
                  </a:lnTo>
                  <a:lnTo>
                    <a:pt x="2678" y="15970"/>
                  </a:lnTo>
                  <a:lnTo>
                    <a:pt x="2296" y="15676"/>
                  </a:lnTo>
                  <a:lnTo>
                    <a:pt x="2125" y="15774"/>
                  </a:lnTo>
                  <a:lnTo>
                    <a:pt x="2700" y="16216"/>
                  </a:lnTo>
                  <a:lnTo>
                    <a:pt x="3699" y="15578"/>
                  </a:lnTo>
                  <a:lnTo>
                    <a:pt x="3699" y="16314"/>
                  </a:lnTo>
                  <a:lnTo>
                    <a:pt x="1913" y="16314"/>
                  </a:lnTo>
                  <a:lnTo>
                    <a:pt x="1913" y="15332"/>
                  </a:lnTo>
                  <a:close/>
                </a:path>
              </a:pathLst>
            </a:custGeom>
            <a:solidFill>
              <a:srgbClr val="D8EBB3"/>
            </a:solidFill>
            <a:ln w="9525">
              <a:solidFill>
                <a:srgbClr val="000000"/>
              </a:solidFill>
              <a:miter lim="800000"/>
              <a:headEnd/>
              <a:tailEnd/>
            </a:ln>
            <a:effectLst>
              <a:outerShdw dist="107763" dir="2700000" algn="ctr" rotWithShape="0">
                <a:srgbClr val="808080"/>
              </a:outerShdw>
            </a:effectLst>
          </p:spPr>
          <p:txBody>
            <a:bodyPr/>
            <a:lstStyle/>
            <a:p>
              <a:pPr>
                <a:defRPr/>
              </a:pPr>
              <a:endParaRPr lang="en-US" dirty="0"/>
            </a:p>
          </p:txBody>
        </p:sp>
        <p:sp>
          <p:nvSpPr>
            <p:cNvPr id="29" name="Left-Right Arrow 28"/>
            <p:cNvSpPr/>
            <p:nvPr/>
          </p:nvSpPr>
          <p:spPr bwMode="auto">
            <a:xfrm rot="16200000">
              <a:off x="1965960" y="2215621"/>
              <a:ext cx="457200" cy="274320"/>
            </a:xfrm>
            <a:prstGeom prst="leftRightArrow">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wrap="none" anchor="ctr"/>
            <a:lstStyle/>
            <a:p>
              <a:pPr>
                <a:defRPr/>
              </a:pPr>
              <a:endParaRPr lang="en-US" sz="1200" dirty="0">
                <a:solidFill>
                  <a:schemeClr val="tx1"/>
                </a:solidFill>
                <a:latin typeface="Arial Narrow" pitchFamily="34" charset="0"/>
              </a:endParaRPr>
            </a:p>
          </p:txBody>
        </p:sp>
        <p:sp>
          <p:nvSpPr>
            <p:cNvPr id="30" name="Left-Right Arrow 29"/>
            <p:cNvSpPr/>
            <p:nvPr/>
          </p:nvSpPr>
          <p:spPr bwMode="auto">
            <a:xfrm rot="16200000">
              <a:off x="3718560" y="2215618"/>
              <a:ext cx="457200" cy="274320"/>
            </a:xfrm>
            <a:prstGeom prst="leftRightArrow">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wrap="none" anchor="ctr"/>
            <a:lstStyle/>
            <a:p>
              <a:pPr>
                <a:defRPr/>
              </a:pPr>
              <a:endParaRPr lang="en-US" sz="1200" dirty="0">
                <a:solidFill>
                  <a:schemeClr val="tx1"/>
                </a:solidFill>
                <a:latin typeface="Arial Narrow" pitchFamily="34" charset="0"/>
              </a:endParaRPr>
            </a:p>
          </p:txBody>
        </p:sp>
        <p:sp>
          <p:nvSpPr>
            <p:cNvPr id="31" name="Left-Right Arrow 30"/>
            <p:cNvSpPr/>
            <p:nvPr/>
          </p:nvSpPr>
          <p:spPr bwMode="auto">
            <a:xfrm rot="16200000">
              <a:off x="5471160" y="2215615"/>
              <a:ext cx="457200" cy="274320"/>
            </a:xfrm>
            <a:prstGeom prst="leftRightArrow">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wrap="none" anchor="ctr"/>
            <a:lstStyle/>
            <a:p>
              <a:pPr>
                <a:defRPr/>
              </a:pPr>
              <a:endParaRPr lang="en-US" sz="1200" dirty="0">
                <a:solidFill>
                  <a:schemeClr val="tx1"/>
                </a:solidFill>
                <a:latin typeface="Arial Narrow" pitchFamily="34" charset="0"/>
              </a:endParaRPr>
            </a:p>
          </p:txBody>
        </p:sp>
      </p:grpSp>
      <p:sp>
        <p:nvSpPr>
          <p:cNvPr id="35" name="Rounded Rectangular Callout 41"/>
          <p:cNvSpPr>
            <a:spLocks noChangeArrowheads="1"/>
          </p:cNvSpPr>
          <p:nvPr/>
        </p:nvSpPr>
        <p:spPr bwMode="auto">
          <a:xfrm>
            <a:off x="1046678" y="1101852"/>
            <a:ext cx="3875976" cy="342900"/>
          </a:xfrm>
          <a:prstGeom prst="wedgeRoundRectCallout">
            <a:avLst>
              <a:gd name="adj1" fmla="val -20764"/>
              <a:gd name="adj2" fmla="val 119001"/>
              <a:gd name="adj3" fmla="val 16667"/>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wrap="none" anchor="ctr"/>
          <a:lstStyle/>
          <a:p>
            <a:pPr algn="ctr">
              <a:defRPr/>
            </a:pPr>
            <a:r>
              <a:rPr lang="en-US" sz="1200" b="1" dirty="0"/>
              <a:t>American Red Cross users</a:t>
            </a:r>
          </a:p>
        </p:txBody>
      </p:sp>
      <p:sp>
        <p:nvSpPr>
          <p:cNvPr id="36" name="Rounded Rectangular Callout 35"/>
          <p:cNvSpPr/>
          <p:nvPr/>
        </p:nvSpPr>
        <p:spPr>
          <a:xfrm rot="10800000">
            <a:off x="963260" y="5522338"/>
            <a:ext cx="4323630" cy="960755"/>
          </a:xfrm>
          <a:prstGeom prst="wedgeRoundRectCallout">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wrap="none" anchor="ctr"/>
          <a:lstStyle/>
          <a:p>
            <a:endParaRPr lang="en-US" sz="1000" b="1" dirty="0">
              <a:solidFill>
                <a:schemeClr val="tx1"/>
              </a:solidFill>
            </a:endParaRPr>
          </a:p>
        </p:txBody>
      </p:sp>
      <p:sp>
        <p:nvSpPr>
          <p:cNvPr id="37" name="TextBox 36"/>
          <p:cNvSpPr txBox="1"/>
          <p:nvPr/>
        </p:nvSpPr>
        <p:spPr>
          <a:xfrm>
            <a:off x="1010546" y="5559552"/>
            <a:ext cx="4440936" cy="938719"/>
          </a:xfrm>
          <a:prstGeom prst="rect">
            <a:avLst/>
          </a:prstGeom>
          <a:noFill/>
        </p:spPr>
        <p:txBody>
          <a:bodyPr wrap="square" rtlCol="0">
            <a:spAutoFit/>
          </a:bodyPr>
          <a:lstStyle/>
          <a:p>
            <a:r>
              <a:rPr lang="en-US" sz="1100" b="1" dirty="0"/>
              <a:t>Call Intake</a:t>
            </a:r>
          </a:p>
          <a:p>
            <a:r>
              <a:rPr lang="en-US" sz="1100" b="1" dirty="0"/>
              <a:t>Investigation and Diagnosis</a:t>
            </a:r>
          </a:p>
          <a:p>
            <a:r>
              <a:rPr lang="en-US" sz="1100" b="1" dirty="0"/>
              <a:t>Resolution and Recovery</a:t>
            </a:r>
          </a:p>
          <a:p>
            <a:r>
              <a:rPr lang="en-US" sz="1100" b="1" dirty="0"/>
              <a:t>Incident Closure</a:t>
            </a:r>
          </a:p>
          <a:p>
            <a:r>
              <a:rPr lang="en-US" sz="1100" b="1" dirty="0"/>
              <a:t>Incident Ownership, Monitoring, Tracking and communication </a:t>
            </a:r>
          </a:p>
        </p:txBody>
      </p:sp>
      <p:sp>
        <p:nvSpPr>
          <p:cNvPr id="38" name="TextBox 37"/>
          <p:cNvSpPr txBox="1"/>
          <p:nvPr/>
        </p:nvSpPr>
        <p:spPr>
          <a:xfrm>
            <a:off x="6096000" y="2057400"/>
            <a:ext cx="2667000" cy="3785652"/>
          </a:xfrm>
          <a:prstGeom prst="rect">
            <a:avLst/>
          </a:prstGeom>
          <a:solidFill>
            <a:schemeClr val="accent2">
              <a:lumMod val="20000"/>
              <a:lumOff val="80000"/>
            </a:schemeClr>
          </a:solidFill>
        </p:spPr>
        <p:txBody>
          <a:bodyPr wrap="square" rtlCol="0">
            <a:spAutoFit/>
          </a:bodyPr>
          <a:lstStyle/>
          <a:p>
            <a:endParaRPr lang="en-US" sz="1600" dirty="0"/>
          </a:p>
          <a:p>
            <a:endParaRPr lang="en-US" sz="1600" dirty="0"/>
          </a:p>
          <a:p>
            <a:r>
              <a:rPr lang="en-US" sz="1600" dirty="0"/>
              <a:t>Work flows seamlessly from the Help desk (L1) managed by American Red Cross to the Production and Application Support team (L2) managed by UST to the Technical Support team (L3) managed by IBM.</a:t>
            </a:r>
          </a:p>
          <a:p>
            <a:endParaRPr lang="en-US" sz="1600" dirty="0"/>
          </a:p>
          <a:p>
            <a:endParaRPr lang="en-US" sz="1600" dirty="0"/>
          </a:p>
          <a:p>
            <a:endParaRPr lang="en-US" sz="1600" dirty="0"/>
          </a:p>
          <a:p>
            <a:endParaRPr lang="en-US" sz="1600" dirty="0"/>
          </a:p>
        </p:txBody>
      </p:sp>
      <p:sp>
        <p:nvSpPr>
          <p:cNvPr id="32" name="Slide Number Placeholder 4"/>
          <p:cNvSpPr>
            <a:spLocks noGrp="1"/>
          </p:cNvSpPr>
          <p:nvPr>
            <p:ph type="sldNum" sz="quarter" idx="4294967295"/>
          </p:nvPr>
        </p:nvSpPr>
        <p:spPr>
          <a:xfrm>
            <a:off x="152399" y="6596062"/>
            <a:ext cx="381001" cy="261938"/>
          </a:xfrm>
          <a:prstGeom prst="rect">
            <a:avLst/>
          </a:prstGeom>
        </p:spPr>
        <p:txBody>
          <a:bodyPr/>
          <a:lstStyle/>
          <a:p>
            <a:pPr>
              <a:defRPr/>
            </a:pPr>
            <a:fld id="{A85E9118-4525-4620-91B5-75B9750E007A}" type="slidenum">
              <a:rPr lang="en-US" sz="1100" smtClean="0">
                <a:latin typeface="Segoe" pitchFamily="34" charset="0"/>
              </a:rPr>
              <a:pPr>
                <a:defRPr/>
              </a:pPr>
              <a:t>42</a:t>
            </a:fld>
            <a:endParaRPr lang="en-US" sz="1100" dirty="0">
              <a:latin typeface="Segoe" pitchFamily="34" charset="0"/>
            </a:endParaRPr>
          </a:p>
        </p:txBody>
      </p:sp>
    </p:spTree>
    <p:extLst>
      <p:ext uri="{BB962C8B-B14F-4D97-AF65-F5344CB8AC3E}">
        <p14:creationId xmlns:p14="http://schemas.microsoft.com/office/powerpoint/2010/main" val="304783727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3"/>
          <p:cNvSpPr txBox="1">
            <a:spLocks noGrp="1"/>
          </p:cNvSpPr>
          <p:nvPr/>
        </p:nvSpPr>
        <p:spPr bwMode="auto">
          <a:xfrm>
            <a:off x="8167688" y="6196013"/>
            <a:ext cx="614362" cy="184150"/>
          </a:xfrm>
          <a:prstGeom prst="rect">
            <a:avLst/>
          </a:prstGeom>
          <a:noFill/>
          <a:ln w="9525">
            <a:noFill/>
            <a:miter lim="800000"/>
            <a:headEnd/>
            <a:tailEnd/>
          </a:ln>
        </p:spPr>
        <p:txBody>
          <a:bodyPr/>
          <a:lstStyle/>
          <a:p>
            <a:pPr algn="r"/>
            <a:fld id="{6B5D02EC-C443-47FD-ADFD-6668AE237E82}" type="slidenum">
              <a:rPr lang="en-US" sz="1000">
                <a:cs typeface="Arial" pitchFamily="34" charset="0"/>
              </a:rPr>
              <a:pPr algn="r"/>
              <a:t>43</a:t>
            </a:fld>
            <a:endParaRPr lang="en-US" sz="1000">
              <a:cs typeface="Arial" pitchFamily="34" charset="0"/>
            </a:endParaRPr>
          </a:p>
        </p:txBody>
      </p:sp>
      <p:sp>
        <p:nvSpPr>
          <p:cNvPr id="22531" name="Content Placeholder 2"/>
          <p:cNvSpPr>
            <a:spLocks/>
          </p:cNvSpPr>
          <p:nvPr/>
        </p:nvSpPr>
        <p:spPr bwMode="auto">
          <a:xfrm>
            <a:off x="501650" y="825500"/>
            <a:ext cx="8037513" cy="5067300"/>
          </a:xfrm>
          <a:prstGeom prst="rect">
            <a:avLst/>
          </a:prstGeom>
          <a:noFill/>
          <a:ln w="9525">
            <a:noFill/>
            <a:miter lim="800000"/>
            <a:headEnd/>
            <a:tailEnd/>
          </a:ln>
        </p:spPr>
        <p:txBody>
          <a:bodyPr/>
          <a:lstStyle/>
          <a:p>
            <a:pPr marL="342900" indent="-342900" eaLnBrk="0" hangingPunct="0">
              <a:spcBef>
                <a:spcPct val="20000"/>
              </a:spcBef>
              <a:buClr>
                <a:schemeClr val="accent1"/>
              </a:buClr>
              <a:buSzPct val="75000"/>
            </a:pPr>
            <a:endParaRPr lang="en-US" sz="2000" b="1" dirty="0">
              <a:solidFill>
                <a:srgbClr val="000000"/>
              </a:solidFill>
              <a:cs typeface="Arial" pitchFamily="34" charset="0"/>
            </a:endParaRPr>
          </a:p>
          <a:p>
            <a:pPr marL="342900" indent="-342900" eaLnBrk="0" hangingPunct="0">
              <a:spcBef>
                <a:spcPct val="20000"/>
              </a:spcBef>
              <a:buClr>
                <a:schemeClr val="accent1"/>
              </a:buClr>
              <a:buSzPct val="75000"/>
            </a:pPr>
            <a:endParaRPr lang="en-US" sz="2000" b="1" dirty="0">
              <a:solidFill>
                <a:srgbClr val="000000"/>
              </a:solidFill>
              <a:cs typeface="Arial" pitchFamily="34" charset="0"/>
            </a:endParaRPr>
          </a:p>
          <a:p>
            <a:pPr marL="342900" indent="-342900" eaLnBrk="0" hangingPunct="0">
              <a:spcBef>
                <a:spcPct val="20000"/>
              </a:spcBef>
              <a:buClr>
                <a:schemeClr val="accent1"/>
              </a:buClr>
              <a:buSzPct val="75000"/>
              <a:buFont typeface="Wingdings" pitchFamily="2" charset="2"/>
              <a:buChar char="Ø"/>
            </a:pPr>
            <a:endParaRPr lang="en-US" sz="2000" b="1" dirty="0">
              <a:solidFill>
                <a:srgbClr val="000000"/>
              </a:solidFill>
              <a:cs typeface="Arial" pitchFamily="34" charset="0"/>
            </a:endParaRPr>
          </a:p>
        </p:txBody>
      </p:sp>
      <p:sp>
        <p:nvSpPr>
          <p:cNvPr id="12" name="Text Placeholder 3"/>
          <p:cNvSpPr>
            <a:spLocks noGrp="1"/>
          </p:cNvSpPr>
          <p:nvPr>
            <p:ph type="body" sz="quarter" idx="13"/>
          </p:nvPr>
        </p:nvSpPr>
        <p:spPr>
          <a:xfrm>
            <a:off x="304800" y="1"/>
            <a:ext cx="2667000" cy="381000"/>
          </a:xfrm>
        </p:spPr>
        <p:txBody>
          <a:bodyPr/>
          <a:lstStyle/>
          <a:p>
            <a:r>
              <a:rPr lang="en-US" dirty="0"/>
              <a:t>American Red Cross</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127" y="343250"/>
            <a:ext cx="8839966" cy="5785605"/>
          </a:xfrm>
          <a:prstGeom prst="rect">
            <a:avLst/>
          </a:prstGeom>
        </p:spPr>
      </p:pic>
      <p:sp>
        <p:nvSpPr>
          <p:cNvPr id="8" name="Rectangle 7"/>
          <p:cNvSpPr/>
          <p:nvPr/>
        </p:nvSpPr>
        <p:spPr>
          <a:xfrm>
            <a:off x="413856" y="5293453"/>
            <a:ext cx="5265491" cy="835401"/>
          </a:xfrm>
          <a:prstGeom prst="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6100762" y="5641495"/>
            <a:ext cx="2871924" cy="646331"/>
          </a:xfrm>
          <a:prstGeom prst="rect">
            <a:avLst/>
          </a:prstGeom>
          <a:noFill/>
        </p:spPr>
        <p:txBody>
          <a:bodyPr wrap="square" rtlCol="0">
            <a:spAutoFit/>
          </a:bodyPr>
          <a:lstStyle/>
          <a:p>
            <a:r>
              <a:rPr lang="en-US" dirty="0"/>
              <a:t>Covered in meeting with ARC on Jan 21</a:t>
            </a:r>
            <a:r>
              <a:rPr lang="en-US" baseline="30000" dirty="0"/>
              <a:t>st</a:t>
            </a:r>
            <a:endParaRPr lang="en-US" dirty="0"/>
          </a:p>
        </p:txBody>
      </p:sp>
      <p:cxnSp>
        <p:nvCxnSpPr>
          <p:cNvPr id="5" name="Straight Connector 4"/>
          <p:cNvCxnSpPr/>
          <p:nvPr/>
        </p:nvCxnSpPr>
        <p:spPr>
          <a:xfrm>
            <a:off x="5767141" y="5826161"/>
            <a:ext cx="257935" cy="0"/>
          </a:xfrm>
          <a:prstGeom prst="line">
            <a:avLst/>
          </a:prstGeom>
          <a:ln w="3810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7000644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5"/>
          <p:cNvSpPr txBox="1">
            <a:spLocks/>
          </p:cNvSpPr>
          <p:nvPr/>
        </p:nvSpPr>
        <p:spPr>
          <a:xfrm>
            <a:off x="4267200" y="2153967"/>
            <a:ext cx="4876800" cy="1014236"/>
          </a:xfrm>
          <a:prstGeom prst="rect">
            <a:avLst/>
          </a:prstGeom>
        </p:spPr>
        <p:txBody>
          <a:bodyPr vert="horz" lIns="91440" tIns="45720" rIns="91440" bIns="45720" rtlCol="0" anchor="ctr">
            <a:normAutofit/>
          </a:bodyPr>
          <a:lstStyle>
            <a:lvl1pPr marL="63500" indent="-63500" algn="l" defTabSz="914400" rtl="0" eaLnBrk="1" latinLnBrk="0" hangingPunct="1">
              <a:spcBef>
                <a:spcPct val="20000"/>
              </a:spcBef>
              <a:buFont typeface="Wingdings" pitchFamily="2" charset="2"/>
              <a:buNone/>
              <a:defRPr sz="2800" b="1" kern="1200" baseline="0">
                <a:solidFill>
                  <a:schemeClr val="bg1"/>
                </a:solidFill>
                <a:latin typeface="Segoe" panose="020B0502040504020203" pitchFamily="34" charset="0"/>
                <a:ea typeface="+mn-ea"/>
                <a:cs typeface="Arial" panose="020B0604020202020204" pitchFamily="34" charset="0"/>
              </a:defRPr>
            </a:lvl1pPr>
            <a:lvl2pPr marL="463550" indent="-238125" algn="l" defTabSz="914400" rtl="0" eaLnBrk="1" latinLnBrk="0" hangingPunct="1">
              <a:spcBef>
                <a:spcPct val="20000"/>
              </a:spcBef>
              <a:buSzPct val="120000"/>
              <a:buFont typeface="Arial" pitchFamily="34" charset="0"/>
              <a:buChar char="•"/>
              <a:defRPr sz="1800" kern="1200">
                <a:solidFill>
                  <a:schemeClr val="tx1"/>
                </a:solidFill>
                <a:latin typeface="+mn-lt"/>
                <a:ea typeface="+mn-ea"/>
                <a:cs typeface="Arial" panose="020B0604020202020204" pitchFamily="34" charset="0"/>
              </a:defRPr>
            </a:lvl2pPr>
            <a:lvl3pPr marL="688975" indent="-225425" algn="l" defTabSz="914400" rtl="0" eaLnBrk="1" latinLnBrk="0" hangingPunct="1">
              <a:spcBef>
                <a:spcPct val="20000"/>
              </a:spcBef>
              <a:buFont typeface="Calibri" pitchFamily="34" charset="0"/>
              <a:buChar char="−"/>
              <a:defRPr sz="1600" kern="1200">
                <a:solidFill>
                  <a:schemeClr val="tx1"/>
                </a:solidFill>
                <a:latin typeface="+mn-lt"/>
                <a:ea typeface="+mn-ea"/>
                <a:cs typeface="Arial" panose="020B0604020202020204" pitchFamily="34" charset="0"/>
              </a:defRPr>
            </a:lvl3pPr>
            <a:lvl4pPr marL="976313" indent="-236538" algn="l" defTabSz="914400" rtl="0" eaLnBrk="1" latinLnBrk="0" hangingPunct="1">
              <a:spcBef>
                <a:spcPct val="20000"/>
              </a:spcBef>
              <a:buFont typeface="Calibri" pitchFamily="34" charset="0"/>
              <a:buChar char="»"/>
              <a:defRPr sz="1400" kern="1200">
                <a:solidFill>
                  <a:schemeClr val="tx1"/>
                </a:solidFill>
                <a:latin typeface="+mn-lt"/>
                <a:ea typeface="+mn-ea"/>
                <a:cs typeface="Arial" panose="020B0604020202020204" pitchFamily="34" charset="0"/>
              </a:defRPr>
            </a:lvl4pPr>
            <a:lvl5pPr marL="976313" indent="-236538" algn="l" defTabSz="914400" rtl="0" eaLnBrk="1" latinLnBrk="0" hangingPunct="1">
              <a:spcBef>
                <a:spcPct val="20000"/>
              </a:spcBef>
              <a:buFont typeface="Arial" pitchFamily="34" charset="0"/>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None/>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r>
              <a:rPr lang="en-US" sz="3200" dirty="0">
                <a:latin typeface="Arial" panose="020B0604020202020204" pitchFamily="34" charset="0"/>
              </a:rPr>
              <a:t>Q&amp;A</a:t>
            </a:r>
          </a:p>
        </p:txBody>
      </p:sp>
    </p:spTree>
    <p:extLst>
      <p:ext uri="{BB962C8B-B14F-4D97-AF65-F5344CB8AC3E}">
        <p14:creationId xmlns:p14="http://schemas.microsoft.com/office/powerpoint/2010/main" val="35450132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5"/>
          <p:cNvSpPr txBox="1">
            <a:spLocks/>
          </p:cNvSpPr>
          <p:nvPr/>
        </p:nvSpPr>
        <p:spPr>
          <a:xfrm>
            <a:off x="4267200" y="2153967"/>
            <a:ext cx="4876800" cy="685800"/>
          </a:xfrm>
          <a:prstGeom prst="rect">
            <a:avLst/>
          </a:prstGeom>
        </p:spPr>
        <p:txBody>
          <a:bodyPr vert="horz" lIns="91440" tIns="45720" rIns="91440" bIns="45720" rtlCol="0" anchor="ctr">
            <a:normAutofit/>
          </a:bodyPr>
          <a:lstStyle>
            <a:lvl1pPr marL="63500" indent="-63500" algn="l" defTabSz="914400" rtl="0" eaLnBrk="1" latinLnBrk="0" hangingPunct="1">
              <a:spcBef>
                <a:spcPct val="20000"/>
              </a:spcBef>
              <a:buFont typeface="Wingdings" pitchFamily="2" charset="2"/>
              <a:buNone/>
              <a:defRPr sz="2800" b="1" kern="1200" baseline="0">
                <a:solidFill>
                  <a:schemeClr val="bg1"/>
                </a:solidFill>
                <a:latin typeface="Segoe" panose="020B0502040504020203" pitchFamily="34" charset="0"/>
                <a:ea typeface="+mn-ea"/>
                <a:cs typeface="Arial" panose="020B0604020202020204" pitchFamily="34" charset="0"/>
              </a:defRPr>
            </a:lvl1pPr>
            <a:lvl2pPr marL="463550" indent="-238125" algn="l" defTabSz="914400" rtl="0" eaLnBrk="1" latinLnBrk="0" hangingPunct="1">
              <a:spcBef>
                <a:spcPct val="20000"/>
              </a:spcBef>
              <a:buSzPct val="120000"/>
              <a:buFont typeface="Arial" pitchFamily="34" charset="0"/>
              <a:buChar char="•"/>
              <a:defRPr sz="1800" kern="1200">
                <a:solidFill>
                  <a:schemeClr val="tx1"/>
                </a:solidFill>
                <a:latin typeface="+mn-lt"/>
                <a:ea typeface="+mn-ea"/>
                <a:cs typeface="Arial" panose="020B0604020202020204" pitchFamily="34" charset="0"/>
              </a:defRPr>
            </a:lvl2pPr>
            <a:lvl3pPr marL="688975" indent="-225425" algn="l" defTabSz="914400" rtl="0" eaLnBrk="1" latinLnBrk="0" hangingPunct="1">
              <a:spcBef>
                <a:spcPct val="20000"/>
              </a:spcBef>
              <a:buFont typeface="Calibri" pitchFamily="34" charset="0"/>
              <a:buChar char="−"/>
              <a:defRPr sz="1600" kern="1200">
                <a:solidFill>
                  <a:schemeClr val="tx1"/>
                </a:solidFill>
                <a:latin typeface="+mn-lt"/>
                <a:ea typeface="+mn-ea"/>
                <a:cs typeface="Arial" panose="020B0604020202020204" pitchFamily="34" charset="0"/>
              </a:defRPr>
            </a:lvl3pPr>
            <a:lvl4pPr marL="976313" indent="-236538" algn="l" defTabSz="914400" rtl="0" eaLnBrk="1" latinLnBrk="0" hangingPunct="1">
              <a:spcBef>
                <a:spcPct val="20000"/>
              </a:spcBef>
              <a:buFont typeface="Calibri" pitchFamily="34" charset="0"/>
              <a:buChar char="»"/>
              <a:defRPr sz="1400" kern="1200">
                <a:solidFill>
                  <a:schemeClr val="tx1"/>
                </a:solidFill>
                <a:latin typeface="+mn-lt"/>
                <a:ea typeface="+mn-ea"/>
                <a:cs typeface="Arial" panose="020B0604020202020204" pitchFamily="34" charset="0"/>
              </a:defRPr>
            </a:lvl4pPr>
            <a:lvl5pPr marL="976313" indent="-236538" algn="l" defTabSz="914400" rtl="0" eaLnBrk="1" latinLnBrk="0" hangingPunct="1">
              <a:spcBef>
                <a:spcPct val="20000"/>
              </a:spcBef>
              <a:buFont typeface="Arial" pitchFamily="34" charset="0"/>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None/>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r>
              <a:rPr lang="en-US" sz="3200" dirty="0">
                <a:latin typeface="Arial" panose="020B0604020202020204" pitchFamily="34" charset="0"/>
              </a:rPr>
              <a:t>Thank You</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90643"/>
            <a:ext cx="8436864" cy="448992"/>
          </a:xfrm>
        </p:spPr>
        <p:txBody>
          <a:bodyPr/>
          <a:lstStyle/>
          <a:p>
            <a:r>
              <a:rPr lang="en-US" dirty="0"/>
              <a:t>Intelligent Operations Center for H3</a:t>
            </a:r>
          </a:p>
        </p:txBody>
      </p:sp>
      <p:sp>
        <p:nvSpPr>
          <p:cNvPr id="4" name="Text Placeholder 3"/>
          <p:cNvSpPr>
            <a:spLocks noGrp="1"/>
          </p:cNvSpPr>
          <p:nvPr>
            <p:ph type="body" sz="quarter" idx="13"/>
          </p:nvPr>
        </p:nvSpPr>
        <p:spPr/>
        <p:txBody>
          <a:bodyPr/>
          <a:lstStyle/>
          <a:p>
            <a:r>
              <a:rPr lang="en-US" dirty="0"/>
              <a:t>System Context  </a:t>
            </a:r>
          </a:p>
        </p:txBody>
      </p:sp>
      <p:sp>
        <p:nvSpPr>
          <p:cNvPr id="5" name="Slide Number Placeholder 4"/>
          <p:cNvSpPr>
            <a:spLocks noGrp="1"/>
          </p:cNvSpPr>
          <p:nvPr>
            <p:ph type="sldNum" sz="quarter" idx="14"/>
          </p:nvPr>
        </p:nvSpPr>
        <p:spPr/>
        <p:txBody>
          <a:bodyPr/>
          <a:lstStyle/>
          <a:p>
            <a:pPr>
              <a:defRPr/>
            </a:pPr>
            <a:fld id="{A85E9118-4525-4620-91B5-75B9750E007A}" type="slidenum">
              <a:rPr lang="en-US" smtClean="0"/>
              <a:pPr>
                <a:defRPr/>
              </a:pPr>
              <a:t>5</a:t>
            </a:fld>
            <a:endParaRPr lang="en-US" dirty="0"/>
          </a:p>
        </p:txBody>
      </p:sp>
      <p:grpSp>
        <p:nvGrpSpPr>
          <p:cNvPr id="66" name="Group 65"/>
          <p:cNvGrpSpPr/>
          <p:nvPr/>
        </p:nvGrpSpPr>
        <p:grpSpPr>
          <a:xfrm>
            <a:off x="334869" y="883771"/>
            <a:ext cx="8656731" cy="5495925"/>
            <a:chOff x="334869" y="977900"/>
            <a:chExt cx="8656731" cy="5495925"/>
          </a:xfrm>
        </p:grpSpPr>
        <p:sp>
          <p:nvSpPr>
            <p:cNvPr id="67" name="Rectangle 114"/>
            <p:cNvSpPr>
              <a:spLocks noChangeArrowheads="1"/>
            </p:cNvSpPr>
            <p:nvPr/>
          </p:nvSpPr>
          <p:spPr bwMode="auto">
            <a:xfrm>
              <a:off x="1777998" y="1995022"/>
              <a:ext cx="965200" cy="498475"/>
            </a:xfrm>
            <a:prstGeom prst="rect">
              <a:avLst/>
            </a:prstGeom>
            <a:solidFill>
              <a:srgbClr val="CCECFF"/>
            </a:solidFill>
            <a:ln w="9525" algn="ctr">
              <a:solidFill>
                <a:srgbClr val="000000"/>
              </a:solidFill>
              <a:miter lim="800000"/>
              <a:headEnd/>
              <a:tailEnd/>
            </a:ln>
          </p:spPr>
          <p:txBody>
            <a:bodyPr wrap="none" lIns="45720" tIns="0" rIns="45720" bIns="0"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pitchFamily="34" charset="0"/>
                  <a:cs typeface="Arial" panose="020B0604020202020204" pitchFamily="34" charset="0"/>
                </a:rPr>
                <a:t>Intelligent</a:t>
              </a:r>
            </a:p>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pitchFamily="34" charset="0"/>
                  <a:cs typeface="Arial" panose="020B0604020202020204" pitchFamily="34" charset="0"/>
                </a:rPr>
                <a:t>Operations Center </a:t>
              </a:r>
            </a:p>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pitchFamily="34" charset="0"/>
                  <a:cs typeface="Arial" panose="020B0604020202020204" pitchFamily="34" charset="0"/>
                </a:rPr>
                <a:t>(Portal, Dashboard)</a:t>
              </a:r>
            </a:p>
          </p:txBody>
        </p:sp>
        <p:sp>
          <p:nvSpPr>
            <p:cNvPr id="68" name="Line 124"/>
            <p:cNvSpPr>
              <a:spLocks noChangeShapeType="1"/>
            </p:cNvSpPr>
            <p:nvPr/>
          </p:nvSpPr>
          <p:spPr bwMode="auto">
            <a:xfrm flipH="1" flipV="1">
              <a:off x="1652588" y="2450448"/>
              <a:ext cx="1624012" cy="1046814"/>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lIns="45720" tIns="0" rIns="45720" bIns="0"/>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1" u="none" strike="noStrike" kern="0" cap="none" spc="0" normalizeH="0" baseline="0" noProof="0">
                <a:ln>
                  <a:noFill/>
                </a:ln>
                <a:solidFill>
                  <a:srgbClr val="000000"/>
                </a:solidFill>
                <a:effectLst/>
                <a:uLnTx/>
                <a:uFillTx/>
                <a:cs typeface="Arial" panose="020B0604020202020204" pitchFamily="34" charset="0"/>
              </a:endParaRPr>
            </a:p>
          </p:txBody>
        </p:sp>
        <p:pic>
          <p:nvPicPr>
            <p:cNvPr id="69" name="Picture 128" descr="j029202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63598" y="1690222"/>
              <a:ext cx="914400" cy="868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0" name="Line 140"/>
            <p:cNvSpPr>
              <a:spLocks noChangeShapeType="1"/>
            </p:cNvSpPr>
            <p:nvPr/>
          </p:nvSpPr>
          <p:spPr bwMode="auto">
            <a:xfrm>
              <a:off x="2859088" y="1608138"/>
              <a:ext cx="992188" cy="1744662"/>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1" u="none" strike="noStrike" kern="0" cap="none" spc="0" normalizeH="0" baseline="0" noProof="0">
                <a:ln>
                  <a:noFill/>
                </a:ln>
                <a:solidFill>
                  <a:srgbClr val="000000"/>
                </a:solidFill>
                <a:effectLst/>
                <a:uLnTx/>
                <a:uFillTx/>
                <a:cs typeface="Arial" panose="020B0604020202020204" pitchFamily="34" charset="0"/>
              </a:endParaRPr>
            </a:p>
          </p:txBody>
        </p:sp>
        <p:sp>
          <p:nvSpPr>
            <p:cNvPr id="71" name="Oval 127"/>
            <p:cNvSpPr>
              <a:spLocks noChangeArrowheads="1"/>
            </p:cNvSpPr>
            <p:nvPr/>
          </p:nvSpPr>
          <p:spPr bwMode="auto">
            <a:xfrm>
              <a:off x="2857500" y="3302000"/>
              <a:ext cx="3619500" cy="965200"/>
            </a:xfrm>
            <a:prstGeom prst="ellipse">
              <a:avLst/>
            </a:prstGeom>
            <a:solidFill>
              <a:srgbClr val="0066FF"/>
            </a:solidFill>
            <a:ln w="9525" algn="ctr">
              <a:solidFill>
                <a:srgbClr val="000000"/>
              </a:solidFill>
              <a:round/>
              <a:headEnd/>
              <a:tailEnd/>
            </a:ln>
          </p:spPr>
          <p:txBody>
            <a:bodyPr wrap="none" lIns="45720" tIns="0" rIns="45720" bIns="0"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600" b="1" i="0" u="none" strike="noStrike" kern="0" cap="none" spc="0" normalizeH="0" baseline="0" noProof="0" dirty="0">
                  <a:ln>
                    <a:noFill/>
                  </a:ln>
                  <a:solidFill>
                    <a:srgbClr val="FFFFFF"/>
                  </a:solidFill>
                  <a:effectLst/>
                  <a:uLnTx/>
                  <a:uFillTx/>
                  <a:latin typeface="Arial" panose="020B0604020202020204" pitchFamily="34" charset="0"/>
                  <a:cs typeface="Arial" panose="020B0604020202020204" pitchFamily="34" charset="0"/>
                </a:rPr>
                <a:t>IOC for  </a:t>
              </a:r>
            </a:p>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600" b="1" i="0" u="none" strike="noStrike" kern="0" cap="none" spc="0" normalizeH="0" baseline="0" noProof="0" dirty="0">
                  <a:ln>
                    <a:noFill/>
                  </a:ln>
                  <a:solidFill>
                    <a:srgbClr val="FFFFFF"/>
                  </a:solidFill>
                  <a:effectLst/>
                  <a:uLnTx/>
                  <a:uFillTx/>
                  <a:latin typeface="Arial" panose="020B0604020202020204" pitchFamily="34" charset="0"/>
                  <a:cs typeface="Arial" panose="020B0604020202020204" pitchFamily="34" charset="0"/>
                </a:rPr>
                <a:t>Humanitarian Services</a:t>
              </a:r>
            </a:p>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600" b="1" i="0" u="none" strike="noStrike" kern="0" cap="none" spc="0" normalizeH="0" baseline="0" noProof="0" dirty="0">
                  <a:ln>
                    <a:noFill/>
                  </a:ln>
                  <a:solidFill>
                    <a:srgbClr val="FFFFFF"/>
                  </a:solidFill>
                  <a:effectLst/>
                  <a:uLnTx/>
                  <a:uFillTx/>
                  <a:latin typeface="Arial" panose="020B0604020202020204" pitchFamily="34" charset="0"/>
                  <a:cs typeface="Arial" panose="020B0604020202020204" pitchFamily="34" charset="0"/>
                </a:rPr>
                <a:t>Support System (H3)</a:t>
              </a:r>
            </a:p>
          </p:txBody>
        </p:sp>
        <p:sp>
          <p:nvSpPr>
            <p:cNvPr id="72" name="Text Box 147"/>
            <p:cNvSpPr txBox="1">
              <a:spLocks noChangeArrowheads="1"/>
            </p:cNvSpPr>
            <p:nvPr/>
          </p:nvSpPr>
          <p:spPr bwMode="auto">
            <a:xfrm>
              <a:off x="2164977" y="2813139"/>
              <a:ext cx="9906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45720" tIns="0" rIns="4572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800" b="0" i="0" u="none" strike="noStrike" kern="0" cap="none" spc="0" normalizeH="0" baseline="0" noProof="0" dirty="0">
                  <a:ln>
                    <a:noFill/>
                  </a:ln>
                  <a:solidFill>
                    <a:srgbClr val="000000"/>
                  </a:solidFill>
                  <a:effectLst/>
                  <a:uLnTx/>
                  <a:uFillTx/>
                  <a:latin typeface="Arial" panose="020B0604020202020204" pitchFamily="34" charset="0"/>
                  <a:cs typeface="Arial" panose="020B0604020202020204" pitchFamily="34" charset="0"/>
                </a:rPr>
                <a:t>Alerts/Events, Query, Response, Reports, ICS input</a:t>
              </a:r>
            </a:p>
          </p:txBody>
        </p:sp>
        <p:sp>
          <p:nvSpPr>
            <p:cNvPr id="73" name="Rectangle 136"/>
            <p:cNvSpPr>
              <a:spLocks noChangeArrowheads="1"/>
            </p:cNvSpPr>
            <p:nvPr/>
          </p:nvSpPr>
          <p:spPr bwMode="auto">
            <a:xfrm>
              <a:off x="7353300" y="2235200"/>
              <a:ext cx="1524000" cy="533400"/>
            </a:xfrm>
            <a:prstGeom prst="rect">
              <a:avLst/>
            </a:prstGeom>
            <a:solidFill>
              <a:srgbClr val="DEDEDE"/>
            </a:solidFill>
            <a:ln w="9525" algn="ctr">
              <a:solidFill>
                <a:srgbClr val="000000"/>
              </a:solidFill>
              <a:miter lim="800000"/>
              <a:headEnd/>
              <a:tailEnd/>
            </a:ln>
          </p:spPr>
          <p:txBody>
            <a:bodyPr wrap="none" lIns="45720" tIns="0" rIns="45720" bIns="0"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rPr>
                <a:t>Geographical Information</a:t>
              </a:r>
            </a:p>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rPr>
                <a:t>System (GIS) </a:t>
              </a:r>
            </a:p>
          </p:txBody>
        </p:sp>
        <p:sp>
          <p:nvSpPr>
            <p:cNvPr id="74" name="Text Box 147"/>
            <p:cNvSpPr txBox="1">
              <a:spLocks noChangeArrowheads="1"/>
            </p:cNvSpPr>
            <p:nvPr/>
          </p:nvSpPr>
          <p:spPr bwMode="auto">
            <a:xfrm>
              <a:off x="6364288" y="2895600"/>
              <a:ext cx="8921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45720" tIns="0" rIns="4572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rPr>
                <a:t>Geospatial </a:t>
              </a:r>
            </a:p>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rPr>
                <a:t>data</a:t>
              </a:r>
            </a:p>
          </p:txBody>
        </p:sp>
        <p:sp>
          <p:nvSpPr>
            <p:cNvPr id="75" name="Line 13"/>
            <p:cNvSpPr>
              <a:spLocks noChangeShapeType="1"/>
            </p:cNvSpPr>
            <p:nvPr/>
          </p:nvSpPr>
          <p:spPr bwMode="auto">
            <a:xfrm flipH="1">
              <a:off x="5287963" y="1714500"/>
              <a:ext cx="457200" cy="1600200"/>
            </a:xfrm>
            <a:prstGeom prst="line">
              <a:avLst/>
            </a:prstGeom>
            <a:noFill/>
            <a:ln w="9525">
              <a:solidFill>
                <a:srgbClr val="0000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45720" tIns="0" rIns="45720" bIns="0"/>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1" u="none" strike="noStrike" kern="0" cap="none" spc="0" normalizeH="0" baseline="0" noProof="0">
                <a:ln>
                  <a:noFill/>
                </a:ln>
                <a:solidFill>
                  <a:srgbClr val="000000"/>
                </a:solidFill>
                <a:effectLst/>
                <a:uLnTx/>
                <a:uFillTx/>
                <a:cs typeface="Arial" panose="020B0604020202020204" pitchFamily="34" charset="0"/>
              </a:endParaRPr>
            </a:p>
          </p:txBody>
        </p:sp>
        <p:sp>
          <p:nvSpPr>
            <p:cNvPr id="76" name="Text Box 51"/>
            <p:cNvSpPr txBox="1">
              <a:spLocks noChangeArrowheads="1"/>
            </p:cNvSpPr>
            <p:nvPr/>
          </p:nvSpPr>
          <p:spPr bwMode="auto">
            <a:xfrm>
              <a:off x="457198" y="2479209"/>
              <a:ext cx="1295400" cy="246063"/>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ctr" defTabSz="914400" eaLnBrk="1" fontAlgn="base" latinLnBrk="0" hangingPunct="1">
                <a:lnSpc>
                  <a:spcPct val="100000"/>
                </a:lnSpc>
                <a:spcBef>
                  <a:spcPct val="50000"/>
                </a:spcBef>
                <a:spcAft>
                  <a:spcPct val="0"/>
                </a:spcAft>
                <a:buClr>
                  <a:srgbClr val="000000"/>
                </a:buClr>
                <a:buSzTx/>
                <a:buFont typeface="Times New Roman" panose="02020603050405020304" pitchFamily="18" charset="0"/>
                <a:buNone/>
                <a:tabLst/>
                <a:defRPr/>
              </a:pPr>
              <a:r>
                <a:rPr kumimoji="0" lang="en-US" sz="1000" b="0" i="1" u="none" strike="noStrike" kern="0" cap="none" spc="0" normalizeH="0" baseline="0" noProof="0" dirty="0">
                  <a:ln>
                    <a:noFill/>
                  </a:ln>
                  <a:solidFill>
                    <a:srgbClr val="000000"/>
                  </a:solidFill>
                  <a:effectLst/>
                  <a:uLnTx/>
                  <a:uFillTx/>
                  <a:latin typeface="Arial" panose="020B0604020202020204" pitchFamily="34" charset="0"/>
                  <a:cs typeface="Arial" panose="020B0604020202020204" pitchFamily="34" charset="0"/>
                </a:rPr>
                <a:t>ARC User</a:t>
              </a:r>
            </a:p>
          </p:txBody>
        </p:sp>
        <p:sp>
          <p:nvSpPr>
            <p:cNvPr id="77" name="Rectangle 76"/>
            <p:cNvSpPr/>
            <p:nvPr/>
          </p:nvSpPr>
          <p:spPr bwMode="auto">
            <a:xfrm>
              <a:off x="6972300" y="5610224"/>
              <a:ext cx="1447800" cy="466725"/>
            </a:xfrm>
            <a:prstGeom prst="rect">
              <a:avLst/>
            </a:prstGeom>
            <a:solidFill>
              <a:srgbClr val="000000">
                <a:lumMod val="20000"/>
                <a:lumOff val="80000"/>
              </a:srgbClr>
            </a:solidFill>
            <a:ln>
              <a:solidFill>
                <a:srgbClr val="000000"/>
              </a:solidFill>
            </a:ln>
            <a:effec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ctr" defTabSz="914400" eaLnBrk="1" fontAlgn="base" latinLnBrk="0" hangingPunct="1">
                <a:lnSpc>
                  <a:spcPct val="90000"/>
                </a:lnSpc>
                <a:spcBef>
                  <a:spcPct val="0"/>
                </a:spcBef>
                <a:spcAft>
                  <a:spcPct val="0"/>
                </a:spcAft>
                <a:buClr>
                  <a:srgbClr val="000000"/>
                </a:buClr>
                <a:buSzTx/>
                <a:buFont typeface="wingdings" panose="05000000000000000000" pitchFamily="2" charset="2"/>
                <a:buNone/>
                <a:tabLst/>
                <a:defRPr/>
              </a:pPr>
              <a:endParaRPr kumimoji="0" lang="en-US" sz="1200" b="0" i="0" u="none" strike="noStrike" kern="0" cap="none" spc="0" normalizeH="0" baseline="0" noProof="0" dirty="0">
                <a:ln>
                  <a:noFill/>
                </a:ln>
                <a:solidFill>
                  <a:srgbClr val="000000"/>
                </a:solidFill>
                <a:effectLst/>
                <a:uLnTx/>
                <a:uFillTx/>
                <a:latin typeface="Arial" panose="020B0604020202020204" pitchFamily="34" charset="0"/>
                <a:cs typeface="Arial" panose="020B0604020202020204" pitchFamily="34" charset="0"/>
              </a:endParaRPr>
            </a:p>
            <a:p>
              <a:pPr marL="0" marR="0" lvl="0" indent="0" algn="ctr" defTabSz="914400" eaLnBrk="1" fontAlgn="base" latinLnBrk="0" hangingPunct="1">
                <a:lnSpc>
                  <a:spcPct val="90000"/>
                </a:lnSpc>
                <a:spcBef>
                  <a:spcPct val="0"/>
                </a:spcBef>
                <a:spcAft>
                  <a:spcPct val="0"/>
                </a:spcAft>
                <a:buClr>
                  <a:srgbClr val="000000"/>
                </a:buClr>
                <a:buSzTx/>
                <a:buFont typeface="wingdings" panose="05000000000000000000" pitchFamily="2" charset="2"/>
                <a:buNone/>
                <a:tabLst/>
                <a:defRPr/>
              </a:pPr>
              <a:r>
                <a:rPr kumimoji="0" lang="en-US" sz="1100" b="0" i="0" u="none" strike="noStrike" kern="0" cap="none" spc="0" normalizeH="0" baseline="0" noProof="0" dirty="0">
                  <a:ln>
                    <a:noFill/>
                  </a:ln>
                  <a:solidFill>
                    <a:srgbClr val="000000"/>
                  </a:solidFill>
                  <a:effectLst/>
                  <a:uLnTx/>
                  <a:uFillTx/>
                  <a:latin typeface="Arial" panose="020B0604020202020204" pitchFamily="34" charset="0"/>
                  <a:cs typeface="Arial" panose="020B0604020202020204" pitchFamily="34" charset="0"/>
                </a:rPr>
                <a:t>ARIBA</a:t>
              </a:r>
              <a:endParaRPr kumimoji="0" lang="en-US" sz="900" b="0" i="0" u="none" strike="noStrike" kern="0" cap="none" spc="0" normalizeH="0" baseline="0" noProof="0" dirty="0">
                <a:ln>
                  <a:noFill/>
                </a:ln>
                <a:solidFill>
                  <a:srgbClr val="000000"/>
                </a:solidFill>
                <a:effectLst/>
                <a:uLnTx/>
                <a:uFillTx/>
                <a:latin typeface="Arial" panose="020B0604020202020204" pitchFamily="34" charset="0"/>
                <a:cs typeface="Arial" panose="020B0604020202020204" pitchFamily="34" charset="0"/>
              </a:endParaRPr>
            </a:p>
          </p:txBody>
        </p:sp>
        <p:sp>
          <p:nvSpPr>
            <p:cNvPr id="78" name="Rectangle 77"/>
            <p:cNvSpPr/>
            <p:nvPr/>
          </p:nvSpPr>
          <p:spPr bwMode="auto">
            <a:xfrm>
              <a:off x="851463" y="4542680"/>
              <a:ext cx="1279525" cy="650875"/>
            </a:xfrm>
            <a:prstGeom prst="rect">
              <a:avLst/>
            </a:prstGeom>
            <a:solidFill>
              <a:srgbClr val="000000">
                <a:lumMod val="20000"/>
                <a:lumOff val="80000"/>
              </a:srgbClr>
            </a:solidFill>
            <a:ln>
              <a:solidFill>
                <a:srgbClr val="000000"/>
              </a:solidFill>
            </a:ln>
            <a:effec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ctr" defTabSz="914400" eaLnBrk="1" fontAlgn="base" latinLnBrk="0" hangingPunct="1">
                <a:lnSpc>
                  <a:spcPct val="90000"/>
                </a:lnSpc>
                <a:spcBef>
                  <a:spcPct val="0"/>
                </a:spcBef>
                <a:spcAft>
                  <a:spcPct val="0"/>
                </a:spcAft>
                <a:buClr>
                  <a:srgbClr val="000000"/>
                </a:buClr>
                <a:buSzTx/>
                <a:buFont typeface="wingdings" panose="05000000000000000000" pitchFamily="2" charset="2"/>
                <a:buNone/>
                <a:tabLst/>
                <a:defRPr/>
              </a:pPr>
              <a:endParaRPr kumimoji="0" lang="en-US" sz="1000" b="0" i="0" u="none" strike="noStrike" kern="0" cap="none" spc="0" normalizeH="0" baseline="0" noProof="0" dirty="0">
                <a:ln>
                  <a:noFill/>
                </a:ln>
                <a:solidFill>
                  <a:srgbClr val="000000"/>
                </a:solidFill>
                <a:effectLst/>
                <a:uLnTx/>
                <a:uFillTx/>
                <a:latin typeface="Arial" panose="020B0604020202020204" pitchFamily="34" charset="0"/>
                <a:cs typeface="Arial" panose="020B0604020202020204" pitchFamily="34" charset="0"/>
              </a:endParaRPr>
            </a:p>
            <a:p>
              <a:pPr marL="0" marR="0" lvl="0" indent="0" algn="ctr" defTabSz="914400" eaLnBrk="1" fontAlgn="base" latinLnBrk="0" hangingPunct="1">
                <a:lnSpc>
                  <a:spcPct val="90000"/>
                </a:lnSpc>
                <a:spcBef>
                  <a:spcPct val="0"/>
                </a:spcBef>
                <a:spcAft>
                  <a:spcPct val="0"/>
                </a:spcAft>
                <a:buClr>
                  <a:srgbClr val="000000"/>
                </a:buClr>
                <a:buSzTx/>
                <a:buFont typeface="wingdings" panose="05000000000000000000" pitchFamily="2" charset="2"/>
                <a:buNone/>
                <a:tabLst/>
                <a:defRPr/>
              </a:pPr>
              <a:r>
                <a:rPr kumimoji="0" lang="en-US" sz="1000" b="0" i="0" u="none" strike="noStrike" kern="0" cap="none" spc="0" normalizeH="0" baseline="0" noProof="0" dirty="0">
                  <a:ln>
                    <a:noFill/>
                  </a:ln>
                  <a:solidFill>
                    <a:srgbClr val="000000"/>
                  </a:solidFill>
                  <a:effectLst/>
                  <a:uLnTx/>
                  <a:uFillTx/>
                  <a:latin typeface="Arial" panose="020B0604020202020204" pitchFamily="34" charset="0"/>
                  <a:cs typeface="Arial" panose="020B0604020202020204" pitchFamily="34" charset="0"/>
                </a:rPr>
                <a:t>CAS</a:t>
              </a:r>
            </a:p>
            <a:p>
              <a:pPr marL="0" marR="0" lvl="0" indent="0" algn="ctr" defTabSz="914400" eaLnBrk="1" fontAlgn="base" latinLnBrk="0" hangingPunct="1">
                <a:lnSpc>
                  <a:spcPct val="90000"/>
                </a:lnSpc>
                <a:spcBef>
                  <a:spcPct val="0"/>
                </a:spcBef>
                <a:spcAft>
                  <a:spcPct val="0"/>
                </a:spcAft>
                <a:buClr>
                  <a:srgbClr val="000000"/>
                </a:buClr>
                <a:buSzTx/>
                <a:buFont typeface="wingdings" panose="05000000000000000000" pitchFamily="2" charset="2"/>
                <a:buNone/>
                <a:tabLst/>
                <a:defRPr/>
              </a:pPr>
              <a:r>
                <a:rPr kumimoji="0" lang="en-US" sz="1000" b="0" i="0" u="none" strike="noStrike" kern="0" cap="none" spc="0" normalizeH="0" baseline="0" noProof="0" dirty="0">
                  <a:ln>
                    <a:noFill/>
                  </a:ln>
                  <a:solidFill>
                    <a:srgbClr val="000000"/>
                  </a:solidFill>
                  <a:effectLst/>
                  <a:uLnTx/>
                  <a:uFillTx/>
                  <a:latin typeface="Arial" panose="020B0604020202020204" pitchFamily="34" charset="0"/>
                  <a:cs typeface="Arial" panose="020B0604020202020204" pitchFamily="34" charset="0"/>
                </a:rPr>
                <a:t>(Client Assistance System)</a:t>
              </a:r>
            </a:p>
          </p:txBody>
        </p:sp>
        <p:sp>
          <p:nvSpPr>
            <p:cNvPr id="79" name="Line 140"/>
            <p:cNvSpPr>
              <a:spLocks noChangeShapeType="1"/>
            </p:cNvSpPr>
            <p:nvPr/>
          </p:nvSpPr>
          <p:spPr bwMode="auto">
            <a:xfrm flipH="1">
              <a:off x="6096000" y="2625725"/>
              <a:ext cx="1257300" cy="879475"/>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1" u="none" strike="noStrike" kern="0" cap="none" spc="0" normalizeH="0" baseline="0" noProof="0">
                <a:ln>
                  <a:noFill/>
                </a:ln>
                <a:solidFill>
                  <a:srgbClr val="000000"/>
                </a:solidFill>
                <a:effectLst/>
                <a:uLnTx/>
                <a:uFillTx/>
                <a:cs typeface="Arial" panose="020B0604020202020204" pitchFamily="34" charset="0"/>
              </a:endParaRPr>
            </a:p>
          </p:txBody>
        </p:sp>
        <p:sp>
          <p:nvSpPr>
            <p:cNvPr id="80" name="Line 140"/>
            <p:cNvSpPr>
              <a:spLocks noChangeShapeType="1"/>
            </p:cNvSpPr>
            <p:nvPr/>
          </p:nvSpPr>
          <p:spPr bwMode="auto">
            <a:xfrm flipH="1" flipV="1">
              <a:off x="1308006" y="3575426"/>
              <a:ext cx="1549493" cy="234573"/>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1" u="none" strike="noStrike" kern="0" cap="none" spc="0" normalizeH="0" baseline="0" noProof="0">
                <a:ln>
                  <a:noFill/>
                </a:ln>
                <a:solidFill>
                  <a:srgbClr val="000000"/>
                </a:solidFill>
                <a:effectLst/>
                <a:uLnTx/>
                <a:uFillTx/>
                <a:cs typeface="Arial" panose="020B0604020202020204" pitchFamily="34" charset="0"/>
              </a:endParaRPr>
            </a:p>
          </p:txBody>
        </p:sp>
        <p:sp>
          <p:nvSpPr>
            <p:cNvPr id="81" name="Line 140"/>
            <p:cNvSpPr>
              <a:spLocks noChangeShapeType="1"/>
            </p:cNvSpPr>
            <p:nvPr/>
          </p:nvSpPr>
          <p:spPr bwMode="auto">
            <a:xfrm flipH="1" flipV="1">
              <a:off x="6450012" y="3886200"/>
              <a:ext cx="1131887" cy="336550"/>
            </a:xfrm>
            <a:prstGeom prst="line">
              <a:avLst/>
            </a:prstGeom>
            <a:noFill/>
            <a:ln w="9525">
              <a:solidFill>
                <a:srgbClr val="000000"/>
              </a:solidFill>
              <a:round/>
              <a:headEnd type="triangle" w="med" len="me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1" u="none" strike="noStrike" kern="0" cap="none" spc="0" normalizeH="0" baseline="0" noProof="0">
                <a:ln>
                  <a:noFill/>
                </a:ln>
                <a:solidFill>
                  <a:srgbClr val="000000"/>
                </a:solidFill>
                <a:effectLst/>
                <a:uLnTx/>
                <a:uFillTx/>
                <a:cs typeface="Arial" panose="020B0604020202020204" pitchFamily="34" charset="0"/>
              </a:endParaRPr>
            </a:p>
          </p:txBody>
        </p:sp>
        <p:sp>
          <p:nvSpPr>
            <p:cNvPr id="82" name="Line 140"/>
            <p:cNvSpPr>
              <a:spLocks noChangeShapeType="1"/>
            </p:cNvSpPr>
            <p:nvPr/>
          </p:nvSpPr>
          <p:spPr bwMode="auto">
            <a:xfrm flipV="1">
              <a:off x="4127500" y="4267200"/>
              <a:ext cx="404812" cy="1809750"/>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1" u="none" strike="noStrike" kern="0" cap="none" spc="0" normalizeH="0" baseline="0" noProof="0">
                <a:ln>
                  <a:noFill/>
                </a:ln>
                <a:solidFill>
                  <a:srgbClr val="000000"/>
                </a:solidFill>
                <a:effectLst/>
                <a:uLnTx/>
                <a:uFillTx/>
                <a:cs typeface="Arial" panose="020B0604020202020204" pitchFamily="34" charset="0"/>
              </a:endParaRPr>
            </a:p>
          </p:txBody>
        </p:sp>
        <p:sp>
          <p:nvSpPr>
            <p:cNvPr id="83" name="Text Box 147"/>
            <p:cNvSpPr txBox="1">
              <a:spLocks noChangeArrowheads="1"/>
            </p:cNvSpPr>
            <p:nvPr/>
          </p:nvSpPr>
          <p:spPr bwMode="auto">
            <a:xfrm>
              <a:off x="1308007" y="3091240"/>
              <a:ext cx="89058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45720" tIns="0" rIns="4572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panose="020B0604020202020204" pitchFamily="34" charset="0"/>
                  <a:cs typeface="Arial" panose="020B0604020202020204" pitchFamily="34" charset="0"/>
                </a:rPr>
                <a:t>Alerts, </a:t>
              </a:r>
            </a:p>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panose="020B0604020202020204" pitchFamily="34" charset="0"/>
                  <a:cs typeface="Arial" panose="020B0604020202020204" pitchFamily="34" charset="0"/>
                </a:rPr>
                <a:t>DA info, pictures</a:t>
              </a:r>
            </a:p>
          </p:txBody>
        </p:sp>
        <p:sp>
          <p:nvSpPr>
            <p:cNvPr id="84" name="Text Box 147"/>
            <p:cNvSpPr txBox="1">
              <a:spLocks noChangeArrowheads="1"/>
            </p:cNvSpPr>
            <p:nvPr/>
          </p:nvSpPr>
          <p:spPr bwMode="auto">
            <a:xfrm>
              <a:off x="5943600" y="4643437"/>
              <a:ext cx="89058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45720" tIns="0" rIns="4572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rPr>
                <a:t>All Events, Requisition Information</a:t>
              </a:r>
            </a:p>
          </p:txBody>
        </p:sp>
        <p:sp>
          <p:nvSpPr>
            <p:cNvPr id="85" name="Rectangle 57"/>
            <p:cNvSpPr>
              <a:spLocks noChangeArrowheads="1"/>
            </p:cNvSpPr>
            <p:nvPr/>
          </p:nvSpPr>
          <p:spPr bwMode="auto">
            <a:xfrm>
              <a:off x="5230813" y="1125538"/>
              <a:ext cx="1398587" cy="609600"/>
            </a:xfrm>
            <a:prstGeom prst="rect">
              <a:avLst/>
            </a:prstGeom>
            <a:solidFill>
              <a:srgbClr val="DEDEDE"/>
            </a:solidFill>
            <a:ln w="9525">
              <a:solidFill>
                <a:srgbClr val="000000"/>
              </a:solidFill>
              <a:miter lim="800000"/>
              <a:headEnd/>
              <a:tailEnd/>
            </a:ln>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ctr" defTabSz="914400" eaLnBrk="1" fontAlgn="base" latinLnBrk="0" hangingPunct="1">
                <a:lnSpc>
                  <a:spcPct val="90000"/>
                </a:lnSpc>
                <a:spcBef>
                  <a:spcPct val="0"/>
                </a:spcBef>
                <a:spcAft>
                  <a:spcPct val="0"/>
                </a:spcAft>
                <a:buClr>
                  <a:srgbClr val="000000"/>
                </a:buClr>
                <a:buSzTx/>
                <a:buFont typeface="wingdings" panose="05000000000000000000" pitchFamily="2" charset="2"/>
                <a:buNone/>
                <a:tabLst/>
                <a:defRPr/>
              </a:pPr>
              <a:endParaRPr kumimoji="0" lang="en-US" sz="9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a:p>
              <a:pPr marL="0" marR="0" lvl="0" indent="0" algn="ctr" defTabSz="914400" eaLnBrk="1" fontAlgn="base" latinLnBrk="0" hangingPunct="1">
                <a:lnSpc>
                  <a:spcPct val="90000"/>
                </a:lnSpc>
                <a:spcBef>
                  <a:spcPct val="0"/>
                </a:spcBef>
                <a:spcAft>
                  <a:spcPct val="0"/>
                </a:spcAft>
                <a:buClr>
                  <a:srgbClr val="000000"/>
                </a:buClr>
                <a:buSzTx/>
                <a:buFont typeface="wingdings" panose="05000000000000000000" pitchFamily="2" charset="2"/>
                <a:buNone/>
                <a:tabLst/>
                <a:defRPr/>
              </a:pPr>
              <a:r>
                <a:rPr kumimoji="0" lang="en-US" sz="9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rPr>
                <a:t>Public Information Sources(USGS,E911,USPS,Parcel Info, etc.)</a:t>
              </a:r>
            </a:p>
          </p:txBody>
        </p:sp>
        <p:pic>
          <p:nvPicPr>
            <p:cNvPr id="86" name="Picture 8" descr="CityPulse 1"/>
            <p:cNvPicPr preferRelativeResize="0">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52394" y="3143627"/>
              <a:ext cx="469900" cy="815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7" name="Text Box 147"/>
            <p:cNvSpPr txBox="1">
              <a:spLocks noChangeArrowheads="1"/>
            </p:cNvSpPr>
            <p:nvPr/>
          </p:nvSpPr>
          <p:spPr bwMode="auto">
            <a:xfrm>
              <a:off x="604744" y="2953127"/>
              <a:ext cx="890588"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45720" tIns="0" rIns="4572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panose="020B0604020202020204" pitchFamily="34" charset="0"/>
                  <a:cs typeface="Arial" panose="020B0604020202020204" pitchFamily="34" charset="0"/>
                </a:rPr>
                <a:t>Smartphone</a:t>
              </a:r>
            </a:p>
          </p:txBody>
        </p:sp>
        <p:sp>
          <p:nvSpPr>
            <p:cNvPr id="88" name="Rectangle 57"/>
            <p:cNvSpPr>
              <a:spLocks noChangeArrowheads="1"/>
            </p:cNvSpPr>
            <p:nvPr/>
          </p:nvSpPr>
          <p:spPr bwMode="auto">
            <a:xfrm>
              <a:off x="2286000" y="1150938"/>
              <a:ext cx="1143000" cy="457200"/>
            </a:xfrm>
            <a:prstGeom prst="rect">
              <a:avLst/>
            </a:prstGeom>
            <a:solidFill>
              <a:srgbClr val="F4EE00"/>
            </a:solidFill>
            <a:ln w="9525">
              <a:solidFill>
                <a:srgbClr val="000000"/>
              </a:solidFill>
              <a:miter lim="800000"/>
              <a:headEnd/>
              <a:tailEnd/>
            </a:ln>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ctr" defTabSz="914400" eaLnBrk="1" fontAlgn="base" latinLnBrk="0" hangingPunct="1">
                <a:lnSpc>
                  <a:spcPct val="90000"/>
                </a:lnSpc>
                <a:spcBef>
                  <a:spcPct val="0"/>
                </a:spcBef>
                <a:spcAft>
                  <a:spcPct val="0"/>
                </a:spcAft>
                <a:buClr>
                  <a:srgbClr val="000000"/>
                </a:buClr>
                <a:buSzTx/>
                <a:buFont typeface="wingdings" panose="05000000000000000000" pitchFamily="2" charset="2"/>
                <a:buNone/>
                <a:tabLst/>
                <a:defRPr/>
              </a:pPr>
              <a:r>
                <a:rPr kumimoji="0" lang="en-US" sz="1100" b="0" i="0" u="none" strike="noStrike" kern="0" cap="none" spc="0" normalizeH="0" baseline="0" noProof="0" dirty="0">
                  <a:ln>
                    <a:noFill/>
                  </a:ln>
                  <a:solidFill>
                    <a:srgbClr val="000000"/>
                  </a:solidFill>
                  <a:effectLst/>
                  <a:uLnTx/>
                  <a:uFillTx/>
                  <a:latin typeface="Arial" panose="020B0604020202020204" pitchFamily="34" charset="0"/>
                  <a:cs typeface="Arial" panose="020B0604020202020204" pitchFamily="34" charset="0"/>
                </a:rPr>
                <a:t>Client Portal</a:t>
              </a:r>
            </a:p>
            <a:p>
              <a:pPr marL="0" marR="0" lvl="0" indent="0" algn="ctr" defTabSz="914400" eaLnBrk="1" fontAlgn="base" latinLnBrk="0" hangingPunct="1">
                <a:lnSpc>
                  <a:spcPct val="90000"/>
                </a:lnSpc>
                <a:spcBef>
                  <a:spcPct val="0"/>
                </a:spcBef>
                <a:spcAft>
                  <a:spcPct val="0"/>
                </a:spcAft>
                <a:buClr>
                  <a:srgbClr val="000000"/>
                </a:buClr>
                <a:buSzTx/>
                <a:buFont typeface="wingdings" panose="05000000000000000000" pitchFamily="2" charset="2"/>
                <a:buNone/>
                <a:tabLst/>
                <a:defRPr/>
              </a:pPr>
              <a:r>
                <a:rPr kumimoji="0" lang="en-US" sz="1100" b="0" i="0" u="none" strike="noStrike" kern="0" cap="none" spc="0" normalizeH="0" baseline="0" noProof="0" dirty="0">
                  <a:ln>
                    <a:noFill/>
                  </a:ln>
                  <a:solidFill>
                    <a:srgbClr val="000000"/>
                  </a:solidFill>
                  <a:effectLst/>
                  <a:uLnTx/>
                  <a:uFillTx/>
                  <a:latin typeface="Arial" panose="020B0604020202020204" pitchFamily="34" charset="0"/>
                  <a:cs typeface="Arial" panose="020B0604020202020204" pitchFamily="34" charset="0"/>
                </a:rPr>
                <a:t>(self service)</a:t>
              </a:r>
            </a:p>
            <a:p>
              <a:pPr marL="0" marR="0" lvl="0" indent="0" algn="ctr" defTabSz="914400" eaLnBrk="1" fontAlgn="base" latinLnBrk="0" hangingPunct="1">
                <a:lnSpc>
                  <a:spcPct val="90000"/>
                </a:lnSpc>
                <a:spcBef>
                  <a:spcPct val="0"/>
                </a:spcBef>
                <a:spcAft>
                  <a:spcPct val="0"/>
                </a:spcAft>
                <a:buClr>
                  <a:srgbClr val="000000"/>
                </a:buClr>
                <a:buSzTx/>
                <a:buFont typeface="wingdings" panose="05000000000000000000" pitchFamily="2" charset="2"/>
                <a:buNone/>
                <a:tabLst/>
                <a:defRPr/>
              </a:pPr>
              <a:endParaRPr kumimoji="0" lang="en-US" sz="1100" b="0" i="0" u="none" strike="noStrike" kern="0" cap="none" spc="0" normalizeH="0" baseline="0" noProof="0" dirty="0">
                <a:ln>
                  <a:noFill/>
                </a:ln>
                <a:solidFill>
                  <a:srgbClr val="000000"/>
                </a:solidFill>
                <a:effectLst/>
                <a:uLnTx/>
                <a:uFillTx/>
                <a:latin typeface="Arial" panose="020B0604020202020204" pitchFamily="34" charset="0"/>
                <a:cs typeface="Arial" panose="020B0604020202020204" pitchFamily="34" charset="0"/>
              </a:endParaRPr>
            </a:p>
            <a:p>
              <a:pPr marL="0" marR="0" lvl="0" indent="0" algn="ctr" defTabSz="914400" eaLnBrk="1" fontAlgn="base" latinLnBrk="0" hangingPunct="1">
                <a:lnSpc>
                  <a:spcPct val="90000"/>
                </a:lnSpc>
                <a:spcBef>
                  <a:spcPct val="0"/>
                </a:spcBef>
                <a:spcAft>
                  <a:spcPct val="0"/>
                </a:spcAft>
                <a:buClr>
                  <a:srgbClr val="000000"/>
                </a:buClr>
                <a:buSzTx/>
                <a:buFont typeface="wingdings" panose="05000000000000000000" pitchFamily="2" charset="2"/>
                <a:buNone/>
                <a:tabLst/>
                <a:defRPr/>
              </a:pPr>
              <a:endParaRPr kumimoji="0" lang="en-US" sz="1100" b="0" i="0" u="none" strike="noStrike" kern="0" cap="none" spc="0" normalizeH="0" baseline="0" noProof="0" dirty="0">
                <a:ln>
                  <a:noFill/>
                </a:ln>
                <a:solidFill>
                  <a:srgbClr val="000000"/>
                </a:solidFill>
                <a:effectLst/>
                <a:uLnTx/>
                <a:uFillTx/>
                <a:latin typeface="Arial" panose="020B0604020202020204" pitchFamily="34" charset="0"/>
                <a:cs typeface="Arial" panose="020B0604020202020204" pitchFamily="34" charset="0"/>
              </a:endParaRPr>
            </a:p>
          </p:txBody>
        </p:sp>
        <p:sp>
          <p:nvSpPr>
            <p:cNvPr id="89" name="Rectangle 57"/>
            <p:cNvSpPr>
              <a:spLocks noChangeArrowheads="1"/>
            </p:cNvSpPr>
            <p:nvPr/>
          </p:nvSpPr>
          <p:spPr bwMode="auto">
            <a:xfrm>
              <a:off x="7523163" y="3124200"/>
              <a:ext cx="1392237" cy="533400"/>
            </a:xfrm>
            <a:prstGeom prst="rect">
              <a:avLst/>
            </a:prstGeom>
            <a:solidFill>
              <a:srgbClr val="DEDEDE"/>
            </a:solidFill>
            <a:ln w="9525">
              <a:solidFill>
                <a:srgbClr val="000000"/>
              </a:solidFill>
              <a:miter lim="800000"/>
              <a:headEnd/>
              <a:tailEnd/>
            </a:ln>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ctr" defTabSz="914400" eaLnBrk="1" fontAlgn="base" latinLnBrk="0" hangingPunct="1">
                <a:lnSpc>
                  <a:spcPct val="90000"/>
                </a:lnSpc>
                <a:spcBef>
                  <a:spcPct val="0"/>
                </a:spcBef>
                <a:spcAft>
                  <a:spcPct val="0"/>
                </a:spcAft>
                <a:buClr>
                  <a:srgbClr val="000000"/>
                </a:buClr>
                <a:buSzTx/>
                <a:buFont typeface="wingdings" panose="05000000000000000000" pitchFamily="2" charset="2"/>
                <a:buNone/>
                <a:tabLst/>
                <a:defRPr/>
              </a:pPr>
              <a:r>
                <a:rPr kumimoji="0" lang="en-US" sz="1100" b="0" i="0" u="none" strike="noStrike" kern="0" cap="none" spc="0" normalizeH="0" baseline="0" noProof="0" dirty="0">
                  <a:ln>
                    <a:noFill/>
                  </a:ln>
                  <a:solidFill>
                    <a:srgbClr val="000000"/>
                  </a:solidFill>
                  <a:effectLst/>
                  <a:uLnTx/>
                  <a:uFillTx/>
                  <a:latin typeface="Arial" panose="020B0604020202020204" pitchFamily="34" charset="0"/>
                  <a:cs typeface="Arial" panose="020B0604020202020204" pitchFamily="34" charset="0"/>
                </a:rPr>
                <a:t>Approved partner agencies/FEMA</a:t>
              </a:r>
            </a:p>
          </p:txBody>
        </p:sp>
        <p:sp>
          <p:nvSpPr>
            <p:cNvPr id="90" name="Text Box 147"/>
            <p:cNvSpPr txBox="1">
              <a:spLocks noChangeArrowheads="1"/>
            </p:cNvSpPr>
            <p:nvPr/>
          </p:nvSpPr>
          <p:spPr bwMode="auto">
            <a:xfrm>
              <a:off x="2959100" y="1943100"/>
              <a:ext cx="1079500"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45720" tIns="0" rIns="4572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panose="020B0604020202020204" pitchFamily="34" charset="0"/>
                  <a:cs typeface="Arial" panose="020B0604020202020204" pitchFamily="34" charset="0"/>
                </a:rPr>
                <a:t>Registration, services available, received</a:t>
              </a:r>
            </a:p>
          </p:txBody>
        </p:sp>
        <p:sp>
          <p:nvSpPr>
            <p:cNvPr id="91" name="Text Box 147"/>
            <p:cNvSpPr txBox="1">
              <a:spLocks noChangeArrowheads="1"/>
            </p:cNvSpPr>
            <p:nvPr/>
          </p:nvSpPr>
          <p:spPr bwMode="auto">
            <a:xfrm>
              <a:off x="5397500" y="2300288"/>
              <a:ext cx="9906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45720" tIns="0" rIns="4572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rPr>
                <a:t>Query, Response(lists of addresses)</a:t>
              </a:r>
            </a:p>
          </p:txBody>
        </p:sp>
        <p:sp>
          <p:nvSpPr>
            <p:cNvPr id="92" name="Line 140"/>
            <p:cNvSpPr>
              <a:spLocks noChangeShapeType="1"/>
            </p:cNvSpPr>
            <p:nvPr/>
          </p:nvSpPr>
          <p:spPr bwMode="auto">
            <a:xfrm flipH="1">
              <a:off x="2142099" y="4064000"/>
              <a:ext cx="1045599" cy="847725"/>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1" u="none" strike="noStrike" kern="0" cap="none" spc="0" normalizeH="0" baseline="0" noProof="0">
                <a:ln>
                  <a:noFill/>
                </a:ln>
                <a:solidFill>
                  <a:srgbClr val="000000"/>
                </a:solidFill>
                <a:effectLst/>
                <a:uLnTx/>
                <a:uFillTx/>
                <a:cs typeface="Arial" panose="020B0604020202020204" pitchFamily="34" charset="0"/>
              </a:endParaRPr>
            </a:p>
          </p:txBody>
        </p:sp>
        <p:sp>
          <p:nvSpPr>
            <p:cNvPr id="93" name="Text Box 147"/>
            <p:cNvSpPr txBox="1">
              <a:spLocks noChangeArrowheads="1"/>
            </p:cNvSpPr>
            <p:nvPr/>
          </p:nvSpPr>
          <p:spPr bwMode="auto">
            <a:xfrm>
              <a:off x="2179730" y="4403072"/>
              <a:ext cx="111283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45720" tIns="0" rIns="4572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panose="020B0604020202020204" pitchFamily="34" charset="0"/>
                  <a:cs typeface="Arial" panose="020B0604020202020204" pitchFamily="34" charset="0"/>
                </a:rPr>
                <a:t>DR events, </a:t>
              </a:r>
            </a:p>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panose="020B0604020202020204" pitchFamily="34" charset="0"/>
                  <a:cs typeface="Arial" panose="020B0604020202020204" pitchFamily="34" charset="0"/>
                </a:rPr>
                <a:t>DA information</a:t>
              </a:r>
            </a:p>
          </p:txBody>
        </p:sp>
        <p:sp>
          <p:nvSpPr>
            <p:cNvPr id="94" name="Line 45"/>
            <p:cNvSpPr>
              <a:spLocks noChangeShapeType="1"/>
            </p:cNvSpPr>
            <p:nvPr/>
          </p:nvSpPr>
          <p:spPr bwMode="auto">
            <a:xfrm flipV="1">
              <a:off x="6450013" y="3394075"/>
              <a:ext cx="1073150" cy="320675"/>
            </a:xfrm>
            <a:prstGeom prst="line">
              <a:avLst/>
            </a:prstGeom>
            <a:noFill/>
            <a:ln w="9525">
              <a:solidFill>
                <a:srgbClr val="0000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1" u="none" strike="noStrike" kern="0" cap="none" spc="0" normalizeH="0" baseline="0" noProof="0">
                <a:ln>
                  <a:noFill/>
                </a:ln>
                <a:solidFill>
                  <a:srgbClr val="000000"/>
                </a:solidFill>
                <a:effectLst/>
                <a:uLnTx/>
                <a:uFillTx/>
                <a:cs typeface="Arial" panose="020B0604020202020204" pitchFamily="34" charset="0"/>
              </a:endParaRPr>
            </a:p>
          </p:txBody>
        </p:sp>
        <p:sp>
          <p:nvSpPr>
            <p:cNvPr id="95" name="Rectangle 94"/>
            <p:cNvSpPr/>
            <p:nvPr/>
          </p:nvSpPr>
          <p:spPr bwMode="auto">
            <a:xfrm>
              <a:off x="3429000" y="6076950"/>
              <a:ext cx="1244600" cy="396875"/>
            </a:xfrm>
            <a:prstGeom prst="rect">
              <a:avLst/>
            </a:prstGeom>
            <a:solidFill>
              <a:srgbClr val="000000">
                <a:lumMod val="20000"/>
                <a:lumOff val="80000"/>
              </a:srgbClr>
            </a:solidFill>
            <a:ln>
              <a:solidFill>
                <a:srgbClr val="000000"/>
              </a:solidFill>
            </a:ln>
            <a:effec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ctr" defTabSz="914400" eaLnBrk="1" fontAlgn="base" latinLnBrk="0" hangingPunct="1">
                <a:lnSpc>
                  <a:spcPct val="90000"/>
                </a:lnSpc>
                <a:spcBef>
                  <a:spcPct val="0"/>
                </a:spcBef>
                <a:spcAft>
                  <a:spcPct val="0"/>
                </a:spcAft>
                <a:buClr>
                  <a:srgbClr val="000000"/>
                </a:buClr>
                <a:buSzTx/>
                <a:buFont typeface="wingdings" panose="05000000000000000000" pitchFamily="2" charset="2"/>
                <a:buNone/>
                <a:tabLst/>
                <a:defRPr/>
              </a:pPr>
              <a:r>
                <a:rPr kumimoji="0" lang="en-US" sz="1100" b="0" i="0" u="none" strike="noStrike" kern="0" cap="none" spc="0" normalizeH="0" baseline="0" noProof="0" dirty="0">
                  <a:ln>
                    <a:noFill/>
                  </a:ln>
                  <a:solidFill>
                    <a:srgbClr val="000000"/>
                  </a:solidFill>
                  <a:effectLst/>
                  <a:uLnTx/>
                  <a:uFillTx/>
                  <a:latin typeface="Arial" panose="020B0604020202020204" pitchFamily="34" charset="0"/>
                  <a:cs typeface="Arial" panose="020B0604020202020204" pitchFamily="34" charset="0"/>
                </a:rPr>
                <a:t>National Shelter </a:t>
              </a:r>
            </a:p>
            <a:p>
              <a:pPr marL="0" marR="0" lvl="0" indent="0" algn="ctr" defTabSz="914400" eaLnBrk="1" fontAlgn="base" latinLnBrk="0" hangingPunct="1">
                <a:lnSpc>
                  <a:spcPct val="90000"/>
                </a:lnSpc>
                <a:spcBef>
                  <a:spcPct val="0"/>
                </a:spcBef>
                <a:spcAft>
                  <a:spcPct val="0"/>
                </a:spcAft>
                <a:buClr>
                  <a:srgbClr val="000000"/>
                </a:buClr>
                <a:buSzTx/>
                <a:buFont typeface="wingdings" panose="05000000000000000000" pitchFamily="2" charset="2"/>
                <a:buNone/>
                <a:tabLst/>
                <a:defRPr/>
              </a:pPr>
              <a:r>
                <a:rPr kumimoji="0" lang="en-US" sz="1100" b="0" i="0" u="none" strike="noStrike" kern="0" cap="none" spc="0" normalizeH="0" baseline="0" noProof="0" dirty="0">
                  <a:ln>
                    <a:noFill/>
                  </a:ln>
                  <a:solidFill>
                    <a:srgbClr val="000000"/>
                  </a:solidFill>
                  <a:effectLst/>
                  <a:uLnTx/>
                  <a:uFillTx/>
                  <a:latin typeface="Arial" panose="020B0604020202020204" pitchFamily="34" charset="0"/>
                  <a:cs typeface="Arial" panose="020B0604020202020204" pitchFamily="34" charset="0"/>
                </a:rPr>
                <a:t>System (NSS)</a:t>
              </a:r>
            </a:p>
          </p:txBody>
        </p:sp>
        <p:sp>
          <p:nvSpPr>
            <p:cNvPr id="96" name="Text Box 147"/>
            <p:cNvSpPr txBox="1">
              <a:spLocks noChangeArrowheads="1"/>
            </p:cNvSpPr>
            <p:nvPr/>
          </p:nvSpPr>
          <p:spPr bwMode="auto">
            <a:xfrm>
              <a:off x="3840163" y="5175250"/>
              <a:ext cx="1112837" cy="153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45720" tIns="0" rIns="4572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panose="020B0604020202020204" pitchFamily="34" charset="0"/>
                  <a:cs typeface="Arial" panose="020B0604020202020204" pitchFamily="34" charset="0"/>
                </a:rPr>
                <a:t>DR events</a:t>
              </a:r>
            </a:p>
          </p:txBody>
        </p:sp>
        <p:sp>
          <p:nvSpPr>
            <p:cNvPr id="97" name="Rectangle 96"/>
            <p:cNvSpPr/>
            <p:nvPr/>
          </p:nvSpPr>
          <p:spPr bwMode="auto">
            <a:xfrm>
              <a:off x="4862210" y="6076950"/>
              <a:ext cx="1386190" cy="396875"/>
            </a:xfrm>
            <a:prstGeom prst="rect">
              <a:avLst/>
            </a:prstGeom>
            <a:solidFill>
              <a:srgbClr val="000000">
                <a:lumMod val="20000"/>
                <a:lumOff val="80000"/>
              </a:srgbClr>
            </a:solidFill>
            <a:ln>
              <a:solidFill>
                <a:srgbClr val="000000"/>
              </a:solidFill>
            </a:ln>
            <a:effec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ctr" defTabSz="914400" eaLnBrk="1" fontAlgn="base" latinLnBrk="0" hangingPunct="1">
                <a:lnSpc>
                  <a:spcPct val="90000"/>
                </a:lnSpc>
                <a:spcBef>
                  <a:spcPct val="0"/>
                </a:spcBef>
                <a:spcAft>
                  <a:spcPct val="0"/>
                </a:spcAft>
                <a:buClr>
                  <a:srgbClr val="000000"/>
                </a:buClr>
                <a:buSzTx/>
                <a:buFont typeface="wingdings" panose="05000000000000000000" pitchFamily="2" charset="2"/>
                <a:buNone/>
                <a:tabLst/>
                <a:defRPr/>
              </a:pPr>
              <a:r>
                <a:rPr kumimoji="0" lang="en-US" sz="1100" b="0" i="0" u="none" strike="noStrike" kern="0" cap="none" spc="0" normalizeH="0" baseline="0" noProof="0" dirty="0">
                  <a:ln>
                    <a:noFill/>
                  </a:ln>
                  <a:solidFill>
                    <a:srgbClr val="000000"/>
                  </a:solidFill>
                  <a:effectLst/>
                  <a:uLnTx/>
                  <a:uFillTx/>
                  <a:latin typeface="Arial" panose="020B0604020202020204" pitchFamily="34" charset="0"/>
                  <a:cs typeface="Arial" panose="020B0604020202020204" pitchFamily="34" charset="0"/>
                </a:rPr>
                <a:t>Volunteer Connection</a:t>
              </a:r>
            </a:p>
          </p:txBody>
        </p:sp>
        <p:sp>
          <p:nvSpPr>
            <p:cNvPr id="98" name="Line 140"/>
            <p:cNvSpPr>
              <a:spLocks noChangeShapeType="1"/>
            </p:cNvSpPr>
            <p:nvPr/>
          </p:nvSpPr>
          <p:spPr bwMode="auto">
            <a:xfrm flipH="1" flipV="1">
              <a:off x="5053012" y="4267200"/>
              <a:ext cx="336550" cy="1809750"/>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1" u="none" strike="noStrike" kern="0" cap="none" spc="0" normalizeH="0" baseline="0" noProof="0">
                <a:ln>
                  <a:noFill/>
                </a:ln>
                <a:solidFill>
                  <a:srgbClr val="000000"/>
                </a:solidFill>
                <a:effectLst/>
                <a:uLnTx/>
                <a:uFillTx/>
                <a:cs typeface="Arial" panose="020B0604020202020204" pitchFamily="34" charset="0"/>
              </a:endParaRPr>
            </a:p>
          </p:txBody>
        </p:sp>
        <p:sp>
          <p:nvSpPr>
            <p:cNvPr id="99" name="Text Box 147"/>
            <p:cNvSpPr txBox="1">
              <a:spLocks noChangeArrowheads="1"/>
            </p:cNvSpPr>
            <p:nvPr/>
          </p:nvSpPr>
          <p:spPr bwMode="auto">
            <a:xfrm>
              <a:off x="4730750" y="4791075"/>
              <a:ext cx="11128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45720" tIns="0" rIns="4572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rPr>
                <a:t>All Events, DAT Schedules, volunteer info</a:t>
              </a:r>
            </a:p>
          </p:txBody>
        </p:sp>
        <p:sp>
          <p:nvSpPr>
            <p:cNvPr id="100" name="Line 140"/>
            <p:cNvSpPr>
              <a:spLocks noChangeShapeType="1"/>
            </p:cNvSpPr>
            <p:nvPr/>
          </p:nvSpPr>
          <p:spPr bwMode="auto">
            <a:xfrm flipH="1" flipV="1">
              <a:off x="5876925" y="4159250"/>
              <a:ext cx="1225550" cy="1438275"/>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1" u="none" strike="noStrike" kern="0" cap="none" spc="0" normalizeH="0" baseline="0" noProof="0">
                <a:ln>
                  <a:noFill/>
                </a:ln>
                <a:solidFill>
                  <a:srgbClr val="000000"/>
                </a:solidFill>
                <a:effectLst/>
                <a:uLnTx/>
                <a:uFillTx/>
                <a:cs typeface="Arial" panose="020B0604020202020204" pitchFamily="34" charset="0"/>
              </a:endParaRPr>
            </a:p>
          </p:txBody>
        </p:sp>
        <p:sp>
          <p:nvSpPr>
            <p:cNvPr id="101" name="Rectangle 55"/>
            <p:cNvSpPr>
              <a:spLocks noChangeArrowheads="1"/>
            </p:cNvSpPr>
            <p:nvPr/>
          </p:nvSpPr>
          <p:spPr bwMode="auto">
            <a:xfrm>
              <a:off x="7581900" y="4038600"/>
              <a:ext cx="1409700" cy="457200"/>
            </a:xfrm>
            <a:prstGeom prst="rect">
              <a:avLst/>
            </a:prstGeom>
            <a:solidFill>
              <a:srgbClr val="DEDEDE"/>
            </a:solidFill>
            <a:ln w="9525">
              <a:solidFill>
                <a:srgbClr val="000000"/>
              </a:solidFill>
              <a:miter lim="800000"/>
              <a:headEnd/>
              <a:tailEnd/>
            </a:ln>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ctr" defTabSz="914400" eaLnBrk="1" fontAlgn="base" latinLnBrk="0" hangingPunct="1">
                <a:lnSpc>
                  <a:spcPct val="90000"/>
                </a:lnSpc>
                <a:spcBef>
                  <a:spcPct val="0"/>
                </a:spcBef>
                <a:spcAft>
                  <a:spcPct val="0"/>
                </a:spcAft>
                <a:buClr>
                  <a:srgbClr val="000000"/>
                </a:buClr>
                <a:buSzTx/>
                <a:buFont typeface="wingdings" panose="05000000000000000000" pitchFamily="2" charset="2"/>
                <a:buNone/>
                <a:tabLst/>
                <a:defRPr/>
              </a:pPr>
              <a:r>
                <a:rPr kumimoji="0" lang="en-US" sz="1100" b="0" i="0" u="none" strike="noStrike" kern="0" cap="none" spc="0" normalizeH="0" baseline="0" noProof="0" dirty="0">
                  <a:ln>
                    <a:noFill/>
                  </a:ln>
                  <a:solidFill>
                    <a:srgbClr val="000000"/>
                  </a:solidFill>
                  <a:effectLst/>
                  <a:uLnTx/>
                  <a:uFillTx/>
                  <a:latin typeface="Arial" panose="020B0604020202020204" pitchFamily="34" charset="0"/>
                  <a:cs typeface="Arial" panose="020B0604020202020204" pitchFamily="34" charset="0"/>
                </a:rPr>
                <a:t>Safe and Well Linking System</a:t>
              </a:r>
            </a:p>
            <a:p>
              <a:pPr marL="0" marR="0" lvl="0" indent="0" algn="ctr" defTabSz="914400" eaLnBrk="1" fontAlgn="base" latinLnBrk="0" hangingPunct="1">
                <a:lnSpc>
                  <a:spcPct val="90000"/>
                </a:lnSpc>
                <a:spcBef>
                  <a:spcPct val="0"/>
                </a:spcBef>
                <a:spcAft>
                  <a:spcPct val="0"/>
                </a:spcAft>
                <a:buClr>
                  <a:srgbClr val="000000"/>
                </a:buClr>
                <a:buSzTx/>
                <a:buFont typeface="wingdings" panose="05000000000000000000" pitchFamily="2" charset="2"/>
                <a:buNone/>
                <a:tabLst/>
                <a:defRPr/>
              </a:pPr>
              <a:endParaRPr kumimoji="0" lang="en-US" sz="900" b="0" i="0" u="none" strike="noStrike" kern="0" cap="none" spc="0" normalizeH="0" baseline="0" noProof="0" dirty="0">
                <a:ln>
                  <a:noFill/>
                </a:ln>
                <a:solidFill>
                  <a:srgbClr val="000000"/>
                </a:solidFill>
                <a:effectLst/>
                <a:uLnTx/>
                <a:uFillTx/>
                <a:latin typeface="Arial" panose="020B0604020202020204" pitchFamily="34" charset="0"/>
                <a:cs typeface="Arial" panose="020B0604020202020204" pitchFamily="34" charset="0"/>
              </a:endParaRPr>
            </a:p>
          </p:txBody>
        </p:sp>
        <p:sp>
          <p:nvSpPr>
            <p:cNvPr id="102" name="Text Box 147"/>
            <p:cNvSpPr txBox="1">
              <a:spLocks noChangeArrowheads="1"/>
            </p:cNvSpPr>
            <p:nvPr/>
          </p:nvSpPr>
          <p:spPr bwMode="auto">
            <a:xfrm>
              <a:off x="6577012" y="3886200"/>
              <a:ext cx="890588"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45720" tIns="0" rIns="4572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900" b="0" i="0" u="none" strike="noStrike" kern="0" cap="none" spc="0" normalizeH="0" baseline="0" noProof="0" dirty="0">
                  <a:ln>
                    <a:noFill/>
                  </a:ln>
                  <a:solidFill>
                    <a:srgbClr val="000000"/>
                  </a:solidFill>
                  <a:effectLst/>
                  <a:uLnTx/>
                  <a:uFillTx/>
                  <a:latin typeface="Arial" panose="020B0604020202020204" pitchFamily="34" charset="0"/>
                  <a:cs typeface="Arial" panose="020B0604020202020204" pitchFamily="34" charset="0"/>
                </a:rPr>
                <a:t>Client’s digital signatures, client info</a:t>
              </a:r>
            </a:p>
          </p:txBody>
        </p:sp>
        <p:sp>
          <p:nvSpPr>
            <p:cNvPr id="103" name="Text Box 147"/>
            <p:cNvSpPr txBox="1">
              <a:spLocks noChangeArrowheads="1"/>
            </p:cNvSpPr>
            <p:nvPr/>
          </p:nvSpPr>
          <p:spPr bwMode="auto">
            <a:xfrm>
              <a:off x="6300788" y="3352800"/>
              <a:ext cx="111442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45720" tIns="0" rIns="4572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panose="020B0604020202020204" pitchFamily="34" charset="0"/>
                  <a:cs typeface="Arial" panose="020B0604020202020204" pitchFamily="34" charset="0"/>
                </a:rPr>
                <a:t>Incident  </a:t>
              </a:r>
              <a:r>
                <a:rPr kumimoji="0" lang="en-US" sz="1000" b="0" i="0" u="none" strike="noStrike" kern="0" cap="none" spc="0" normalizeH="0" baseline="0" noProof="0" dirty="0" err="1">
                  <a:ln>
                    <a:noFill/>
                  </a:ln>
                  <a:solidFill>
                    <a:srgbClr val="000000"/>
                  </a:solidFill>
                  <a:effectLst/>
                  <a:uLnTx/>
                  <a:uFillTx/>
                  <a:latin typeface="Arial" panose="020B0604020202020204" pitchFamily="34" charset="0"/>
                  <a:cs typeface="Arial" panose="020B0604020202020204" pitchFamily="34" charset="0"/>
                </a:rPr>
                <a:t>Mgmt</a:t>
              </a:r>
              <a:r>
                <a:rPr kumimoji="0" lang="en-US" sz="1000" b="0" i="0" u="none" strike="noStrike" kern="0" cap="none" spc="0" normalizeH="0" baseline="0" noProof="0" dirty="0">
                  <a:ln>
                    <a:noFill/>
                  </a:ln>
                  <a:solidFill>
                    <a:srgbClr val="000000"/>
                  </a:solidFill>
                  <a:effectLst/>
                  <a:uLnTx/>
                  <a:uFillTx/>
                  <a:latin typeface="Arial" panose="020B0604020202020204" pitchFamily="34" charset="0"/>
                  <a:cs typeface="Arial" panose="020B0604020202020204" pitchFamily="34" charset="0"/>
                </a:rPr>
                <a:t> Info</a:t>
              </a:r>
            </a:p>
          </p:txBody>
        </p:sp>
        <p:sp>
          <p:nvSpPr>
            <p:cNvPr id="104" name="Rectangle 103"/>
            <p:cNvSpPr/>
            <p:nvPr/>
          </p:nvSpPr>
          <p:spPr bwMode="auto">
            <a:xfrm>
              <a:off x="7535863" y="4911725"/>
              <a:ext cx="1447800" cy="476250"/>
            </a:xfrm>
            <a:prstGeom prst="rect">
              <a:avLst/>
            </a:prstGeom>
            <a:solidFill>
              <a:srgbClr val="000000">
                <a:lumMod val="20000"/>
                <a:lumOff val="80000"/>
              </a:srgbClr>
            </a:solidFill>
            <a:ln>
              <a:solidFill>
                <a:srgbClr val="000000"/>
              </a:solidFill>
            </a:ln>
            <a:effec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ctr" defTabSz="914400" eaLnBrk="1" fontAlgn="base" latinLnBrk="0" hangingPunct="1">
                <a:lnSpc>
                  <a:spcPct val="90000"/>
                </a:lnSpc>
                <a:spcBef>
                  <a:spcPct val="0"/>
                </a:spcBef>
                <a:spcAft>
                  <a:spcPct val="0"/>
                </a:spcAft>
                <a:buClr>
                  <a:srgbClr val="000000"/>
                </a:buClr>
                <a:buSzTx/>
                <a:buFont typeface="wingdings" panose="05000000000000000000" pitchFamily="2" charset="2"/>
                <a:buNone/>
                <a:tabLst/>
                <a:defRPr/>
              </a:pPr>
              <a:endParaRPr kumimoji="0" lang="en-US" sz="11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a:p>
              <a:pPr marL="0" marR="0" lvl="0" indent="0" algn="ctr" defTabSz="914400" eaLnBrk="1" fontAlgn="base" latinLnBrk="0" hangingPunct="1">
                <a:lnSpc>
                  <a:spcPct val="90000"/>
                </a:lnSpc>
                <a:spcBef>
                  <a:spcPct val="0"/>
                </a:spcBef>
                <a:spcAft>
                  <a:spcPct val="0"/>
                </a:spcAft>
                <a:buClr>
                  <a:srgbClr val="000000"/>
                </a:buClr>
                <a:buSzTx/>
                <a:buFont typeface="wingdings" panose="05000000000000000000" pitchFamily="2" charset="2"/>
                <a:buNone/>
                <a:tabLst/>
                <a:defRPr/>
              </a:pPr>
              <a:r>
                <a:rPr kumimoji="0" lang="en-US" sz="11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rPr>
                <a:t>Shelter Repository</a:t>
              </a:r>
            </a:p>
          </p:txBody>
        </p:sp>
        <p:sp>
          <p:nvSpPr>
            <p:cNvPr id="105" name="Line 13"/>
            <p:cNvSpPr>
              <a:spLocks noChangeShapeType="1"/>
            </p:cNvSpPr>
            <p:nvPr/>
          </p:nvSpPr>
          <p:spPr bwMode="auto">
            <a:xfrm>
              <a:off x="6180138" y="4046538"/>
              <a:ext cx="1333500" cy="1077912"/>
            </a:xfrm>
            <a:prstGeom prst="line">
              <a:avLst/>
            </a:prstGeom>
            <a:noFill/>
            <a:ln w="9525">
              <a:solidFill>
                <a:srgbClr val="0000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45720" tIns="0" rIns="45720" bIns="0"/>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1" u="none" strike="noStrike" kern="0" cap="none" spc="0" normalizeH="0" baseline="0" noProof="0">
                <a:ln>
                  <a:noFill/>
                </a:ln>
                <a:solidFill>
                  <a:srgbClr val="000000"/>
                </a:solidFill>
                <a:effectLst/>
                <a:uLnTx/>
                <a:uFillTx/>
                <a:cs typeface="Arial" panose="020B0604020202020204" pitchFamily="34" charset="0"/>
              </a:endParaRPr>
            </a:p>
          </p:txBody>
        </p:sp>
        <p:sp>
          <p:nvSpPr>
            <p:cNvPr id="106" name="Text Box 147"/>
            <p:cNvSpPr txBox="1">
              <a:spLocks noChangeArrowheads="1"/>
            </p:cNvSpPr>
            <p:nvPr/>
          </p:nvSpPr>
          <p:spPr bwMode="auto">
            <a:xfrm>
              <a:off x="6845300" y="4543425"/>
              <a:ext cx="8509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45720" tIns="0" rIns="4572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rPr>
                <a:t>Query, </a:t>
              </a:r>
            </a:p>
            <a:p>
              <a:pPr marL="0" marR="0" lvl="0" indent="0" defTabSz="91440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rPr>
                <a:t>shelter info</a:t>
              </a:r>
            </a:p>
          </p:txBody>
        </p:sp>
        <p:sp>
          <p:nvSpPr>
            <p:cNvPr id="107" name="Rectangle 136"/>
            <p:cNvSpPr>
              <a:spLocks noChangeArrowheads="1"/>
            </p:cNvSpPr>
            <p:nvPr/>
          </p:nvSpPr>
          <p:spPr bwMode="auto">
            <a:xfrm>
              <a:off x="6972300" y="1495425"/>
              <a:ext cx="1524000" cy="533400"/>
            </a:xfrm>
            <a:prstGeom prst="rect">
              <a:avLst/>
            </a:prstGeom>
            <a:solidFill>
              <a:srgbClr val="DEDEDE"/>
            </a:solidFill>
            <a:ln w="9525" algn="ctr">
              <a:solidFill>
                <a:srgbClr val="000000"/>
              </a:solidFill>
              <a:miter lim="800000"/>
              <a:headEnd/>
              <a:tailEnd/>
            </a:ln>
          </p:spPr>
          <p:txBody>
            <a:bodyPr wrap="none" lIns="45720" tIns="0" rIns="45720" bIns="0" anchor="ct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rPr>
                <a:t>Weather Information</a:t>
              </a:r>
            </a:p>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rPr>
                <a:t>(NWS, NOAA)</a:t>
              </a:r>
            </a:p>
          </p:txBody>
        </p:sp>
        <p:sp>
          <p:nvSpPr>
            <p:cNvPr id="108" name="Rectangle 64"/>
            <p:cNvSpPr>
              <a:spLocks noChangeArrowheads="1"/>
            </p:cNvSpPr>
            <p:nvPr/>
          </p:nvSpPr>
          <p:spPr bwMode="auto">
            <a:xfrm>
              <a:off x="3783013" y="977900"/>
              <a:ext cx="1292225" cy="592138"/>
            </a:xfrm>
            <a:prstGeom prst="rect">
              <a:avLst/>
            </a:prstGeom>
            <a:solidFill>
              <a:srgbClr val="DEDEDE"/>
            </a:solidFill>
            <a:ln w="9525">
              <a:solidFill>
                <a:srgbClr val="000000"/>
              </a:solidFill>
              <a:miter lim="800000"/>
              <a:headEnd/>
              <a:tailEnd/>
            </a:ln>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ctr" defTabSz="914400" eaLnBrk="1" fontAlgn="base" latinLnBrk="0" hangingPunct="1">
                <a:lnSpc>
                  <a:spcPct val="90000"/>
                </a:lnSpc>
                <a:spcBef>
                  <a:spcPct val="0"/>
                </a:spcBef>
                <a:spcAft>
                  <a:spcPct val="0"/>
                </a:spcAft>
                <a:buClr>
                  <a:srgbClr val="000000"/>
                </a:buClr>
                <a:buSzTx/>
                <a:buFont typeface="wingdings" panose="05000000000000000000" pitchFamily="2" charset="2"/>
                <a:buNone/>
                <a:tabLst/>
                <a:defRPr/>
              </a:pPr>
              <a:endParaRPr kumimoji="0" lang="en-US" sz="9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a:p>
              <a:pPr marL="0" marR="0" lvl="0" indent="0" algn="ctr" defTabSz="914400" eaLnBrk="1" fontAlgn="base" latinLnBrk="0" hangingPunct="1">
                <a:lnSpc>
                  <a:spcPct val="90000"/>
                </a:lnSpc>
                <a:spcBef>
                  <a:spcPct val="0"/>
                </a:spcBef>
                <a:spcAft>
                  <a:spcPct val="0"/>
                </a:spcAft>
                <a:buClr>
                  <a:srgbClr val="000000"/>
                </a:buClr>
                <a:buSzTx/>
                <a:buFont typeface="wingdings" panose="05000000000000000000" pitchFamily="2" charset="2"/>
                <a:buNone/>
                <a:tabLst/>
                <a:defRPr/>
              </a:pPr>
              <a:r>
                <a:rPr kumimoji="0" lang="en-US" sz="9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rPr>
                <a:t>Fixed/Mobile Feeding Teams</a:t>
              </a:r>
            </a:p>
          </p:txBody>
        </p:sp>
        <p:sp>
          <p:nvSpPr>
            <p:cNvPr id="109" name="Line 13"/>
            <p:cNvSpPr>
              <a:spLocks noChangeShapeType="1"/>
            </p:cNvSpPr>
            <p:nvPr/>
          </p:nvSpPr>
          <p:spPr bwMode="auto">
            <a:xfrm>
              <a:off x="4427538" y="1570038"/>
              <a:ext cx="88900" cy="1731962"/>
            </a:xfrm>
            <a:prstGeom prst="line">
              <a:avLst/>
            </a:prstGeom>
            <a:noFill/>
            <a:ln w="9525">
              <a:solidFill>
                <a:srgbClr val="0000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45720" tIns="0" rIns="45720" bIns="0"/>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1" u="none" strike="noStrike" kern="0" cap="none" spc="0" normalizeH="0" baseline="0" noProof="0">
                <a:ln>
                  <a:noFill/>
                </a:ln>
                <a:solidFill>
                  <a:srgbClr val="000000"/>
                </a:solidFill>
                <a:effectLst/>
                <a:uLnTx/>
                <a:uFillTx/>
                <a:cs typeface="Arial" panose="020B0604020202020204" pitchFamily="34" charset="0"/>
              </a:endParaRPr>
            </a:p>
          </p:txBody>
        </p:sp>
        <p:sp>
          <p:nvSpPr>
            <p:cNvPr id="110" name="Text Box 147"/>
            <p:cNvSpPr txBox="1">
              <a:spLocks noChangeArrowheads="1"/>
            </p:cNvSpPr>
            <p:nvPr/>
          </p:nvSpPr>
          <p:spPr bwMode="auto">
            <a:xfrm>
              <a:off x="4070350" y="1909763"/>
              <a:ext cx="1090613" cy="922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45720" tIns="0" rIns="4572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rPr>
                <a:t>Alerts, notifications, real time updates, meal distribution info, GPS Tracking</a:t>
              </a:r>
            </a:p>
          </p:txBody>
        </p:sp>
        <p:sp>
          <p:nvSpPr>
            <p:cNvPr id="111" name="Rectangle 110"/>
            <p:cNvSpPr/>
            <p:nvPr/>
          </p:nvSpPr>
          <p:spPr bwMode="auto">
            <a:xfrm>
              <a:off x="1600201" y="5415431"/>
              <a:ext cx="1524000" cy="925513"/>
            </a:xfrm>
            <a:prstGeom prst="rect">
              <a:avLst/>
            </a:prstGeom>
            <a:noFill/>
            <a:ln w="28575" cap="flat" cmpd="sng" algn="ctr">
              <a:solidFill>
                <a:srgbClr val="BBE0E3">
                  <a:shade val="50000"/>
                </a:srgbClr>
              </a:solidFill>
              <a:prstDash val="dash"/>
            </a:ln>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1800" b="0" i="1" u="none" strike="noStrike" kern="0" cap="none" spc="0" normalizeH="0" baseline="0" noProof="0">
                <a:ln>
                  <a:noFill/>
                </a:ln>
                <a:solidFill>
                  <a:srgbClr val="FFFFFF"/>
                </a:solidFill>
                <a:effectLst/>
                <a:uLnTx/>
                <a:uFillTx/>
                <a:latin typeface="Arial"/>
                <a:cs typeface="Arial"/>
              </a:endParaRPr>
            </a:p>
          </p:txBody>
        </p:sp>
        <p:sp>
          <p:nvSpPr>
            <p:cNvPr id="112" name="Line 140"/>
            <p:cNvSpPr>
              <a:spLocks noChangeShapeType="1"/>
            </p:cNvSpPr>
            <p:nvPr/>
          </p:nvSpPr>
          <p:spPr bwMode="auto">
            <a:xfrm flipH="1">
              <a:off x="2932113" y="4216401"/>
              <a:ext cx="900112" cy="1143468"/>
            </a:xfrm>
            <a:prstGeom prst="line">
              <a:avLst/>
            </a:prstGeom>
            <a:noFill/>
            <a:ln w="9525">
              <a:solidFill>
                <a:srgbClr val="000000"/>
              </a:solidFill>
              <a:round/>
              <a:headEnd type="triangle" w="med" len="me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1" u="none" strike="noStrike" kern="0" cap="none" spc="0" normalizeH="0" baseline="0" noProof="0">
                <a:ln>
                  <a:noFill/>
                </a:ln>
                <a:solidFill>
                  <a:srgbClr val="000000"/>
                </a:solidFill>
                <a:effectLst/>
                <a:uLnTx/>
                <a:uFillTx/>
                <a:cs typeface="Arial" panose="020B0604020202020204" pitchFamily="34" charset="0"/>
              </a:endParaRPr>
            </a:p>
          </p:txBody>
        </p:sp>
        <p:sp>
          <p:nvSpPr>
            <p:cNvPr id="113" name="Text Box 147"/>
            <p:cNvSpPr txBox="1">
              <a:spLocks noChangeArrowheads="1"/>
            </p:cNvSpPr>
            <p:nvPr/>
          </p:nvSpPr>
          <p:spPr bwMode="auto">
            <a:xfrm>
              <a:off x="3001963" y="4419600"/>
              <a:ext cx="1112837" cy="153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45720" tIns="0" rIns="4572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rPr>
                <a:t>import</a:t>
              </a:r>
            </a:p>
          </p:txBody>
        </p:sp>
        <p:sp>
          <p:nvSpPr>
            <p:cNvPr id="114" name="Rectangle 113"/>
            <p:cNvSpPr/>
            <p:nvPr/>
          </p:nvSpPr>
          <p:spPr bwMode="auto">
            <a:xfrm>
              <a:off x="1684339" y="5485281"/>
              <a:ext cx="658812" cy="368300"/>
            </a:xfrm>
            <a:prstGeom prst="rect">
              <a:avLst/>
            </a:prstGeom>
            <a:solidFill>
              <a:srgbClr val="000000">
                <a:lumMod val="20000"/>
                <a:lumOff val="80000"/>
              </a:srgbClr>
            </a:solidFill>
            <a:ln>
              <a:solidFill>
                <a:srgbClr val="000000"/>
              </a:solidFill>
            </a:ln>
            <a:effec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ctr" defTabSz="914400" eaLnBrk="1" fontAlgn="base" latinLnBrk="0" hangingPunct="1">
                <a:lnSpc>
                  <a:spcPct val="90000"/>
                </a:lnSpc>
                <a:spcBef>
                  <a:spcPct val="0"/>
                </a:spcBef>
                <a:spcAft>
                  <a:spcPct val="0"/>
                </a:spcAft>
                <a:buClr>
                  <a:srgbClr val="000000"/>
                </a:buClr>
                <a:buSzTx/>
                <a:buFont typeface="wingdings" panose="05000000000000000000" pitchFamily="2" charset="2"/>
                <a:buNone/>
                <a:tabLst/>
                <a:defRPr/>
              </a:pPr>
              <a:r>
                <a:rPr kumimoji="0" lang="en-US" sz="8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rPr>
                <a:t>Inventory Mgmt</a:t>
              </a:r>
            </a:p>
            <a:p>
              <a:pPr marL="0" marR="0" lvl="0" indent="0" algn="ctr" defTabSz="914400" eaLnBrk="1" fontAlgn="base" latinLnBrk="0" hangingPunct="1">
                <a:lnSpc>
                  <a:spcPct val="90000"/>
                </a:lnSpc>
                <a:spcBef>
                  <a:spcPct val="0"/>
                </a:spcBef>
                <a:spcAft>
                  <a:spcPct val="0"/>
                </a:spcAft>
                <a:buClr>
                  <a:srgbClr val="000000"/>
                </a:buClr>
                <a:buSzTx/>
                <a:buFont typeface="wingdings" panose="05000000000000000000" pitchFamily="2" charset="2"/>
                <a:buNone/>
                <a:tabLst/>
                <a:defRPr/>
              </a:pPr>
              <a:r>
                <a:rPr kumimoji="0" lang="en-US" sz="8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rPr>
                <a:t>(Oracle)</a:t>
              </a:r>
            </a:p>
          </p:txBody>
        </p:sp>
        <p:sp>
          <p:nvSpPr>
            <p:cNvPr id="115" name="Rectangle 114"/>
            <p:cNvSpPr/>
            <p:nvPr/>
          </p:nvSpPr>
          <p:spPr bwMode="auto">
            <a:xfrm>
              <a:off x="1671639" y="5912319"/>
              <a:ext cx="658812" cy="368300"/>
            </a:xfrm>
            <a:prstGeom prst="rect">
              <a:avLst/>
            </a:prstGeom>
            <a:solidFill>
              <a:srgbClr val="000000">
                <a:lumMod val="20000"/>
                <a:lumOff val="80000"/>
              </a:srgbClr>
            </a:solidFill>
            <a:ln>
              <a:solidFill>
                <a:srgbClr val="000000"/>
              </a:solidFill>
            </a:ln>
            <a:effec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ctr" defTabSz="914400" eaLnBrk="1" fontAlgn="base" latinLnBrk="0" hangingPunct="1">
                <a:lnSpc>
                  <a:spcPct val="90000"/>
                </a:lnSpc>
                <a:spcBef>
                  <a:spcPct val="0"/>
                </a:spcBef>
                <a:spcAft>
                  <a:spcPct val="0"/>
                </a:spcAft>
                <a:buClr>
                  <a:srgbClr val="000000"/>
                </a:buClr>
                <a:buSzTx/>
                <a:buFont typeface="wingdings" panose="05000000000000000000" pitchFamily="2" charset="2"/>
                <a:buNone/>
                <a:tabLst/>
                <a:defRPr/>
              </a:pPr>
              <a:r>
                <a:rPr kumimoji="0" lang="en-US" sz="8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rPr>
                <a:t>IKD System</a:t>
              </a:r>
            </a:p>
          </p:txBody>
        </p:sp>
        <p:sp>
          <p:nvSpPr>
            <p:cNvPr id="116" name="Rectangle 115"/>
            <p:cNvSpPr/>
            <p:nvPr/>
          </p:nvSpPr>
          <p:spPr bwMode="auto">
            <a:xfrm>
              <a:off x="2425701" y="5504331"/>
              <a:ext cx="658813" cy="368300"/>
            </a:xfrm>
            <a:prstGeom prst="rect">
              <a:avLst/>
            </a:prstGeom>
            <a:solidFill>
              <a:srgbClr val="000000">
                <a:lumMod val="20000"/>
                <a:lumOff val="80000"/>
              </a:srgbClr>
            </a:solidFill>
            <a:ln>
              <a:solidFill>
                <a:srgbClr val="000000"/>
              </a:solidFill>
            </a:ln>
            <a:effec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ctr" defTabSz="914400" eaLnBrk="1" fontAlgn="base" latinLnBrk="0" hangingPunct="1">
                <a:lnSpc>
                  <a:spcPct val="90000"/>
                </a:lnSpc>
                <a:spcBef>
                  <a:spcPct val="0"/>
                </a:spcBef>
                <a:spcAft>
                  <a:spcPct val="0"/>
                </a:spcAft>
                <a:buClr>
                  <a:srgbClr val="000000"/>
                </a:buClr>
                <a:buSzTx/>
                <a:buFont typeface="wingdings" panose="05000000000000000000" pitchFamily="2" charset="2"/>
                <a:buNone/>
                <a:tabLst/>
                <a:defRPr/>
              </a:pPr>
              <a:r>
                <a:rPr kumimoji="0" lang="en-US" sz="800" b="0" i="0" u="none" strike="noStrike" kern="0" cap="none" spc="0" normalizeH="0" baseline="0" noProof="0" dirty="0">
                  <a:ln>
                    <a:noFill/>
                  </a:ln>
                  <a:solidFill>
                    <a:srgbClr val="000000"/>
                  </a:solidFill>
                  <a:effectLst/>
                  <a:uLnTx/>
                  <a:uFillTx/>
                  <a:latin typeface="Arial" panose="020B0604020202020204" pitchFamily="34" charset="0"/>
                  <a:cs typeface="Arial" panose="020B0604020202020204" pitchFamily="34" charset="0"/>
                </a:rPr>
                <a:t>Logistics</a:t>
              </a:r>
            </a:p>
            <a:p>
              <a:pPr marL="0" marR="0" lvl="0" indent="0" algn="ctr" defTabSz="914400" eaLnBrk="1" fontAlgn="base" latinLnBrk="0" hangingPunct="1">
                <a:lnSpc>
                  <a:spcPct val="90000"/>
                </a:lnSpc>
                <a:spcBef>
                  <a:spcPct val="0"/>
                </a:spcBef>
                <a:spcAft>
                  <a:spcPct val="0"/>
                </a:spcAft>
                <a:buClr>
                  <a:srgbClr val="000000"/>
                </a:buClr>
                <a:buSzTx/>
                <a:buFont typeface="wingdings" panose="05000000000000000000" pitchFamily="2" charset="2"/>
                <a:buNone/>
                <a:tabLst/>
                <a:defRPr/>
              </a:pPr>
              <a:r>
                <a:rPr kumimoji="0" lang="en-US" sz="800" b="0" i="0" u="none" strike="noStrike" kern="0" cap="none" spc="0" normalizeH="0" baseline="0" noProof="0" dirty="0">
                  <a:ln>
                    <a:noFill/>
                  </a:ln>
                  <a:solidFill>
                    <a:srgbClr val="000000"/>
                  </a:solidFill>
                  <a:effectLst/>
                  <a:uLnTx/>
                  <a:uFillTx/>
                  <a:latin typeface="Arial" panose="020B0604020202020204" pitchFamily="34" charset="0"/>
                  <a:cs typeface="Arial" panose="020B0604020202020204" pitchFamily="34" charset="0"/>
                </a:rPr>
                <a:t>System</a:t>
              </a:r>
            </a:p>
          </p:txBody>
        </p:sp>
        <p:sp>
          <p:nvSpPr>
            <p:cNvPr id="117" name="Rectangle 116"/>
            <p:cNvSpPr/>
            <p:nvPr/>
          </p:nvSpPr>
          <p:spPr bwMode="auto">
            <a:xfrm>
              <a:off x="2401889" y="5917081"/>
              <a:ext cx="658812" cy="368300"/>
            </a:xfrm>
            <a:prstGeom prst="rect">
              <a:avLst/>
            </a:prstGeom>
            <a:solidFill>
              <a:srgbClr val="000000">
                <a:lumMod val="20000"/>
                <a:lumOff val="80000"/>
              </a:srgbClr>
            </a:solidFill>
            <a:ln>
              <a:solidFill>
                <a:srgbClr val="000000"/>
              </a:solidFill>
            </a:ln>
            <a:effec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ctr" defTabSz="914400" eaLnBrk="1" fontAlgn="base" latinLnBrk="0" hangingPunct="1">
                <a:lnSpc>
                  <a:spcPct val="90000"/>
                </a:lnSpc>
                <a:spcBef>
                  <a:spcPct val="0"/>
                </a:spcBef>
                <a:spcAft>
                  <a:spcPct val="0"/>
                </a:spcAft>
                <a:buClr>
                  <a:srgbClr val="000000"/>
                </a:buClr>
                <a:buSzTx/>
                <a:buFont typeface="wingdings" panose="05000000000000000000" pitchFamily="2" charset="2"/>
                <a:buNone/>
                <a:tabLst/>
                <a:defRPr/>
              </a:pPr>
              <a:r>
                <a:rPr kumimoji="0" lang="en-US" sz="8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rPr>
                <a:t>Other External Sources</a:t>
              </a:r>
            </a:p>
          </p:txBody>
        </p:sp>
        <p:sp>
          <p:nvSpPr>
            <p:cNvPr id="118" name="Line 140"/>
            <p:cNvSpPr>
              <a:spLocks noChangeShapeType="1"/>
            </p:cNvSpPr>
            <p:nvPr/>
          </p:nvSpPr>
          <p:spPr bwMode="auto">
            <a:xfrm flipH="1">
              <a:off x="5765800" y="1933575"/>
              <a:ext cx="1198563" cy="1460500"/>
            </a:xfrm>
            <a:prstGeom prst="line">
              <a:avLst/>
            </a:prstGeom>
            <a:noFill/>
            <a:ln w="9525">
              <a:solidFill>
                <a:srgbClr val="000000"/>
              </a:solidFill>
              <a:round/>
              <a:headEnd type="none" w="med" len="med"/>
              <a:tailEnd type="triangle" w="med" len="me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1" u="none" strike="noStrike" kern="0" cap="none" spc="0" normalizeH="0" baseline="0" noProof="0">
                <a:ln>
                  <a:noFill/>
                </a:ln>
                <a:solidFill>
                  <a:srgbClr val="000000"/>
                </a:solidFill>
                <a:effectLst/>
                <a:uLnTx/>
                <a:uFillTx/>
                <a:cs typeface="Arial" panose="020B0604020202020204" pitchFamily="34" charset="0"/>
              </a:endParaRPr>
            </a:p>
          </p:txBody>
        </p:sp>
        <p:sp>
          <p:nvSpPr>
            <p:cNvPr id="119" name="Text Box 147"/>
            <p:cNvSpPr txBox="1">
              <a:spLocks noChangeArrowheads="1"/>
            </p:cNvSpPr>
            <p:nvPr/>
          </p:nvSpPr>
          <p:spPr bwMode="auto">
            <a:xfrm>
              <a:off x="6180138" y="2170113"/>
              <a:ext cx="89058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45720" tIns="0" rIns="4572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rPr>
                <a:t>Weather information feeds</a:t>
              </a:r>
            </a:p>
          </p:txBody>
        </p:sp>
        <p:sp>
          <p:nvSpPr>
            <p:cNvPr id="120" name="Text Box 51"/>
            <p:cNvSpPr txBox="1">
              <a:spLocks noChangeArrowheads="1"/>
            </p:cNvSpPr>
            <p:nvPr/>
          </p:nvSpPr>
          <p:spPr bwMode="auto">
            <a:xfrm>
              <a:off x="334869" y="3958015"/>
              <a:ext cx="1295400" cy="400050"/>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ctr" defTabSz="914400" eaLnBrk="1" fontAlgn="base" latinLnBrk="0" hangingPunct="1">
                <a:lnSpc>
                  <a:spcPct val="100000"/>
                </a:lnSpc>
                <a:spcBef>
                  <a:spcPct val="50000"/>
                </a:spcBef>
                <a:spcAft>
                  <a:spcPct val="0"/>
                </a:spcAft>
                <a:buClr>
                  <a:srgbClr val="000000"/>
                </a:buClr>
                <a:buSzTx/>
                <a:buFont typeface="Times New Roman" panose="02020603050405020304" pitchFamily="18" charset="0"/>
                <a:buNone/>
                <a:tabLst/>
                <a:defRPr/>
              </a:pPr>
              <a:r>
                <a:rPr kumimoji="0" lang="en-US" sz="1000" b="0" i="1"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rPr>
                <a:t>Mobile User (Volunteer, etc.)</a:t>
              </a:r>
            </a:p>
          </p:txBody>
        </p:sp>
        <p:sp>
          <p:nvSpPr>
            <p:cNvPr id="121" name="Line 140"/>
            <p:cNvSpPr>
              <a:spLocks noChangeShapeType="1"/>
            </p:cNvSpPr>
            <p:nvPr/>
          </p:nvSpPr>
          <p:spPr bwMode="auto">
            <a:xfrm flipH="1">
              <a:off x="3130811" y="4240214"/>
              <a:ext cx="907787" cy="1147761"/>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1" u="none" strike="noStrike" kern="0" cap="none" spc="0" normalizeH="0" baseline="0" noProof="0">
                <a:ln>
                  <a:noFill/>
                </a:ln>
                <a:solidFill>
                  <a:srgbClr val="000000"/>
                </a:solidFill>
                <a:effectLst/>
                <a:uLnTx/>
                <a:uFillTx/>
                <a:cs typeface="Arial" panose="020B0604020202020204" pitchFamily="34" charset="0"/>
              </a:endParaRPr>
            </a:p>
          </p:txBody>
        </p:sp>
        <p:sp>
          <p:nvSpPr>
            <p:cNvPr id="122" name="Text Box 147"/>
            <p:cNvSpPr txBox="1">
              <a:spLocks noChangeArrowheads="1"/>
            </p:cNvSpPr>
            <p:nvPr/>
          </p:nvSpPr>
          <p:spPr bwMode="auto">
            <a:xfrm>
              <a:off x="3200400" y="4646613"/>
              <a:ext cx="1112838" cy="15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45720" tIns="0" rIns="4572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panose="020B0604020202020204" pitchFamily="34" charset="0"/>
                  <a:cs typeface="Arial" panose="020B0604020202020204" pitchFamily="34" charset="0"/>
                </a:rPr>
                <a:t>export</a:t>
              </a:r>
            </a:p>
          </p:txBody>
        </p:sp>
        <p:sp>
          <p:nvSpPr>
            <p:cNvPr id="123" name="Rectangle 122"/>
            <p:cNvSpPr/>
            <p:nvPr/>
          </p:nvSpPr>
          <p:spPr bwMode="auto">
            <a:xfrm>
              <a:off x="6535738" y="6235700"/>
              <a:ext cx="1160462" cy="238125"/>
            </a:xfrm>
            <a:prstGeom prst="rect">
              <a:avLst/>
            </a:prstGeom>
            <a:solidFill>
              <a:srgbClr val="000000">
                <a:lumMod val="20000"/>
                <a:lumOff val="80000"/>
              </a:srgbClr>
            </a:solidFill>
            <a:ln>
              <a:solidFill>
                <a:srgbClr val="000000"/>
              </a:solidFill>
            </a:ln>
            <a:effectLst/>
          </p:spPr>
          <p:txBody>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ctr" defTabSz="914400" eaLnBrk="1" fontAlgn="base" latinLnBrk="0" hangingPunct="1">
                <a:lnSpc>
                  <a:spcPct val="90000"/>
                </a:lnSpc>
                <a:spcBef>
                  <a:spcPct val="0"/>
                </a:spcBef>
                <a:spcAft>
                  <a:spcPct val="0"/>
                </a:spcAft>
                <a:buClr>
                  <a:srgbClr val="000000"/>
                </a:buClr>
                <a:buSzTx/>
                <a:buFont typeface="wingdings" panose="05000000000000000000" pitchFamily="2" charset="2"/>
                <a:buNone/>
                <a:tabLst/>
                <a:defRPr/>
              </a:pPr>
              <a:r>
                <a:rPr kumimoji="0" lang="en-US" sz="1100" b="0" i="0" u="none" strike="noStrike" kern="0" cap="none" spc="0" normalizeH="0" baseline="0" noProof="0" dirty="0">
                  <a:ln>
                    <a:noFill/>
                  </a:ln>
                  <a:solidFill>
                    <a:srgbClr val="000000"/>
                  </a:solidFill>
                  <a:effectLst/>
                  <a:uLnTx/>
                  <a:uFillTx/>
                  <a:latin typeface="Arial" panose="020B0604020202020204" pitchFamily="34" charset="0"/>
                  <a:cs typeface="Arial" panose="020B0604020202020204" pitchFamily="34" charset="0"/>
                </a:rPr>
                <a:t>National VOAD</a:t>
              </a:r>
              <a:endParaRPr kumimoji="0" lang="en-US" sz="900" b="0" i="0" u="none" strike="noStrike" kern="0" cap="none" spc="0" normalizeH="0" baseline="0" noProof="0" dirty="0">
                <a:ln>
                  <a:noFill/>
                </a:ln>
                <a:solidFill>
                  <a:srgbClr val="000000"/>
                </a:solidFill>
                <a:effectLst/>
                <a:uLnTx/>
                <a:uFillTx/>
                <a:latin typeface="Arial" panose="020B0604020202020204" pitchFamily="34" charset="0"/>
                <a:cs typeface="Arial" panose="020B0604020202020204" pitchFamily="34" charset="0"/>
              </a:endParaRPr>
            </a:p>
          </p:txBody>
        </p:sp>
        <p:sp>
          <p:nvSpPr>
            <p:cNvPr id="124" name="Line 140"/>
            <p:cNvSpPr>
              <a:spLocks noChangeShapeType="1"/>
            </p:cNvSpPr>
            <p:nvPr/>
          </p:nvSpPr>
          <p:spPr bwMode="auto">
            <a:xfrm flipH="1" flipV="1">
              <a:off x="5486703" y="4200556"/>
              <a:ext cx="1277897" cy="2035142"/>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1" u="none" strike="noStrike" kern="0" cap="none" spc="0" normalizeH="0" baseline="0" noProof="0">
                <a:ln>
                  <a:noFill/>
                </a:ln>
                <a:solidFill>
                  <a:srgbClr val="000000"/>
                </a:solidFill>
                <a:effectLst/>
                <a:uLnTx/>
                <a:uFillTx/>
                <a:cs typeface="Arial" panose="020B0604020202020204" pitchFamily="34" charset="0"/>
              </a:endParaRPr>
            </a:p>
          </p:txBody>
        </p:sp>
        <p:sp>
          <p:nvSpPr>
            <p:cNvPr id="125" name="Text Box 147"/>
            <p:cNvSpPr txBox="1">
              <a:spLocks noChangeArrowheads="1"/>
            </p:cNvSpPr>
            <p:nvPr/>
          </p:nvSpPr>
          <p:spPr bwMode="auto">
            <a:xfrm>
              <a:off x="5746021" y="5329915"/>
              <a:ext cx="111322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45720" tIns="0" rIns="45720" bIns="0">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lang="en-US" sz="1000" kern="0" dirty="0">
                  <a:solidFill>
                    <a:srgbClr val="000000"/>
                  </a:solidFill>
                </a:rPr>
                <a:t>I</a:t>
              </a:r>
              <a:r>
                <a:rPr kumimoji="0" lang="en-US" sz="1000" b="0" i="0" u="none" strike="noStrike" kern="0" cap="none" spc="0" normalizeH="0" baseline="0" noProof="0" dirty="0" err="1">
                  <a:ln>
                    <a:noFill/>
                  </a:ln>
                  <a:solidFill>
                    <a:srgbClr val="000000"/>
                  </a:solidFill>
                  <a:effectLst/>
                  <a:uLnTx/>
                  <a:uFillTx/>
                  <a:latin typeface="Arial" panose="020B0604020202020204" pitchFamily="34" charset="0"/>
                  <a:cs typeface="Arial" panose="020B0604020202020204" pitchFamily="34" charset="0"/>
                </a:rPr>
                <a:t>ncident</a:t>
              </a:r>
              <a:r>
                <a:rPr kumimoji="0" lang="en-US" sz="1000" b="0" i="0" u="none" strike="noStrike" kern="0" cap="none" spc="0" normalizeH="0" baseline="0" noProof="0" dirty="0">
                  <a:ln>
                    <a:noFill/>
                  </a:ln>
                  <a:solidFill>
                    <a:srgbClr val="000000"/>
                  </a:solidFill>
                  <a:effectLst/>
                  <a:uLnTx/>
                  <a:uFillTx/>
                  <a:latin typeface="Arial" panose="020B0604020202020204" pitchFamily="34" charset="0"/>
                  <a:cs typeface="Arial" panose="020B0604020202020204" pitchFamily="34" charset="0"/>
                </a:rPr>
                <a:t>  </a:t>
              </a:r>
              <a:r>
                <a:rPr lang="en-US" sz="1000" kern="0" dirty="0">
                  <a:solidFill>
                    <a:srgbClr val="000000"/>
                  </a:solidFill>
                </a:rPr>
                <a:t>M</a:t>
              </a:r>
              <a:r>
                <a:rPr kumimoji="0" lang="en-US" sz="1000" b="0" i="0" u="none" strike="noStrike" kern="0" cap="none" spc="0" normalizeH="0" baseline="0" noProof="0" dirty="0" err="1">
                  <a:ln>
                    <a:noFill/>
                  </a:ln>
                  <a:solidFill>
                    <a:srgbClr val="000000"/>
                  </a:solidFill>
                  <a:effectLst/>
                  <a:uLnTx/>
                  <a:uFillTx/>
                  <a:latin typeface="Arial" panose="020B0604020202020204" pitchFamily="34" charset="0"/>
                  <a:cs typeface="Arial" panose="020B0604020202020204" pitchFamily="34" charset="0"/>
                </a:rPr>
                <a:t>gmt</a:t>
              </a:r>
              <a:r>
                <a:rPr kumimoji="0" lang="en-US" sz="1000" b="0" i="0" u="none" strike="noStrike" kern="0" cap="none" spc="0" normalizeH="0" baseline="0" noProof="0" dirty="0">
                  <a:ln>
                    <a:noFill/>
                  </a:ln>
                  <a:solidFill>
                    <a:srgbClr val="000000"/>
                  </a:solidFill>
                  <a:effectLst/>
                  <a:uLnTx/>
                  <a:uFillTx/>
                  <a:latin typeface="Arial" panose="020B0604020202020204" pitchFamily="34" charset="0"/>
                  <a:cs typeface="Arial" panose="020B0604020202020204" pitchFamily="34" charset="0"/>
                </a:rPr>
                <a:t> </a:t>
              </a:r>
              <a:r>
                <a:rPr lang="en-US" sz="1000" kern="0" dirty="0">
                  <a:solidFill>
                    <a:srgbClr val="000000"/>
                  </a:solidFill>
                </a:rPr>
                <a:t>I</a:t>
              </a:r>
              <a:r>
                <a:rPr kumimoji="0" lang="en-US" sz="1000" b="0" i="0" u="none" strike="noStrike" kern="0" cap="none" spc="0" normalizeH="0" baseline="0" noProof="0" dirty="0" err="1">
                  <a:ln>
                    <a:noFill/>
                  </a:ln>
                  <a:solidFill>
                    <a:srgbClr val="000000"/>
                  </a:solidFill>
                  <a:effectLst/>
                  <a:uLnTx/>
                  <a:uFillTx/>
                  <a:latin typeface="Arial" panose="020B0604020202020204" pitchFamily="34" charset="0"/>
                  <a:cs typeface="Arial" panose="020B0604020202020204" pitchFamily="34" charset="0"/>
                </a:rPr>
                <a:t>nfo</a:t>
              </a:r>
              <a:endParaRPr kumimoji="0" lang="en-US" sz="1000" b="0" i="0" u="none" strike="noStrike" kern="0" cap="none" spc="0" normalizeH="0" baseline="0" noProof="0" dirty="0">
                <a:ln>
                  <a:noFill/>
                </a:ln>
                <a:solidFill>
                  <a:srgbClr val="000000"/>
                </a:solidFill>
                <a:effectLst/>
                <a:uLnTx/>
                <a:uFillTx/>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28942848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59664"/>
            <a:ext cx="8436864" cy="530352"/>
          </a:xfrm>
        </p:spPr>
        <p:txBody>
          <a:bodyPr/>
          <a:lstStyle/>
          <a:p>
            <a:r>
              <a:rPr lang="en-US" dirty="0"/>
              <a:t>Conceptual Architecture</a:t>
            </a:r>
          </a:p>
        </p:txBody>
      </p:sp>
      <p:sp>
        <p:nvSpPr>
          <p:cNvPr id="4" name="Text Placeholder 3"/>
          <p:cNvSpPr>
            <a:spLocks noGrp="1"/>
          </p:cNvSpPr>
          <p:nvPr>
            <p:ph type="body" sz="quarter" idx="13"/>
          </p:nvPr>
        </p:nvSpPr>
        <p:spPr/>
        <p:txBody>
          <a:bodyPr/>
          <a:lstStyle/>
          <a:p>
            <a:r>
              <a:rPr lang="en-US" dirty="0"/>
              <a:t>Platform Architecture</a:t>
            </a:r>
          </a:p>
        </p:txBody>
      </p:sp>
      <p:sp>
        <p:nvSpPr>
          <p:cNvPr id="5" name="Slide Number Placeholder 4"/>
          <p:cNvSpPr>
            <a:spLocks noGrp="1"/>
          </p:cNvSpPr>
          <p:nvPr>
            <p:ph type="sldNum" sz="quarter" idx="14"/>
          </p:nvPr>
        </p:nvSpPr>
        <p:spPr/>
        <p:txBody>
          <a:bodyPr/>
          <a:lstStyle/>
          <a:p>
            <a:pPr>
              <a:defRPr/>
            </a:pPr>
            <a:fld id="{A85E9118-4525-4620-91B5-75B9750E007A}" type="slidenum">
              <a:rPr lang="en-US" smtClean="0"/>
              <a:pPr>
                <a:defRPr/>
              </a:pPr>
              <a:t>6</a:t>
            </a:fld>
            <a:endParaRPr lang="en-US" dirty="0"/>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7280" y="823904"/>
            <a:ext cx="6611384" cy="5435598"/>
          </a:xfrm>
          <a:prstGeom prst="rect">
            <a:avLst/>
          </a:prstGeom>
        </p:spPr>
      </p:pic>
    </p:spTree>
    <p:extLst>
      <p:ext uri="{BB962C8B-B14F-4D97-AF65-F5344CB8AC3E}">
        <p14:creationId xmlns:p14="http://schemas.microsoft.com/office/powerpoint/2010/main" val="16534500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Platform Capabilities</a:t>
            </a:r>
          </a:p>
        </p:txBody>
      </p:sp>
      <p:sp>
        <p:nvSpPr>
          <p:cNvPr id="3" name="Content Placeholder 2"/>
          <p:cNvSpPr>
            <a:spLocks noGrp="1"/>
          </p:cNvSpPr>
          <p:nvPr>
            <p:ph idx="1"/>
          </p:nvPr>
        </p:nvSpPr>
        <p:spPr>
          <a:xfrm>
            <a:off x="381000" y="1196789"/>
            <a:ext cx="8382000" cy="5029200"/>
          </a:xfrm>
        </p:spPr>
        <p:txBody>
          <a:bodyPr>
            <a:normAutofit fontScale="92500" lnSpcReduction="10000"/>
          </a:bodyPr>
          <a:lstStyle/>
          <a:p>
            <a:r>
              <a:rPr lang="en-US" dirty="0"/>
              <a:t>Standards Based Platform with Industry Leading Technologies</a:t>
            </a:r>
          </a:p>
          <a:p>
            <a:r>
              <a:rPr lang="en-US" dirty="0"/>
              <a:t>Based on open, standards based and Service Oriented Architecture </a:t>
            </a:r>
          </a:p>
          <a:p>
            <a:r>
              <a:rPr lang="en-US" dirty="0"/>
              <a:t>Executive Dashboard with holistic view of Operations and Mission Readiness</a:t>
            </a:r>
          </a:p>
          <a:p>
            <a:r>
              <a:rPr lang="en-US" dirty="0"/>
              <a:t>Role Based Access Control (RBAC)</a:t>
            </a:r>
          </a:p>
          <a:p>
            <a:r>
              <a:rPr lang="en-US" dirty="0"/>
              <a:t>Common Operational Picture(COP) shared across the Command Center, Field Operators, First Responders using mobile devices and other delivery channels</a:t>
            </a:r>
          </a:p>
          <a:p>
            <a:r>
              <a:rPr lang="en-US" dirty="0"/>
              <a:t>Situational Awareness/Decision Support </a:t>
            </a:r>
          </a:p>
          <a:p>
            <a:r>
              <a:rPr lang="en-US" dirty="0"/>
              <a:t>Advanced Operational Platform for mission critical emergency management</a:t>
            </a:r>
          </a:p>
          <a:p>
            <a:r>
              <a:rPr lang="en-US" dirty="0"/>
              <a:t>Real time geospatial framework that provides unparalleled command and control functionality</a:t>
            </a:r>
          </a:p>
          <a:p>
            <a:r>
              <a:rPr lang="en-US" dirty="0"/>
              <a:t>Rapid Coordinated Response through SOPs</a:t>
            </a:r>
          </a:p>
          <a:p>
            <a:r>
              <a:rPr lang="en-US" dirty="0"/>
              <a:t>Alert and Incident Management</a:t>
            </a:r>
          </a:p>
          <a:p>
            <a:r>
              <a:rPr lang="en-US" dirty="0"/>
              <a:t>Automated Alert Analysis and Alert Correlation</a:t>
            </a:r>
          </a:p>
        </p:txBody>
      </p:sp>
      <p:sp>
        <p:nvSpPr>
          <p:cNvPr id="4" name="Text Placeholder 3"/>
          <p:cNvSpPr>
            <a:spLocks noGrp="1"/>
          </p:cNvSpPr>
          <p:nvPr>
            <p:ph type="body" sz="quarter" idx="13"/>
          </p:nvPr>
        </p:nvSpPr>
        <p:spPr/>
        <p:txBody>
          <a:bodyPr/>
          <a:lstStyle/>
          <a:p>
            <a:r>
              <a:rPr lang="en-US" dirty="0"/>
              <a:t>Platform Capabilities</a:t>
            </a:r>
          </a:p>
        </p:txBody>
      </p:sp>
      <p:sp>
        <p:nvSpPr>
          <p:cNvPr id="5" name="Slide Number Placeholder 4"/>
          <p:cNvSpPr>
            <a:spLocks noGrp="1"/>
          </p:cNvSpPr>
          <p:nvPr>
            <p:ph type="sldNum" sz="quarter" idx="14"/>
          </p:nvPr>
        </p:nvSpPr>
        <p:spPr/>
        <p:txBody>
          <a:bodyPr/>
          <a:lstStyle/>
          <a:p>
            <a:pPr>
              <a:defRPr/>
            </a:pPr>
            <a:fld id="{A85E9118-4525-4620-91B5-75B9750E007A}" type="slidenum">
              <a:rPr lang="en-US" smtClean="0"/>
              <a:pPr>
                <a:defRPr/>
              </a:pPr>
              <a:t>7</a:t>
            </a:fld>
            <a:endParaRPr lang="en-US" dirty="0"/>
          </a:p>
        </p:txBody>
      </p:sp>
    </p:spTree>
    <p:extLst>
      <p:ext uri="{BB962C8B-B14F-4D97-AF65-F5344CB8AC3E}">
        <p14:creationId xmlns:p14="http://schemas.microsoft.com/office/powerpoint/2010/main" val="9476360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Platform Capabilities</a:t>
            </a:r>
          </a:p>
        </p:txBody>
      </p:sp>
      <p:sp>
        <p:nvSpPr>
          <p:cNvPr id="3" name="Content Placeholder 2"/>
          <p:cNvSpPr>
            <a:spLocks noGrp="1"/>
          </p:cNvSpPr>
          <p:nvPr>
            <p:ph idx="1"/>
          </p:nvPr>
        </p:nvSpPr>
        <p:spPr>
          <a:xfrm>
            <a:off x="381000" y="1250577"/>
            <a:ext cx="8382000" cy="5029200"/>
          </a:xfrm>
        </p:spPr>
        <p:txBody>
          <a:bodyPr>
            <a:normAutofit lnSpcReduction="10000"/>
          </a:bodyPr>
          <a:lstStyle/>
          <a:p>
            <a:r>
              <a:rPr lang="en-US" dirty="0"/>
              <a:t>Asset Creation capability to enhance monitoring of critical infrastructure</a:t>
            </a:r>
          </a:p>
          <a:p>
            <a:r>
              <a:rPr lang="en-US" dirty="0"/>
              <a:t>Enhance user experience through rich visualizations including touch screen displays and 3-D representations</a:t>
            </a:r>
          </a:p>
          <a:p>
            <a:r>
              <a:rPr lang="en-US" dirty="0"/>
              <a:t>Display supports multiple layers of geospatial information that can be simultaneously superimposed</a:t>
            </a:r>
          </a:p>
          <a:p>
            <a:r>
              <a:rPr lang="en-US" dirty="0"/>
              <a:t>Integration of disparate sources of information into the COP environment in real time</a:t>
            </a:r>
          </a:p>
          <a:p>
            <a:r>
              <a:rPr lang="en-US" dirty="0"/>
              <a:t>Comprehensive reporting platform including ad-hoc reports</a:t>
            </a:r>
          </a:p>
          <a:p>
            <a:r>
              <a:rPr lang="en-US" dirty="0"/>
              <a:t>Ability to run “what if” scenarios in the COP to evaluate the potential impacts of man-made or natural events </a:t>
            </a:r>
          </a:p>
          <a:p>
            <a:r>
              <a:rPr lang="en-US" dirty="0"/>
              <a:t>Advanced Data Analytics, Optimizations, Modeling and Simulation</a:t>
            </a:r>
          </a:p>
          <a:p>
            <a:r>
              <a:rPr lang="en-US" dirty="0"/>
              <a:t>Event Recovery Planning</a:t>
            </a:r>
          </a:p>
          <a:p>
            <a:r>
              <a:rPr lang="en-US" dirty="0"/>
              <a:t>Mobile Networking Support</a:t>
            </a:r>
          </a:p>
          <a:p>
            <a:r>
              <a:rPr lang="en-US" dirty="0"/>
              <a:t>Network </a:t>
            </a:r>
            <a:r>
              <a:rPr lang="en-US" dirty="0" err="1"/>
              <a:t>Whiteboarding</a:t>
            </a:r>
            <a:r>
              <a:rPr lang="en-US" dirty="0"/>
              <a:t> allows multiple users to interactively collaborate</a:t>
            </a:r>
          </a:p>
          <a:p>
            <a:endParaRPr lang="en-US" dirty="0"/>
          </a:p>
          <a:p>
            <a:endParaRPr lang="en-US" dirty="0"/>
          </a:p>
        </p:txBody>
      </p:sp>
      <p:sp>
        <p:nvSpPr>
          <p:cNvPr id="4" name="Text Placeholder 3"/>
          <p:cNvSpPr>
            <a:spLocks noGrp="1"/>
          </p:cNvSpPr>
          <p:nvPr>
            <p:ph type="body" sz="quarter" idx="13"/>
          </p:nvPr>
        </p:nvSpPr>
        <p:spPr/>
        <p:txBody>
          <a:bodyPr/>
          <a:lstStyle/>
          <a:p>
            <a:r>
              <a:rPr lang="en-US" dirty="0"/>
              <a:t>Platform Capabilities</a:t>
            </a:r>
          </a:p>
        </p:txBody>
      </p:sp>
      <p:sp>
        <p:nvSpPr>
          <p:cNvPr id="5" name="Slide Number Placeholder 4"/>
          <p:cNvSpPr>
            <a:spLocks noGrp="1"/>
          </p:cNvSpPr>
          <p:nvPr>
            <p:ph type="sldNum" sz="quarter" idx="14"/>
          </p:nvPr>
        </p:nvSpPr>
        <p:spPr/>
        <p:txBody>
          <a:bodyPr/>
          <a:lstStyle/>
          <a:p>
            <a:pPr>
              <a:defRPr/>
            </a:pPr>
            <a:fld id="{A85E9118-4525-4620-91B5-75B9750E007A}" type="slidenum">
              <a:rPr lang="en-US" smtClean="0"/>
              <a:pPr>
                <a:defRPr/>
              </a:pPr>
              <a:t>8</a:t>
            </a:fld>
            <a:endParaRPr lang="en-US" dirty="0"/>
          </a:p>
        </p:txBody>
      </p:sp>
    </p:spTree>
    <p:extLst>
      <p:ext uri="{BB962C8B-B14F-4D97-AF65-F5344CB8AC3E}">
        <p14:creationId xmlns:p14="http://schemas.microsoft.com/office/powerpoint/2010/main" val="22728910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2643" y="163861"/>
            <a:ext cx="8436864" cy="530352"/>
          </a:xfrm>
        </p:spPr>
        <p:txBody>
          <a:bodyPr/>
          <a:lstStyle/>
          <a:p>
            <a:r>
              <a:rPr lang="en-US" dirty="0"/>
              <a:t>Logical Architecture</a:t>
            </a:r>
          </a:p>
        </p:txBody>
      </p:sp>
      <p:sp>
        <p:nvSpPr>
          <p:cNvPr id="4" name="Text Placeholder 3"/>
          <p:cNvSpPr>
            <a:spLocks noGrp="1"/>
          </p:cNvSpPr>
          <p:nvPr>
            <p:ph type="body" sz="quarter" idx="13"/>
          </p:nvPr>
        </p:nvSpPr>
        <p:spPr/>
        <p:txBody>
          <a:bodyPr/>
          <a:lstStyle/>
          <a:p>
            <a:r>
              <a:rPr lang="en-US" dirty="0"/>
              <a:t>Platform Architecture</a:t>
            </a:r>
          </a:p>
        </p:txBody>
      </p:sp>
      <p:sp>
        <p:nvSpPr>
          <p:cNvPr id="5" name="Slide Number Placeholder 4"/>
          <p:cNvSpPr>
            <a:spLocks noGrp="1"/>
          </p:cNvSpPr>
          <p:nvPr>
            <p:ph type="sldNum" sz="quarter" idx="14"/>
          </p:nvPr>
        </p:nvSpPr>
        <p:spPr/>
        <p:txBody>
          <a:bodyPr/>
          <a:lstStyle/>
          <a:p>
            <a:pPr>
              <a:defRPr/>
            </a:pPr>
            <a:fld id="{A85E9118-4525-4620-91B5-75B9750E007A}" type="slidenum">
              <a:rPr lang="en-US" smtClean="0"/>
              <a:pPr>
                <a:defRPr/>
              </a:pPr>
              <a:t>9</a:t>
            </a:fld>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9062" y="619356"/>
            <a:ext cx="7065876" cy="5870957"/>
          </a:xfrm>
          <a:prstGeom prst="rect">
            <a:avLst/>
          </a:prstGeom>
        </p:spPr>
      </p:pic>
    </p:spTree>
    <p:extLst>
      <p:ext uri="{BB962C8B-B14F-4D97-AF65-F5344CB8AC3E}">
        <p14:creationId xmlns:p14="http://schemas.microsoft.com/office/powerpoint/2010/main" val="1115615295"/>
      </p:ext>
    </p:extLst>
  </p:cSld>
  <p:clrMapOvr>
    <a:masterClrMapping/>
  </p:clrMapOvr>
</p:sld>
</file>

<file path=ppt/theme/theme1.xml><?xml version="1.0" encoding="utf-8"?>
<a:theme xmlns:a="http://schemas.openxmlformats.org/drawingml/2006/main" name="UST Global_Master template_July 12, 2012">
  <a:themeElements>
    <a:clrScheme name="UST Global Theme">
      <a:dk1>
        <a:sysClr val="windowText" lastClr="000000"/>
      </a:dk1>
      <a:lt1>
        <a:sysClr val="window" lastClr="FFFFFF"/>
      </a:lt1>
      <a:dk2>
        <a:srgbClr val="323232"/>
      </a:dk2>
      <a:lt2>
        <a:srgbClr val="FFFFFF"/>
      </a:lt2>
      <a:accent1>
        <a:srgbClr val="007EAE"/>
      </a:accent1>
      <a:accent2>
        <a:srgbClr val="49A0D8"/>
      </a:accent2>
      <a:accent3>
        <a:srgbClr val="76BAE0"/>
      </a:accent3>
      <a:accent4>
        <a:srgbClr val="F07F09"/>
      </a:accent4>
      <a:accent5>
        <a:srgbClr val="C32148"/>
      </a:accent5>
      <a:accent6>
        <a:srgbClr val="35B050"/>
      </a:accent6>
      <a:hlink>
        <a:srgbClr val="5DD3FF"/>
      </a:hlink>
      <a:folHlink>
        <a:srgbClr val="2A89BE"/>
      </a:folHlink>
    </a:clrScheme>
    <a:fontScheme name="Custom 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7E87F5866BB824AA831ABB0051B108F" ma:contentTypeVersion="1" ma:contentTypeDescription="Create a new document." ma:contentTypeScope="" ma:versionID="9009bf9520a48dbd1a11e53a9941abb4">
  <xsd:schema xmlns:xsd="http://www.w3.org/2001/XMLSchema" xmlns:p="http://schemas.microsoft.com/office/2006/metadata/properties" xmlns:ns2="92abf26b-c51d-48e7-9814-e818c3d31a74" targetNamespace="http://schemas.microsoft.com/office/2006/metadata/properties" ma:root="true" ma:fieldsID="2ae72ecdff1609b91aba6d03b0d9d3cf" ns2:_="">
    <xsd:import namespace="92abf26b-c51d-48e7-9814-e818c3d31a74"/>
    <xsd:element name="properties">
      <xsd:complexType>
        <xsd:sequence>
          <xsd:element name="documentManagement">
            <xsd:complexType>
              <xsd:all>
                <xsd:element ref="ns2:Status" minOccurs="0"/>
              </xsd:all>
            </xsd:complexType>
          </xsd:element>
        </xsd:sequence>
      </xsd:complexType>
    </xsd:element>
  </xsd:schema>
  <xsd:schema xmlns:xsd="http://www.w3.org/2001/XMLSchema" xmlns:dms="http://schemas.microsoft.com/office/2006/documentManagement/types" targetNamespace="92abf26b-c51d-48e7-9814-e818c3d31a74" elementFormDefault="qualified">
    <xsd:import namespace="http://schemas.microsoft.com/office/2006/documentManagement/types"/>
    <xsd:element name="Status" ma:index="8" nillable="true" ma:displayName="Status" ma:internalName="Status">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p:properties xmlns:p="http://schemas.microsoft.com/office/2006/metadata/properties" xmlns:xsi="http://www.w3.org/2001/XMLSchema-instance">
  <documentManagement>
    <Status xmlns="92abf26b-c51d-48e7-9814-e818c3d31a74"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2B66105-3E33-4D0B-97ED-7FCEDF85839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2abf26b-c51d-48e7-9814-e818c3d31a74"/>
    <ds:schemaRef ds:uri="http://schemas.microsoft.com/office/2006/documentManagement/typ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6F110D9C-FEFD-4CCB-AF98-8766BF6B8CF3}">
  <ds:schemaRefs>
    <ds:schemaRef ds:uri="92abf26b-c51d-48e7-9814-e818c3d31a74"/>
    <ds:schemaRef ds:uri="http://purl.org/dc/dcmitype/"/>
    <ds:schemaRef ds:uri="http://www.w3.org/XML/1998/namespace"/>
    <ds:schemaRef ds:uri="http://purl.org/dc/elements/1.1/"/>
    <ds:schemaRef ds:uri="http://schemas.microsoft.com/office/2006/documentManagement/types"/>
    <ds:schemaRef ds:uri="http://schemas.openxmlformats.org/package/2006/metadata/core-properties"/>
    <ds:schemaRef ds:uri="http://schemas.microsoft.com/office/2006/metadata/properties"/>
    <ds:schemaRef ds:uri="http://purl.org/dc/terms/"/>
  </ds:schemaRefs>
</ds:datastoreItem>
</file>

<file path=customXml/itemProps3.xml><?xml version="1.0" encoding="utf-8"?>
<ds:datastoreItem xmlns:ds="http://schemas.openxmlformats.org/officeDocument/2006/customXml" ds:itemID="{CF08A9DC-4AB3-4D8D-AD7E-B11AB2CD3E0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UST Global_Master template_July 12, 2012</Template>
  <TotalTime>8292</TotalTime>
  <Words>3919</Words>
  <Application>Microsoft Office PowerPoint</Application>
  <PresentationFormat>On-screen Show (4:3)</PresentationFormat>
  <Paragraphs>742</Paragraphs>
  <Slides>45</Slides>
  <Notes>18</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45</vt:i4>
      </vt:variant>
    </vt:vector>
  </HeadingPairs>
  <TitlesOfParts>
    <vt:vector size="57" baseType="lpstr">
      <vt:lpstr>Arial</vt:lpstr>
      <vt:lpstr>Arial Black</vt:lpstr>
      <vt:lpstr>Arial Narrow</vt:lpstr>
      <vt:lpstr>Calibri</vt:lpstr>
      <vt:lpstr>Georgia</vt:lpstr>
      <vt:lpstr>Hand Of Sean</vt:lpstr>
      <vt:lpstr>Segoe</vt:lpstr>
      <vt:lpstr>Times New Roman</vt:lpstr>
      <vt:lpstr>Trebuchet MS</vt:lpstr>
      <vt:lpstr>Wingdings</vt:lpstr>
      <vt:lpstr>Wingdings</vt:lpstr>
      <vt:lpstr>UST Global_Master template_July 12, 2012</vt:lpstr>
      <vt:lpstr>PowerPoint Presentation</vt:lpstr>
      <vt:lpstr>Introduction</vt:lpstr>
      <vt:lpstr>PowerPoint Presentation</vt:lpstr>
      <vt:lpstr>IBM Emergency Management Center provides new ways to understand your environment</vt:lpstr>
      <vt:lpstr>Intelligent Operations Center for H3</vt:lpstr>
      <vt:lpstr>Conceptual Architecture</vt:lpstr>
      <vt:lpstr>Platform Capabilities</vt:lpstr>
      <vt:lpstr>Platform Capabilities</vt:lpstr>
      <vt:lpstr>Logical Architecture</vt:lpstr>
      <vt:lpstr>Infrastructure Architecture</vt:lpstr>
      <vt:lpstr>        Deployment Architecture</vt:lpstr>
      <vt:lpstr>Performance</vt:lpstr>
      <vt:lpstr>Scalability</vt:lpstr>
      <vt:lpstr>Reliability &amp; High Availability</vt:lpstr>
      <vt:lpstr>Disaster Recovery (DR)  </vt:lpstr>
      <vt:lpstr>Bandwidth Impact</vt:lpstr>
      <vt:lpstr>Technology Stack including client side requirements</vt:lpstr>
      <vt:lpstr>PowerPoint Presentation</vt:lpstr>
      <vt:lpstr>Integration and Interoperability</vt:lpstr>
      <vt:lpstr>PowerPoint Presentation</vt:lpstr>
      <vt:lpstr>User Management</vt:lpstr>
      <vt:lpstr>PowerPoint Presentation</vt:lpstr>
      <vt:lpstr>Approach to System Security</vt:lpstr>
      <vt:lpstr>Logical Security Architecture</vt:lpstr>
      <vt:lpstr>Application</vt:lpstr>
      <vt:lpstr>Data</vt:lpstr>
      <vt:lpstr>PowerPoint Presentation</vt:lpstr>
      <vt:lpstr>PowerPoint Presentation</vt:lpstr>
      <vt:lpstr>Key Assumptions</vt:lpstr>
      <vt:lpstr>PowerPoint Presentation</vt:lpstr>
      <vt:lpstr>Agile Delivery Model</vt:lpstr>
      <vt:lpstr>Agile Delivery Model</vt:lpstr>
      <vt:lpstr>Development  Methodology BUILD</vt:lpstr>
      <vt:lpstr>Implementation Strategy </vt:lpstr>
      <vt:lpstr>Implementation Plan</vt:lpstr>
      <vt:lpstr>PowerPoint Presentation</vt:lpstr>
      <vt:lpstr>SDLC Environments</vt:lpstr>
      <vt:lpstr>Performance Testing High Level Approach</vt:lpstr>
      <vt:lpstr>Regression Testing Approach</vt:lpstr>
      <vt:lpstr>Traceability through Traceability Matrix</vt:lpstr>
      <vt:lpstr>Service Delivery Management</vt:lpstr>
      <vt:lpstr>Production Support – Work Flow – L1 to L2 to L3</vt:lpstr>
      <vt:lpstr>PowerPoint Presentation</vt:lpstr>
      <vt:lpstr>PowerPoint Presentation</vt:lpstr>
      <vt:lpstr>PowerPoint Presentation</vt:lpstr>
    </vt:vector>
  </TitlesOfParts>
  <Company>UST Global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Anil Janardhanan (UST, IND)</dc:creator>
  <cp:lastModifiedBy>Dave Cheema</cp:lastModifiedBy>
  <cp:revision>281</cp:revision>
  <dcterms:created xsi:type="dcterms:W3CDTF">2014-11-25T05:40:45Z</dcterms:created>
  <dcterms:modified xsi:type="dcterms:W3CDTF">2022-03-30T00:49:58Z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0x010100B7E87F5866BB824AA831ABB0051B108F</vt:lpwstr>
  </property>
</Properties>
</file>