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7" r:id="rId1"/>
  </p:sldMasterIdLst>
  <p:notesMasterIdLst>
    <p:notesMasterId r:id="rId15"/>
  </p:notesMasterIdLst>
  <p:handoutMasterIdLst>
    <p:handoutMasterId r:id="rId16"/>
  </p:handoutMasterIdLst>
  <p:sldIdLst>
    <p:sldId id="306" r:id="rId2"/>
    <p:sldId id="369" r:id="rId3"/>
    <p:sldId id="406" r:id="rId4"/>
    <p:sldId id="421" r:id="rId5"/>
    <p:sldId id="422" r:id="rId6"/>
    <p:sldId id="420" r:id="rId7"/>
    <p:sldId id="423" r:id="rId8"/>
    <p:sldId id="424" r:id="rId9"/>
    <p:sldId id="425" r:id="rId10"/>
    <p:sldId id="426" r:id="rId11"/>
    <p:sldId id="429" r:id="rId12"/>
    <p:sldId id="427" r:id="rId13"/>
    <p:sldId id="428" r:id="rId14"/>
  </p:sldIdLst>
  <p:sldSz cx="12161838" cy="6858000"/>
  <p:notesSz cx="9144000" cy="6858000"/>
  <p:defaultTextStyle>
    <a:defPPr>
      <a:defRPr lang="en-US"/>
    </a:defPPr>
    <a:lvl1pPr marL="0" algn="l" defTabSz="608625" rtl="0" eaLnBrk="1" latinLnBrk="0" hangingPunct="1">
      <a:defRPr sz="2396" kern="1200">
        <a:solidFill>
          <a:schemeClr val="tx1"/>
        </a:solidFill>
        <a:latin typeface="+mn-lt"/>
        <a:ea typeface="+mn-ea"/>
        <a:cs typeface="+mn-cs"/>
      </a:defRPr>
    </a:lvl1pPr>
    <a:lvl2pPr marL="608625" algn="l" defTabSz="608625" rtl="0" eaLnBrk="1" latinLnBrk="0" hangingPunct="1">
      <a:defRPr sz="2396" kern="1200">
        <a:solidFill>
          <a:schemeClr val="tx1"/>
        </a:solidFill>
        <a:latin typeface="+mn-lt"/>
        <a:ea typeface="+mn-ea"/>
        <a:cs typeface="+mn-cs"/>
      </a:defRPr>
    </a:lvl2pPr>
    <a:lvl3pPr marL="1217249" algn="l" defTabSz="608625" rtl="0" eaLnBrk="1" latinLnBrk="0" hangingPunct="1">
      <a:defRPr sz="2396" kern="1200">
        <a:solidFill>
          <a:schemeClr val="tx1"/>
        </a:solidFill>
        <a:latin typeface="+mn-lt"/>
        <a:ea typeface="+mn-ea"/>
        <a:cs typeface="+mn-cs"/>
      </a:defRPr>
    </a:lvl3pPr>
    <a:lvl4pPr marL="1825874" algn="l" defTabSz="608625" rtl="0" eaLnBrk="1" latinLnBrk="0" hangingPunct="1">
      <a:defRPr sz="2396" kern="1200">
        <a:solidFill>
          <a:schemeClr val="tx1"/>
        </a:solidFill>
        <a:latin typeface="+mn-lt"/>
        <a:ea typeface="+mn-ea"/>
        <a:cs typeface="+mn-cs"/>
      </a:defRPr>
    </a:lvl4pPr>
    <a:lvl5pPr marL="2434499" algn="l" defTabSz="608625" rtl="0" eaLnBrk="1" latinLnBrk="0" hangingPunct="1">
      <a:defRPr sz="2396" kern="1200">
        <a:solidFill>
          <a:schemeClr val="tx1"/>
        </a:solidFill>
        <a:latin typeface="+mn-lt"/>
        <a:ea typeface="+mn-ea"/>
        <a:cs typeface="+mn-cs"/>
      </a:defRPr>
    </a:lvl5pPr>
    <a:lvl6pPr marL="3043123" algn="l" defTabSz="608625" rtl="0" eaLnBrk="1" latinLnBrk="0" hangingPunct="1">
      <a:defRPr sz="2396" kern="1200">
        <a:solidFill>
          <a:schemeClr val="tx1"/>
        </a:solidFill>
        <a:latin typeface="+mn-lt"/>
        <a:ea typeface="+mn-ea"/>
        <a:cs typeface="+mn-cs"/>
      </a:defRPr>
    </a:lvl6pPr>
    <a:lvl7pPr marL="3651748" algn="l" defTabSz="608625" rtl="0" eaLnBrk="1" latinLnBrk="0" hangingPunct="1">
      <a:defRPr sz="2396" kern="1200">
        <a:solidFill>
          <a:schemeClr val="tx1"/>
        </a:solidFill>
        <a:latin typeface="+mn-lt"/>
        <a:ea typeface="+mn-ea"/>
        <a:cs typeface="+mn-cs"/>
      </a:defRPr>
    </a:lvl7pPr>
    <a:lvl8pPr marL="4260372" algn="l" defTabSz="608625" rtl="0" eaLnBrk="1" latinLnBrk="0" hangingPunct="1">
      <a:defRPr sz="2396" kern="1200">
        <a:solidFill>
          <a:schemeClr val="tx1"/>
        </a:solidFill>
        <a:latin typeface="+mn-lt"/>
        <a:ea typeface="+mn-ea"/>
        <a:cs typeface="+mn-cs"/>
      </a:defRPr>
    </a:lvl8pPr>
    <a:lvl9pPr marL="4868997" algn="l" defTabSz="608625" rtl="0" eaLnBrk="1" latinLnBrk="0" hangingPunct="1">
      <a:defRPr sz="239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285"/>
    <a:srgbClr val="FF8F1C"/>
    <a:srgbClr val="FFDF79"/>
    <a:srgbClr val="BAE18F"/>
    <a:srgbClr val="9DF1A1"/>
    <a:srgbClr val="A2E8A2"/>
    <a:srgbClr val="75DD75"/>
    <a:srgbClr val="A3E1A3"/>
    <a:srgbClr val="3972FF"/>
    <a:srgbClr val="F463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26" autoAdjust="0"/>
    <p:restoredTop sz="94613"/>
  </p:normalViewPr>
  <p:slideViewPr>
    <p:cSldViewPr snapToGrid="0">
      <p:cViewPr varScale="1">
        <p:scale>
          <a:sx n="86" d="100"/>
          <a:sy n="86" d="100"/>
        </p:scale>
        <p:origin x="917" y="72"/>
      </p:cViewPr>
      <p:guideLst>
        <p:guide orient="horz" pos="2160"/>
        <p:guide pos="3831"/>
      </p:guideLst>
    </p:cSldViewPr>
  </p:slideViewPr>
  <p:notesTextViewPr>
    <p:cViewPr>
      <p:scale>
        <a:sx n="3" d="2"/>
        <a:sy n="3" d="2"/>
      </p:scale>
      <p:origin x="0" y="0"/>
    </p:cViewPr>
  </p:notesTextViewPr>
  <p:sorterViewPr>
    <p:cViewPr>
      <p:scale>
        <a:sx n="100" d="100"/>
        <a:sy n="100" d="100"/>
      </p:scale>
      <p:origin x="0" y="-609"/>
    </p:cViewPr>
  </p:sorterViewPr>
  <p:notesViewPr>
    <p:cSldViewPr snapToGrid="0">
      <p:cViewPr varScale="1">
        <p:scale>
          <a:sx n="124" d="100"/>
          <a:sy n="124" d="100"/>
        </p:scale>
        <p:origin x="4424"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965504ED-601C-9F41-A2BB-A84CD9D575D8}" type="datetimeFigureOut">
              <a:rPr lang="en-US" smtClean="0"/>
              <a:t>10/26/2019</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09185347-B0FD-EF4B-941B-A92CF753AB4E}" type="slidenum">
              <a:rPr lang="en-US" smtClean="0"/>
              <a:t>‹#›</a:t>
            </a:fld>
            <a:endParaRPr lang="en-US"/>
          </a:p>
        </p:txBody>
      </p:sp>
    </p:spTree>
    <p:extLst>
      <p:ext uri="{BB962C8B-B14F-4D97-AF65-F5344CB8AC3E}">
        <p14:creationId xmlns:p14="http://schemas.microsoft.com/office/powerpoint/2010/main" val="40816834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C4499A69-9E3B-7C4C-9E3F-523F007A72CB}" type="datetimeFigureOut">
              <a:rPr lang="en-US" smtClean="0"/>
              <a:t>10/26/2019</a:t>
            </a:fld>
            <a:endParaRPr lang="en-US"/>
          </a:p>
        </p:txBody>
      </p:sp>
      <p:sp>
        <p:nvSpPr>
          <p:cNvPr id="4" name="Slide Image Placeholder 3"/>
          <p:cNvSpPr>
            <a:spLocks noGrp="1" noRot="1" noChangeAspect="1"/>
          </p:cNvSpPr>
          <p:nvPr>
            <p:ph type="sldImg" idx="2"/>
          </p:nvPr>
        </p:nvSpPr>
        <p:spPr>
          <a:xfrm>
            <a:off x="2292350" y="514350"/>
            <a:ext cx="45593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B02D6E04-3A2F-4B48-A297-666578EDF1B3}" type="slidenum">
              <a:rPr lang="en-US" smtClean="0"/>
              <a:t>‹#›</a:t>
            </a:fld>
            <a:endParaRPr lang="en-US"/>
          </a:p>
        </p:txBody>
      </p:sp>
    </p:spTree>
    <p:extLst>
      <p:ext uri="{BB962C8B-B14F-4D97-AF65-F5344CB8AC3E}">
        <p14:creationId xmlns:p14="http://schemas.microsoft.com/office/powerpoint/2010/main" val="2869914029"/>
      </p:ext>
    </p:extLst>
  </p:cSld>
  <p:clrMap bg1="lt1" tx1="dk1" bg2="lt2" tx2="dk2" accent1="accent1" accent2="accent2" accent3="accent3" accent4="accent4" accent5="accent5" accent6="accent6" hlink="hlink" folHlink="folHlink"/>
  <p:hf hdr="0" ftr="0" dt="0"/>
  <p:notesStyle>
    <a:lvl1pPr marL="0" algn="l" defTabSz="608625" rtl="0" eaLnBrk="1" latinLnBrk="0" hangingPunct="1">
      <a:defRPr sz="1597" kern="1200">
        <a:solidFill>
          <a:schemeClr val="tx1"/>
        </a:solidFill>
        <a:latin typeface="+mn-lt"/>
        <a:ea typeface="+mn-ea"/>
        <a:cs typeface="+mn-cs"/>
      </a:defRPr>
    </a:lvl1pPr>
    <a:lvl2pPr marL="608625" algn="l" defTabSz="608625" rtl="0" eaLnBrk="1" latinLnBrk="0" hangingPunct="1">
      <a:defRPr sz="1597" kern="1200">
        <a:solidFill>
          <a:schemeClr val="tx1"/>
        </a:solidFill>
        <a:latin typeface="+mn-lt"/>
        <a:ea typeface="+mn-ea"/>
        <a:cs typeface="+mn-cs"/>
      </a:defRPr>
    </a:lvl2pPr>
    <a:lvl3pPr marL="1217249" algn="l" defTabSz="608625" rtl="0" eaLnBrk="1" latinLnBrk="0" hangingPunct="1">
      <a:defRPr sz="1597" kern="1200">
        <a:solidFill>
          <a:schemeClr val="tx1"/>
        </a:solidFill>
        <a:latin typeface="+mn-lt"/>
        <a:ea typeface="+mn-ea"/>
        <a:cs typeface="+mn-cs"/>
      </a:defRPr>
    </a:lvl3pPr>
    <a:lvl4pPr marL="1825874" algn="l" defTabSz="608625" rtl="0" eaLnBrk="1" latinLnBrk="0" hangingPunct="1">
      <a:defRPr sz="1597" kern="1200">
        <a:solidFill>
          <a:schemeClr val="tx1"/>
        </a:solidFill>
        <a:latin typeface="+mn-lt"/>
        <a:ea typeface="+mn-ea"/>
        <a:cs typeface="+mn-cs"/>
      </a:defRPr>
    </a:lvl4pPr>
    <a:lvl5pPr marL="2434499" algn="l" defTabSz="608625" rtl="0" eaLnBrk="1" latinLnBrk="0" hangingPunct="1">
      <a:defRPr sz="1597" kern="1200">
        <a:solidFill>
          <a:schemeClr val="tx1"/>
        </a:solidFill>
        <a:latin typeface="+mn-lt"/>
        <a:ea typeface="+mn-ea"/>
        <a:cs typeface="+mn-cs"/>
      </a:defRPr>
    </a:lvl5pPr>
    <a:lvl6pPr marL="3043123" algn="l" defTabSz="608625" rtl="0" eaLnBrk="1" latinLnBrk="0" hangingPunct="1">
      <a:defRPr sz="1597" kern="1200">
        <a:solidFill>
          <a:schemeClr val="tx1"/>
        </a:solidFill>
        <a:latin typeface="+mn-lt"/>
        <a:ea typeface="+mn-ea"/>
        <a:cs typeface="+mn-cs"/>
      </a:defRPr>
    </a:lvl6pPr>
    <a:lvl7pPr marL="3651748" algn="l" defTabSz="608625" rtl="0" eaLnBrk="1" latinLnBrk="0" hangingPunct="1">
      <a:defRPr sz="1597" kern="1200">
        <a:solidFill>
          <a:schemeClr val="tx1"/>
        </a:solidFill>
        <a:latin typeface="+mn-lt"/>
        <a:ea typeface="+mn-ea"/>
        <a:cs typeface="+mn-cs"/>
      </a:defRPr>
    </a:lvl7pPr>
    <a:lvl8pPr marL="4260372" algn="l" defTabSz="608625" rtl="0" eaLnBrk="1" latinLnBrk="0" hangingPunct="1">
      <a:defRPr sz="1597" kern="1200">
        <a:solidFill>
          <a:schemeClr val="tx1"/>
        </a:solidFill>
        <a:latin typeface="+mn-lt"/>
        <a:ea typeface="+mn-ea"/>
        <a:cs typeface="+mn-cs"/>
      </a:defRPr>
    </a:lvl8pPr>
    <a:lvl9pPr marL="4868997" algn="l" defTabSz="608625" rtl="0" eaLnBrk="1" latinLnBrk="0" hangingPunct="1">
      <a:defRPr sz="159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02D6E04-3A2F-4B48-A297-666578EDF1B3}" type="slidenum">
              <a:rPr lang="en-US" smtClean="0"/>
              <a:t>4</a:t>
            </a:fld>
            <a:endParaRPr lang="en-US"/>
          </a:p>
        </p:txBody>
      </p:sp>
    </p:spTree>
    <p:extLst>
      <p:ext uri="{BB962C8B-B14F-4D97-AF65-F5344CB8AC3E}">
        <p14:creationId xmlns:p14="http://schemas.microsoft.com/office/powerpoint/2010/main" val="3757160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02D6E04-3A2F-4B48-A297-666578EDF1B3}" type="slidenum">
              <a:rPr lang="en-US" smtClean="0"/>
              <a:t>5</a:t>
            </a:fld>
            <a:endParaRPr lang="en-US"/>
          </a:p>
        </p:txBody>
      </p:sp>
    </p:spTree>
    <p:extLst>
      <p:ext uri="{BB962C8B-B14F-4D97-AF65-F5344CB8AC3E}">
        <p14:creationId xmlns:p14="http://schemas.microsoft.com/office/powerpoint/2010/main" val="4063574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02D6E04-3A2F-4B48-A297-666578EDF1B3}" type="slidenum">
              <a:rPr lang="en-US" smtClean="0"/>
              <a:t>6</a:t>
            </a:fld>
            <a:endParaRPr lang="en-US"/>
          </a:p>
        </p:txBody>
      </p:sp>
    </p:spTree>
    <p:extLst>
      <p:ext uri="{BB962C8B-B14F-4D97-AF65-F5344CB8AC3E}">
        <p14:creationId xmlns:p14="http://schemas.microsoft.com/office/powerpoint/2010/main" val="3034540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02D6E04-3A2F-4B48-A297-666578EDF1B3}" type="slidenum">
              <a:rPr lang="en-US" smtClean="0"/>
              <a:t>8</a:t>
            </a:fld>
            <a:endParaRPr lang="en-US"/>
          </a:p>
        </p:txBody>
      </p:sp>
    </p:spTree>
    <p:extLst>
      <p:ext uri="{BB962C8B-B14F-4D97-AF65-F5344CB8AC3E}">
        <p14:creationId xmlns:p14="http://schemas.microsoft.com/office/powerpoint/2010/main" val="15939097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02D6E04-3A2F-4B48-A297-666578EDF1B3}" type="slidenum">
              <a:rPr lang="en-US" smtClean="0"/>
              <a:t>9</a:t>
            </a:fld>
            <a:endParaRPr lang="en-US"/>
          </a:p>
        </p:txBody>
      </p:sp>
    </p:spTree>
    <p:extLst>
      <p:ext uri="{BB962C8B-B14F-4D97-AF65-F5344CB8AC3E}">
        <p14:creationId xmlns:p14="http://schemas.microsoft.com/office/powerpoint/2010/main" val="21865275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02D6E04-3A2F-4B48-A297-666578EDF1B3}" type="slidenum">
              <a:rPr lang="en-US" smtClean="0"/>
              <a:t>10</a:t>
            </a:fld>
            <a:endParaRPr lang="en-US"/>
          </a:p>
        </p:txBody>
      </p:sp>
    </p:spTree>
    <p:extLst>
      <p:ext uri="{BB962C8B-B14F-4D97-AF65-F5344CB8AC3E}">
        <p14:creationId xmlns:p14="http://schemas.microsoft.com/office/powerpoint/2010/main" val="2869091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02D6E04-3A2F-4B48-A297-666578EDF1B3}" type="slidenum">
              <a:rPr lang="en-US" smtClean="0"/>
              <a:t>12</a:t>
            </a:fld>
            <a:endParaRPr lang="en-US"/>
          </a:p>
        </p:txBody>
      </p:sp>
    </p:spTree>
    <p:extLst>
      <p:ext uri="{BB962C8B-B14F-4D97-AF65-F5344CB8AC3E}">
        <p14:creationId xmlns:p14="http://schemas.microsoft.com/office/powerpoint/2010/main" val="31332747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02D6E04-3A2F-4B48-A297-666578EDF1B3}" type="slidenum">
              <a:rPr lang="en-US" smtClean="0"/>
              <a:t>13</a:t>
            </a:fld>
            <a:endParaRPr lang="en-US"/>
          </a:p>
        </p:txBody>
      </p:sp>
    </p:spTree>
    <p:extLst>
      <p:ext uri="{BB962C8B-B14F-4D97-AF65-F5344CB8AC3E}">
        <p14:creationId xmlns:p14="http://schemas.microsoft.com/office/powerpoint/2010/main" val="11462502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White Cover Slide, Graphic">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4BA977D-F01B-45A3-A788-241A0D7E09A5}"/>
              </a:ext>
            </a:extLst>
          </p:cNvPr>
          <p:cNvPicPr>
            <a:picLocks noChangeAspect="1"/>
          </p:cNvPicPr>
          <p:nvPr userDrawn="1"/>
        </p:nvPicPr>
        <p:blipFill>
          <a:blip r:embed="rId2"/>
          <a:stretch>
            <a:fillRect/>
          </a:stretch>
        </p:blipFill>
        <p:spPr>
          <a:xfrm>
            <a:off x="0" y="5935986"/>
            <a:ext cx="12161838" cy="922020"/>
          </a:xfrm>
          <a:prstGeom prst="rect">
            <a:avLst/>
          </a:prstGeom>
        </p:spPr>
      </p:pic>
      <p:pic>
        <p:nvPicPr>
          <p:cNvPr id="7" name="Picture 6">
            <a:extLst>
              <a:ext uri="{FF2B5EF4-FFF2-40B4-BE49-F238E27FC236}">
                <a16:creationId xmlns:a16="http://schemas.microsoft.com/office/drawing/2014/main" id="{99B63AD2-13B3-4C1A-81A7-6B8DAA7875CA}"/>
              </a:ext>
            </a:extLst>
          </p:cNvPr>
          <p:cNvPicPr>
            <a:picLocks noChangeAspect="1"/>
          </p:cNvPicPr>
          <p:nvPr userDrawn="1"/>
        </p:nvPicPr>
        <p:blipFill>
          <a:blip r:embed="rId3"/>
          <a:stretch>
            <a:fillRect/>
          </a:stretch>
        </p:blipFill>
        <p:spPr bwMode="black">
          <a:xfrm>
            <a:off x="608095" y="512064"/>
            <a:ext cx="3173337" cy="682752"/>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black">
          <a:xfrm>
            <a:off x="608092" y="3132685"/>
            <a:ext cx="6689011" cy="526298"/>
          </a:xfrm>
        </p:spPr>
        <p:txBody>
          <a:bodyPr anchor="b">
            <a:spAutoFit/>
          </a:bodyPr>
          <a:lstStyle>
            <a:lvl1pPr algn="l">
              <a:defRPr sz="3800">
                <a:solidFill>
                  <a:schemeClr val="tx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black">
          <a:xfrm>
            <a:off x="608092" y="4157478"/>
            <a:ext cx="6689011" cy="538609"/>
          </a:xfrm>
        </p:spPr>
        <p:txBody>
          <a:bodyPr>
            <a:spAutoFit/>
          </a:bodyPr>
          <a:lstStyle>
            <a:lvl1pPr marL="0" marR="0" indent="0" algn="l" defTabSz="914377" rtl="0" eaLnBrk="1" fontAlgn="auto" latinLnBrk="0" hangingPunct="1">
              <a:lnSpc>
                <a:spcPct val="100000"/>
              </a:lnSpc>
              <a:spcBef>
                <a:spcPts val="600"/>
              </a:spcBef>
              <a:spcAft>
                <a:spcPts val="0"/>
              </a:spcAft>
              <a:buClrTx/>
              <a:buSzTx/>
              <a:buFont typeface="Arial" panose="020B0604020202020204" pitchFamily="34" charset="0"/>
              <a:buNone/>
              <a:tabLst/>
              <a:defRPr sz="1800">
                <a:solidFill>
                  <a:schemeClr val="tx1"/>
                </a:solidFill>
              </a:defRPr>
            </a:lvl1pPr>
            <a:lvl2pPr marL="0" indent="0" algn="l">
              <a:buClrTx/>
              <a:buFont typeface="Arial" panose="020B0604020202020204" pitchFamily="34" charset="0"/>
              <a:buNone/>
              <a:tabLst/>
              <a:defRPr sz="1200">
                <a:solidFill>
                  <a:schemeClr val="tx1"/>
                </a:solidFill>
              </a:defRPr>
            </a:lvl2pPr>
            <a:lvl3pPr marL="228594" indent="-228594" algn="l">
              <a:spcBef>
                <a:spcPts val="600"/>
              </a:spcBef>
              <a:buClrTx/>
              <a:buSzPct val="125000"/>
              <a:buFont typeface="Arial" panose="020B0604020202020204" pitchFamily="34" charset="0"/>
              <a:buChar char="•"/>
              <a:defRPr sz="1200">
                <a:solidFill>
                  <a:schemeClr val="tx1"/>
                </a:solidFill>
              </a:defRPr>
            </a:lvl3pPr>
            <a:lvl4pPr marL="228594" indent="-228594" algn="l">
              <a:spcBef>
                <a:spcPts val="600"/>
              </a:spcBef>
              <a:buClrTx/>
              <a:buSzPct val="125000"/>
              <a:buFont typeface="Arial" panose="020B0604020202020204" pitchFamily="34" charset="0"/>
              <a:buChar char="•"/>
              <a:defRPr sz="1200">
                <a:solidFill>
                  <a:schemeClr val="tx1"/>
                </a:solidFill>
              </a:defRPr>
            </a:lvl4pPr>
            <a:lvl5pPr marL="228594" indent="-228594" algn="l">
              <a:spcBef>
                <a:spcPts val="600"/>
              </a:spcBef>
              <a:buClrTx/>
              <a:buSzPct val="125000"/>
              <a:buFont typeface="Arial" panose="020B0604020202020204" pitchFamily="34" charset="0"/>
              <a:buChar char="•"/>
              <a:defRPr sz="1200">
                <a:solidFill>
                  <a:schemeClr val="tx1"/>
                </a:solidFill>
              </a:defRPr>
            </a:lvl5pPr>
            <a:lvl6pPr marL="228594" indent="-228594" algn="l">
              <a:spcBef>
                <a:spcPts val="600"/>
              </a:spcBef>
              <a:buClrTx/>
              <a:buSzPct val="125000"/>
              <a:buFont typeface="Arial" panose="020B0604020202020204" pitchFamily="34" charset="0"/>
              <a:buChar char="•"/>
              <a:defRPr sz="1200">
                <a:solidFill>
                  <a:schemeClr val="tx1"/>
                </a:solidFill>
              </a:defRPr>
            </a:lvl6pPr>
            <a:lvl7pPr marL="228594" indent="-228594" algn="l">
              <a:spcBef>
                <a:spcPts val="600"/>
              </a:spcBef>
              <a:buClrTx/>
              <a:buSzPct val="125000"/>
              <a:buFont typeface="Arial" panose="020B0604020202020204" pitchFamily="34" charset="0"/>
              <a:buChar char="•"/>
              <a:defRPr sz="1200">
                <a:solidFill>
                  <a:schemeClr val="tx1"/>
                </a:solidFill>
              </a:defRPr>
            </a:lvl7pPr>
            <a:lvl8pPr marL="228594" indent="-228594" algn="l">
              <a:spcBef>
                <a:spcPts val="600"/>
              </a:spcBef>
              <a:buClrTx/>
              <a:buSzPct val="125000"/>
              <a:buFont typeface="Arial" panose="020B0604020202020204" pitchFamily="34" charset="0"/>
              <a:buChar char="•"/>
              <a:defRPr sz="1200">
                <a:solidFill>
                  <a:schemeClr val="tx1"/>
                </a:solidFill>
              </a:defRPr>
            </a:lvl8pPr>
            <a:lvl9pPr marL="228594" indent="-228594" algn="l">
              <a:spcBef>
                <a:spcPts val="600"/>
              </a:spcBef>
              <a:buClrTx/>
              <a:buSzPct val="125000"/>
              <a:buFont typeface="Arial" panose="020B0604020202020204" pitchFamily="34" charset="0"/>
              <a:buChar char="•"/>
              <a:defRPr sz="1200">
                <a:solidFill>
                  <a:schemeClr val="tx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608092" y="6362209"/>
            <a:ext cx="6689011" cy="115544"/>
          </a:xfrm>
        </p:spPr>
        <p:txBody>
          <a:bodyPr>
            <a:spAutoFit/>
          </a:bodyPr>
          <a:lstStyle>
            <a:lvl1pPr>
              <a:defRPr sz="751">
                <a:solidFill>
                  <a:schemeClr val="bg1"/>
                </a:solidFill>
              </a:defRPr>
            </a:lvl1pPr>
            <a:lvl2pPr marL="0" indent="0">
              <a:defRPr sz="751">
                <a:solidFill>
                  <a:schemeClr val="bg1"/>
                </a:solidFill>
              </a:defRPr>
            </a:lvl2pPr>
            <a:lvl3pPr marL="0" indent="0">
              <a:defRPr sz="751">
                <a:solidFill>
                  <a:schemeClr val="bg1"/>
                </a:solidFill>
              </a:defRPr>
            </a:lvl3pPr>
            <a:lvl4pPr marL="0" indent="0">
              <a:defRPr sz="751">
                <a:solidFill>
                  <a:schemeClr val="bg1"/>
                </a:solidFill>
              </a:defRPr>
            </a:lvl4pPr>
            <a:lvl5pPr marL="0" indent="0">
              <a:defRPr sz="751">
                <a:solidFill>
                  <a:schemeClr val="bg1"/>
                </a:solidFill>
              </a:defRPr>
            </a:lvl5pPr>
            <a:lvl6pPr marL="0" indent="0">
              <a:defRPr sz="751">
                <a:solidFill>
                  <a:schemeClr val="bg1"/>
                </a:solidFill>
              </a:defRPr>
            </a:lvl6pPr>
            <a:lvl7pPr marL="0" indent="0">
              <a:defRPr sz="751">
                <a:solidFill>
                  <a:schemeClr val="bg1"/>
                </a:solidFill>
              </a:defRPr>
            </a:lvl7pPr>
            <a:lvl8pPr marL="0" indent="0">
              <a:defRPr sz="751">
                <a:solidFill>
                  <a:schemeClr val="bg1"/>
                </a:solidFill>
              </a:defRPr>
            </a:lvl8pPr>
            <a:lvl9pPr marL="0" indent="0">
              <a:defRPr sz="751">
                <a:solidFill>
                  <a:schemeClr val="bg1"/>
                </a:solidFill>
              </a:defRPr>
            </a:lvl9pPr>
          </a:lstStyle>
          <a:p>
            <a:r>
              <a:rPr lang="en-US" dirty="0"/>
              <a:t>© 2018 Cognizant</a:t>
            </a:r>
          </a:p>
        </p:txBody>
      </p:sp>
      <p:cxnSp>
        <p:nvCxnSpPr>
          <p:cNvPr id="8" name="Straight Connector 7">
            <a:extLst>
              <a:ext uri="{FF2B5EF4-FFF2-40B4-BE49-F238E27FC236}">
                <a16:creationId xmlns:a16="http://schemas.microsoft.com/office/drawing/2014/main" id="{B2D38650-2189-4A4F-AD30-9C41C4094C5F}"/>
              </a:ext>
            </a:extLst>
          </p:cNvPr>
          <p:cNvCxnSpPr>
            <a:cxnSpLocks/>
          </p:cNvCxnSpPr>
          <p:nvPr userDrawn="1"/>
        </p:nvCxnSpPr>
        <p:spPr bwMode="black">
          <a:xfrm>
            <a:off x="608092" y="3904765"/>
            <a:ext cx="304046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856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er &amp; 2-column (2/3, 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510797" y="365760"/>
            <a:ext cx="11152405" cy="106070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510800" y="1682496"/>
            <a:ext cx="7363993" cy="44256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8087622" y="1682496"/>
            <a:ext cx="3575580" cy="44256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CC60974-838A-40CC-8A5B-B6116CA4DBF8}"/>
              </a:ext>
            </a:extLst>
          </p:cNvPr>
          <p:cNvSpPr>
            <a:spLocks noGrp="1"/>
          </p:cNvSpPr>
          <p:nvPr>
            <p:ph type="dt" sz="half" idx="10"/>
          </p:nvPr>
        </p:nvSpPr>
        <p:spPr/>
        <p:txBody>
          <a:bodyPr/>
          <a:lstStyle/>
          <a:p>
            <a:fld id="{7921B6AA-52B4-494A-A3CC-9F631DBC049D}" type="datetime1">
              <a:rPr lang="en-US" smtClean="0"/>
              <a:t>10/26/2019</a:t>
            </a:fld>
            <a:endParaRPr lang="en-US" dirty="0"/>
          </a:p>
        </p:txBody>
      </p:sp>
      <p:sp>
        <p:nvSpPr>
          <p:cNvPr id="6" name="Footer Placeholder 5">
            <a:extLst>
              <a:ext uri="{FF2B5EF4-FFF2-40B4-BE49-F238E27FC236}">
                <a16:creationId xmlns:a16="http://schemas.microsoft.com/office/drawing/2014/main" id="{05E2370C-3F6B-42C0-8834-DB3406097193}"/>
              </a:ext>
            </a:extLst>
          </p:cNvPr>
          <p:cNvSpPr>
            <a:spLocks noGrp="1"/>
          </p:cNvSpPr>
          <p:nvPr>
            <p:ph type="ftr" sz="quarter" idx="11"/>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8AC5B230-74A0-418F-BBA9-0B141D8CA374}"/>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02C70E20-6501-4F77-9CBC-3806310ED989}"/>
              </a:ext>
            </a:extLst>
          </p:cNvPr>
          <p:cNvCxnSpPr>
            <a:cxnSpLocks/>
          </p:cNvCxnSpPr>
          <p:nvPr userDrawn="1"/>
        </p:nvCxnSpPr>
        <p:spPr>
          <a:xfrm>
            <a:off x="505317" y="6254496"/>
            <a:ext cx="11151212"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3DDA0DA6-E3B0-4903-A9B6-BBC566D4D7E7}"/>
              </a:ext>
            </a:extLst>
          </p:cNvPr>
          <p:cNvPicPr>
            <a:picLocks noChangeAspect="1"/>
          </p:cNvPicPr>
          <p:nvPr userDrawn="1"/>
        </p:nvPicPr>
        <p:blipFill>
          <a:blip r:embed="rId2"/>
          <a:stretch>
            <a:fillRect/>
          </a:stretch>
        </p:blipFill>
        <p:spPr bwMode="black">
          <a:xfrm>
            <a:off x="9956525" y="6373368"/>
            <a:ext cx="1700001" cy="365760"/>
          </a:xfrm>
          <a:prstGeom prst="rect">
            <a:avLst/>
          </a:prstGeom>
        </p:spPr>
      </p:pic>
    </p:spTree>
    <p:extLst>
      <p:ext uri="{BB962C8B-B14F-4D97-AF65-F5344CB8AC3E}">
        <p14:creationId xmlns:p14="http://schemas.microsoft.com/office/powerpoint/2010/main" val="3945802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eader, Subtitle &amp; 2-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510798" y="1682496"/>
            <a:ext cx="11152404" cy="1060704"/>
          </a:xfrm>
        </p:spPr>
        <p:txBody>
          <a:bodyPr/>
          <a:lstStyle>
            <a:lvl1pPr>
              <a:defRPr b="1">
                <a:solidFill>
                  <a:schemeClr val="tx1"/>
                </a:solidFill>
              </a:defRPr>
            </a:lvl1pPr>
            <a:lvl2pPr>
              <a:defRPr>
                <a:solidFill>
                  <a:schemeClr val="tx2"/>
                </a:solidFill>
              </a:defRPr>
            </a:lvl2pPr>
          </a:lstStyle>
          <a:p>
            <a:pPr lvl="0"/>
            <a:r>
              <a:rPr lang="en-US"/>
              <a:t>Edit Master text styles</a:t>
            </a:r>
          </a:p>
          <a:p>
            <a:pPr lvl="1"/>
            <a:r>
              <a:rPr lang="en-US"/>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510797" y="2987040"/>
            <a:ext cx="5472827" cy="312115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a:extLst>
              <a:ext uri="{FF2B5EF4-FFF2-40B4-BE49-F238E27FC236}">
                <a16:creationId xmlns:a16="http://schemas.microsoft.com/office/drawing/2014/main" id="{CE69CF19-0589-4E7F-87F9-FC7CAC6AC6D8}"/>
              </a:ext>
            </a:extLst>
          </p:cNvPr>
          <p:cNvSpPr>
            <a:spLocks noGrp="1"/>
          </p:cNvSpPr>
          <p:nvPr>
            <p:ph sz="half" idx="19"/>
          </p:nvPr>
        </p:nvSpPr>
        <p:spPr>
          <a:xfrm>
            <a:off x="6190715" y="2987040"/>
            <a:ext cx="5472827" cy="312115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B2A1A39-C278-49C1-98BD-03DFB86ACBBA}"/>
              </a:ext>
            </a:extLst>
          </p:cNvPr>
          <p:cNvSpPr>
            <a:spLocks noGrp="1"/>
          </p:cNvSpPr>
          <p:nvPr>
            <p:ph type="dt" sz="half" idx="20"/>
          </p:nvPr>
        </p:nvSpPr>
        <p:spPr/>
        <p:txBody>
          <a:bodyPr/>
          <a:lstStyle/>
          <a:p>
            <a:fld id="{CA4F26AE-5454-4F9D-AAE5-D3D002DD7C9F}" type="datetime1">
              <a:rPr lang="en-US" smtClean="0"/>
              <a:t>10/26/2019</a:t>
            </a:fld>
            <a:endParaRPr lang="en-US" dirty="0"/>
          </a:p>
        </p:txBody>
      </p:sp>
      <p:sp>
        <p:nvSpPr>
          <p:cNvPr id="6" name="Footer Placeholder 5">
            <a:extLst>
              <a:ext uri="{FF2B5EF4-FFF2-40B4-BE49-F238E27FC236}">
                <a16:creationId xmlns:a16="http://schemas.microsoft.com/office/drawing/2014/main" id="{E0A52B1C-E724-479F-B20E-0E459E80FD0B}"/>
              </a:ext>
            </a:extLst>
          </p:cNvPr>
          <p:cNvSpPr>
            <a:spLocks noGrp="1"/>
          </p:cNvSpPr>
          <p:nvPr>
            <p:ph type="ftr" sz="quarter" idx="21"/>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8E78CA9C-FCAF-4B99-B5F6-60AF3219B3BA}"/>
              </a:ext>
            </a:extLst>
          </p:cNvPr>
          <p:cNvSpPr>
            <a:spLocks noGrp="1"/>
          </p:cNvSpPr>
          <p:nvPr>
            <p:ph type="sldNum" sz="quarter" idx="22"/>
          </p:nvPr>
        </p:nvSpPr>
        <p:spPr/>
        <p:txBody>
          <a:body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7DCFE254-800B-4596-8FBC-3984CE5AE788}"/>
              </a:ext>
            </a:extLst>
          </p:cNvPr>
          <p:cNvCxnSpPr>
            <a:cxnSpLocks/>
          </p:cNvCxnSpPr>
          <p:nvPr userDrawn="1"/>
        </p:nvCxnSpPr>
        <p:spPr>
          <a:xfrm>
            <a:off x="505317" y="6254496"/>
            <a:ext cx="11151212"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E304A10A-1409-4F5A-9F54-EB802809A888}"/>
              </a:ext>
            </a:extLst>
          </p:cNvPr>
          <p:cNvPicPr>
            <a:picLocks noChangeAspect="1"/>
          </p:cNvPicPr>
          <p:nvPr userDrawn="1"/>
        </p:nvPicPr>
        <p:blipFill>
          <a:blip r:embed="rId2"/>
          <a:stretch>
            <a:fillRect/>
          </a:stretch>
        </p:blipFill>
        <p:spPr bwMode="black">
          <a:xfrm>
            <a:off x="9956525" y="6373368"/>
            <a:ext cx="1700001" cy="365760"/>
          </a:xfrm>
          <a:prstGeom prst="rect">
            <a:avLst/>
          </a:prstGeom>
        </p:spPr>
      </p:pic>
    </p:spTree>
    <p:extLst>
      <p:ext uri="{BB962C8B-B14F-4D97-AF65-F5344CB8AC3E}">
        <p14:creationId xmlns:p14="http://schemas.microsoft.com/office/powerpoint/2010/main" val="10741026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eader, Subtitle, Text &amp;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510798" y="1682496"/>
            <a:ext cx="11152404" cy="1060704"/>
          </a:xfrm>
        </p:spPr>
        <p:txBody>
          <a:bodyPr/>
          <a:lstStyle>
            <a:lvl1pPr>
              <a:defRPr b="1">
                <a:solidFill>
                  <a:schemeClr val="tx1"/>
                </a:solidFill>
              </a:defRPr>
            </a:lvl1pPr>
            <a:lvl2pPr>
              <a:defRPr>
                <a:solidFill>
                  <a:schemeClr val="tx2"/>
                </a:solidFill>
              </a:defRPr>
            </a:lvl2pPr>
          </a:lstStyle>
          <a:p>
            <a:pPr lvl="0"/>
            <a:r>
              <a:rPr lang="en-US"/>
              <a:t>Edit Master text styles</a:t>
            </a:r>
          </a:p>
          <a:p>
            <a:pPr lvl="1"/>
            <a:r>
              <a:rPr lang="en-US"/>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510797" y="2987040"/>
            <a:ext cx="5472827" cy="312115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6">
            <a:extLst>
              <a:ext uri="{FF2B5EF4-FFF2-40B4-BE49-F238E27FC236}">
                <a16:creationId xmlns:a16="http://schemas.microsoft.com/office/drawing/2014/main" id="{5B5CE85F-2A75-4693-93B8-CBF7927F72BE}"/>
              </a:ext>
            </a:extLst>
          </p:cNvPr>
          <p:cNvSpPr>
            <a:spLocks noGrp="1"/>
          </p:cNvSpPr>
          <p:nvPr>
            <p:ph type="pic" sz="quarter" idx="24" hasCustomPrompt="1"/>
          </p:nvPr>
        </p:nvSpPr>
        <p:spPr>
          <a:xfrm>
            <a:off x="6190374" y="2987040"/>
            <a:ext cx="5472827" cy="3121152"/>
          </a:xfrm>
        </p:spPr>
        <p:txBody>
          <a:bodyPr anchor="ctr"/>
          <a:lstStyle>
            <a:lvl1pPr marL="0" marR="0" indent="0" algn="ctr" defTabSz="914377"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377"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5" name="Date Placeholder 4">
            <a:extLst>
              <a:ext uri="{FF2B5EF4-FFF2-40B4-BE49-F238E27FC236}">
                <a16:creationId xmlns:a16="http://schemas.microsoft.com/office/drawing/2014/main" id="{CD833434-287A-47FC-8826-927D06662D67}"/>
              </a:ext>
            </a:extLst>
          </p:cNvPr>
          <p:cNvSpPr>
            <a:spLocks noGrp="1"/>
          </p:cNvSpPr>
          <p:nvPr>
            <p:ph type="dt" sz="half" idx="25"/>
          </p:nvPr>
        </p:nvSpPr>
        <p:spPr/>
        <p:txBody>
          <a:bodyPr/>
          <a:lstStyle/>
          <a:p>
            <a:fld id="{98D386E0-6517-4865-845C-C9D03EFE0238}" type="datetime1">
              <a:rPr lang="en-US" smtClean="0"/>
              <a:t>10/26/2019</a:t>
            </a:fld>
            <a:endParaRPr lang="en-US" dirty="0"/>
          </a:p>
        </p:txBody>
      </p:sp>
      <p:sp>
        <p:nvSpPr>
          <p:cNvPr id="6" name="Footer Placeholder 5">
            <a:extLst>
              <a:ext uri="{FF2B5EF4-FFF2-40B4-BE49-F238E27FC236}">
                <a16:creationId xmlns:a16="http://schemas.microsoft.com/office/drawing/2014/main" id="{B2131ED2-2FB0-4787-9839-9D3116D30B63}"/>
              </a:ext>
            </a:extLst>
          </p:cNvPr>
          <p:cNvSpPr>
            <a:spLocks noGrp="1"/>
          </p:cNvSpPr>
          <p:nvPr>
            <p:ph type="ftr" sz="quarter" idx="26"/>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7CBA36B9-835B-4A55-994F-E64CDB646565}"/>
              </a:ext>
            </a:extLst>
          </p:cNvPr>
          <p:cNvSpPr>
            <a:spLocks noGrp="1"/>
          </p:cNvSpPr>
          <p:nvPr>
            <p:ph type="sldNum" sz="quarter" idx="27"/>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9D11681F-8020-4D84-9273-264D5F39BDAF}"/>
              </a:ext>
            </a:extLst>
          </p:cNvPr>
          <p:cNvCxnSpPr>
            <a:cxnSpLocks/>
          </p:cNvCxnSpPr>
          <p:nvPr userDrawn="1"/>
        </p:nvCxnSpPr>
        <p:spPr>
          <a:xfrm>
            <a:off x="505317" y="6254496"/>
            <a:ext cx="11151212"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B1E49D76-A2A1-4E8C-8CF5-299D8A1F2AC8}"/>
              </a:ext>
            </a:extLst>
          </p:cNvPr>
          <p:cNvPicPr>
            <a:picLocks noChangeAspect="1"/>
          </p:cNvPicPr>
          <p:nvPr userDrawn="1"/>
        </p:nvPicPr>
        <p:blipFill>
          <a:blip r:embed="rId2"/>
          <a:stretch>
            <a:fillRect/>
          </a:stretch>
        </p:blipFill>
        <p:spPr bwMode="black">
          <a:xfrm>
            <a:off x="9956525" y="6373368"/>
            <a:ext cx="1700001" cy="365760"/>
          </a:xfrm>
          <a:prstGeom prst="rect">
            <a:avLst/>
          </a:prstGeom>
        </p:spPr>
      </p:pic>
    </p:spTree>
    <p:extLst>
      <p:ext uri="{BB962C8B-B14F-4D97-AF65-F5344CB8AC3E}">
        <p14:creationId xmlns:p14="http://schemas.microsoft.com/office/powerpoint/2010/main" val="3336068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ader, Subtitle, Image &amp;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510798" y="1682496"/>
            <a:ext cx="11152404" cy="1060704"/>
          </a:xfrm>
        </p:spPr>
        <p:txBody>
          <a:bodyPr/>
          <a:lstStyle>
            <a:lvl1pPr>
              <a:defRPr b="1">
                <a:solidFill>
                  <a:schemeClr val="tx1"/>
                </a:solidFill>
              </a:defRPr>
            </a:lvl1pPr>
            <a:lvl2pPr>
              <a:defRPr>
                <a:solidFill>
                  <a:schemeClr val="tx2"/>
                </a:solidFill>
              </a:defRPr>
            </a:lvl2pPr>
          </a:lstStyle>
          <a:p>
            <a:pPr lvl="0"/>
            <a:r>
              <a:rPr lang="en-US"/>
              <a:t>Edit Master text styles</a:t>
            </a:r>
          </a:p>
          <a:p>
            <a:pPr lvl="1"/>
            <a:r>
              <a:rPr lang="en-US"/>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6190374" y="2987040"/>
            <a:ext cx="5472827" cy="312115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6">
            <a:extLst>
              <a:ext uri="{FF2B5EF4-FFF2-40B4-BE49-F238E27FC236}">
                <a16:creationId xmlns:a16="http://schemas.microsoft.com/office/drawing/2014/main" id="{B1325C43-3F77-4CF9-8E6F-F5DB1CDCD7DB}"/>
              </a:ext>
            </a:extLst>
          </p:cNvPr>
          <p:cNvSpPr>
            <a:spLocks noGrp="1"/>
          </p:cNvSpPr>
          <p:nvPr>
            <p:ph type="pic" sz="quarter" idx="24" hasCustomPrompt="1"/>
          </p:nvPr>
        </p:nvSpPr>
        <p:spPr>
          <a:xfrm>
            <a:off x="510796" y="2987040"/>
            <a:ext cx="5472827" cy="3121152"/>
          </a:xfrm>
        </p:spPr>
        <p:txBody>
          <a:bodyPr anchor="ctr"/>
          <a:lstStyle>
            <a:lvl1pPr marL="0" marR="0" indent="0" algn="ctr" defTabSz="914377"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377"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5" name="Date Placeholder 4">
            <a:extLst>
              <a:ext uri="{FF2B5EF4-FFF2-40B4-BE49-F238E27FC236}">
                <a16:creationId xmlns:a16="http://schemas.microsoft.com/office/drawing/2014/main" id="{1133C2E1-148D-4C6B-A6B6-6408779530FF}"/>
              </a:ext>
            </a:extLst>
          </p:cNvPr>
          <p:cNvSpPr>
            <a:spLocks noGrp="1"/>
          </p:cNvSpPr>
          <p:nvPr>
            <p:ph type="dt" sz="half" idx="25"/>
          </p:nvPr>
        </p:nvSpPr>
        <p:spPr/>
        <p:txBody>
          <a:bodyPr/>
          <a:lstStyle/>
          <a:p>
            <a:fld id="{3BCD788F-B9E9-4F14-B100-50586E972F9F}" type="datetime1">
              <a:rPr lang="en-US" smtClean="0"/>
              <a:t>10/26/2019</a:t>
            </a:fld>
            <a:endParaRPr lang="en-US" dirty="0"/>
          </a:p>
        </p:txBody>
      </p:sp>
      <p:sp>
        <p:nvSpPr>
          <p:cNvPr id="6" name="Footer Placeholder 5">
            <a:extLst>
              <a:ext uri="{FF2B5EF4-FFF2-40B4-BE49-F238E27FC236}">
                <a16:creationId xmlns:a16="http://schemas.microsoft.com/office/drawing/2014/main" id="{81F894B6-9AEC-449F-97A3-25262205013C}"/>
              </a:ext>
            </a:extLst>
          </p:cNvPr>
          <p:cNvSpPr>
            <a:spLocks noGrp="1"/>
          </p:cNvSpPr>
          <p:nvPr>
            <p:ph type="ftr" sz="quarter" idx="26"/>
          </p:nvPr>
        </p:nvSpPr>
        <p:spPr/>
        <p:txBody>
          <a:bodyPr/>
          <a:lstStyle/>
          <a:p>
            <a:r>
              <a:rPr lang="en-US"/>
              <a:t>© 2018 Cognizant</a:t>
            </a:r>
            <a:endParaRPr lang="en-US" dirty="0"/>
          </a:p>
        </p:txBody>
      </p:sp>
      <p:sp>
        <p:nvSpPr>
          <p:cNvPr id="8" name="Slide Number Placeholder 7">
            <a:extLst>
              <a:ext uri="{FF2B5EF4-FFF2-40B4-BE49-F238E27FC236}">
                <a16:creationId xmlns:a16="http://schemas.microsoft.com/office/drawing/2014/main" id="{76B10EAF-6394-4900-AC77-D434D0DE4BED}"/>
              </a:ext>
            </a:extLst>
          </p:cNvPr>
          <p:cNvSpPr>
            <a:spLocks noGrp="1"/>
          </p:cNvSpPr>
          <p:nvPr>
            <p:ph type="sldNum" sz="quarter" idx="27"/>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ADC731D1-00A8-4565-A437-8595C7E6650E}"/>
              </a:ext>
            </a:extLst>
          </p:cNvPr>
          <p:cNvCxnSpPr>
            <a:cxnSpLocks/>
          </p:cNvCxnSpPr>
          <p:nvPr userDrawn="1"/>
        </p:nvCxnSpPr>
        <p:spPr>
          <a:xfrm>
            <a:off x="505317" y="6254496"/>
            <a:ext cx="11151212"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7ECD6034-AE10-44AD-8FB1-7887B1710CEC}"/>
              </a:ext>
            </a:extLst>
          </p:cNvPr>
          <p:cNvPicPr>
            <a:picLocks noChangeAspect="1"/>
          </p:cNvPicPr>
          <p:nvPr userDrawn="1"/>
        </p:nvPicPr>
        <p:blipFill>
          <a:blip r:embed="rId2"/>
          <a:stretch>
            <a:fillRect/>
          </a:stretch>
        </p:blipFill>
        <p:spPr bwMode="black">
          <a:xfrm>
            <a:off x="9956525" y="6373368"/>
            <a:ext cx="1700001" cy="365760"/>
          </a:xfrm>
          <a:prstGeom prst="rect">
            <a:avLst/>
          </a:prstGeom>
        </p:spPr>
      </p:pic>
    </p:spTree>
    <p:extLst>
      <p:ext uri="{BB962C8B-B14F-4D97-AF65-F5344CB8AC3E}">
        <p14:creationId xmlns:p14="http://schemas.microsoft.com/office/powerpoint/2010/main" val="42889668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eader &amp; 6-u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510797" y="365760"/>
            <a:ext cx="11152405" cy="106070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510797" y="1676679"/>
            <a:ext cx="3575580" cy="21579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510797" y="4098770"/>
            <a:ext cx="3575580" cy="20116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617AA6AF-2E25-4B76-8264-0127F05158B5}"/>
              </a:ext>
            </a:extLst>
          </p:cNvPr>
          <p:cNvSpPr>
            <a:spLocks noGrp="1"/>
          </p:cNvSpPr>
          <p:nvPr>
            <p:ph sz="half" idx="13"/>
          </p:nvPr>
        </p:nvSpPr>
        <p:spPr>
          <a:xfrm>
            <a:off x="4305291" y="1676679"/>
            <a:ext cx="3575580" cy="21579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a:extLst>
              <a:ext uri="{FF2B5EF4-FFF2-40B4-BE49-F238E27FC236}">
                <a16:creationId xmlns:a16="http://schemas.microsoft.com/office/drawing/2014/main" id="{0F3A29B0-716A-4C35-A013-3FAC88D7A800}"/>
              </a:ext>
            </a:extLst>
          </p:cNvPr>
          <p:cNvSpPr>
            <a:spLocks noGrp="1"/>
          </p:cNvSpPr>
          <p:nvPr>
            <p:ph sz="half" idx="14"/>
          </p:nvPr>
        </p:nvSpPr>
        <p:spPr>
          <a:xfrm>
            <a:off x="4305291" y="4096512"/>
            <a:ext cx="3575580" cy="20116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a:extLst>
              <a:ext uri="{FF2B5EF4-FFF2-40B4-BE49-F238E27FC236}">
                <a16:creationId xmlns:a16="http://schemas.microsoft.com/office/drawing/2014/main" id="{44F57E95-9B34-49D0-B2D5-56ED760D9CA1}"/>
              </a:ext>
            </a:extLst>
          </p:cNvPr>
          <p:cNvSpPr>
            <a:spLocks noGrp="1"/>
          </p:cNvSpPr>
          <p:nvPr>
            <p:ph sz="half" idx="15"/>
          </p:nvPr>
        </p:nvSpPr>
        <p:spPr>
          <a:xfrm>
            <a:off x="8087622" y="1682496"/>
            <a:ext cx="3575580" cy="21579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EEF22231-FA42-42CF-AB2B-892F463A8110}"/>
              </a:ext>
            </a:extLst>
          </p:cNvPr>
          <p:cNvSpPr>
            <a:spLocks noGrp="1"/>
          </p:cNvSpPr>
          <p:nvPr>
            <p:ph sz="half" idx="16"/>
          </p:nvPr>
        </p:nvSpPr>
        <p:spPr>
          <a:xfrm>
            <a:off x="8087622" y="4096512"/>
            <a:ext cx="3575580" cy="201168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A5366D76-6B79-48C4-8251-348E1555D510}"/>
              </a:ext>
            </a:extLst>
          </p:cNvPr>
          <p:cNvSpPr>
            <a:spLocks noGrp="1"/>
          </p:cNvSpPr>
          <p:nvPr>
            <p:ph type="dt" sz="half" idx="17"/>
          </p:nvPr>
        </p:nvSpPr>
        <p:spPr/>
        <p:txBody>
          <a:bodyPr/>
          <a:lstStyle/>
          <a:p>
            <a:fld id="{101856AD-287E-4B42-827F-672E72E0C412}" type="datetime1">
              <a:rPr lang="en-US" smtClean="0"/>
              <a:t>10/26/2019</a:t>
            </a:fld>
            <a:endParaRPr lang="en-US" dirty="0"/>
          </a:p>
        </p:txBody>
      </p:sp>
      <p:sp>
        <p:nvSpPr>
          <p:cNvPr id="6" name="Footer Placeholder 5">
            <a:extLst>
              <a:ext uri="{FF2B5EF4-FFF2-40B4-BE49-F238E27FC236}">
                <a16:creationId xmlns:a16="http://schemas.microsoft.com/office/drawing/2014/main" id="{82B02B7B-0702-48E3-8554-1CD7C994F255}"/>
              </a:ext>
            </a:extLst>
          </p:cNvPr>
          <p:cNvSpPr>
            <a:spLocks noGrp="1"/>
          </p:cNvSpPr>
          <p:nvPr>
            <p:ph type="ftr" sz="quarter" idx="18"/>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F7C8D6D6-7FF6-449D-9219-4E96EBA4FD12}"/>
              </a:ext>
            </a:extLst>
          </p:cNvPr>
          <p:cNvSpPr>
            <a:spLocks noGrp="1"/>
          </p:cNvSpPr>
          <p:nvPr>
            <p:ph type="sldNum" sz="quarter" idx="19"/>
          </p:nvPr>
        </p:nvSpPr>
        <p:spPr/>
        <p:txBody>
          <a:bodyPr/>
          <a:lstStyle/>
          <a:p>
            <a:fld id="{2EFEF571-C9B4-4D92-A7F7-315B894862A8}" type="slidenum">
              <a:rPr lang="en-US" smtClean="0"/>
              <a:pPr/>
              <a:t>‹#›</a:t>
            </a:fld>
            <a:endParaRPr lang="en-US" dirty="0"/>
          </a:p>
        </p:txBody>
      </p:sp>
      <p:cxnSp>
        <p:nvCxnSpPr>
          <p:cNvPr id="14" name="Straight Connector 13">
            <a:extLst>
              <a:ext uri="{FF2B5EF4-FFF2-40B4-BE49-F238E27FC236}">
                <a16:creationId xmlns:a16="http://schemas.microsoft.com/office/drawing/2014/main" id="{39F1CC7F-1769-4309-B028-FCCD6DB279B4}"/>
              </a:ext>
            </a:extLst>
          </p:cNvPr>
          <p:cNvCxnSpPr>
            <a:cxnSpLocks/>
          </p:cNvCxnSpPr>
          <p:nvPr userDrawn="1"/>
        </p:nvCxnSpPr>
        <p:spPr>
          <a:xfrm>
            <a:off x="505317" y="6254496"/>
            <a:ext cx="11151212"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402C49C4-4B74-4AA3-BB68-2300CD8650BE}"/>
              </a:ext>
            </a:extLst>
          </p:cNvPr>
          <p:cNvPicPr>
            <a:picLocks noChangeAspect="1"/>
          </p:cNvPicPr>
          <p:nvPr userDrawn="1"/>
        </p:nvPicPr>
        <p:blipFill>
          <a:blip r:embed="rId2"/>
          <a:stretch>
            <a:fillRect/>
          </a:stretch>
        </p:blipFill>
        <p:spPr bwMode="black">
          <a:xfrm>
            <a:off x="9956525" y="6373368"/>
            <a:ext cx="1700001" cy="365760"/>
          </a:xfrm>
          <a:prstGeom prst="rect">
            <a:avLst/>
          </a:prstGeom>
        </p:spPr>
      </p:pic>
    </p:spTree>
    <p:extLst>
      <p:ext uri="{BB962C8B-B14F-4D97-AF65-F5344CB8AC3E}">
        <p14:creationId xmlns:p14="http://schemas.microsoft.com/office/powerpoint/2010/main" val="30072997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eader &amp; 2-Column (Numbered text on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510797" y="365760"/>
            <a:ext cx="11152405" cy="106070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510797" y="1682496"/>
            <a:ext cx="5468773" cy="4425696"/>
          </a:xfrm>
        </p:spPr>
        <p:txBody>
          <a:bodyPr/>
          <a:lstStyle>
            <a:lvl1pPr marL="228594" indent="-228594">
              <a:buFont typeface="+mj-lt"/>
              <a:buAutoNum type="arabicPeriod"/>
              <a:defRPr/>
            </a:lvl1pPr>
            <a:lvl2pPr marL="0" indent="0">
              <a:buNone/>
              <a:defRPr sz="1400">
                <a:solidFill>
                  <a:schemeClr val="tx2"/>
                </a:solidFill>
              </a:defRPr>
            </a:lvl2pPr>
            <a:lvl3pPr marL="228594" indent="-228594">
              <a:buClrTx/>
              <a:buSzPct val="125000"/>
              <a:buFont typeface="Arial" panose="020B0604020202020204" pitchFamily="34" charset="0"/>
              <a:buChar char="•"/>
              <a:defRPr sz="1400"/>
            </a:lvl3pPr>
            <a:lvl4pPr marL="457189" indent="-228594">
              <a:buSzPct val="90000"/>
              <a:buFont typeface="Arial" panose="020B0604020202020204" pitchFamily="34" charset="0"/>
              <a:buChar char="–"/>
              <a:defRPr sz="1400"/>
            </a:lvl4pPr>
            <a:lvl5pPr marL="685783" indent="-228594">
              <a:buClrTx/>
              <a:buSzPct val="90000"/>
              <a:buFont typeface="Courier New" panose="02070309020205020404" pitchFamily="49" charset="0"/>
              <a:buChar char="o"/>
              <a:defRPr sz="1400"/>
            </a:lvl5pPr>
            <a:lvl6pPr marL="685783" indent="-228594">
              <a:buClrTx/>
              <a:buSzPct val="90000"/>
              <a:buFont typeface="Courier New" panose="02070309020205020404" pitchFamily="49" charset="0"/>
              <a:buChar char="o"/>
              <a:defRPr sz="1400"/>
            </a:lvl6pPr>
            <a:lvl7pPr marL="685783" indent="-228594">
              <a:buFont typeface="Courier New" panose="02070309020205020404" pitchFamily="49" charset="0"/>
              <a:buChar char="o"/>
              <a:defRPr sz="1400"/>
            </a:lvl7pPr>
            <a:lvl8pPr marL="685783" indent="-228594">
              <a:buFont typeface="Courier New" panose="02070309020205020404" pitchFamily="49" charset="0"/>
              <a:buChar char="o"/>
              <a:defRPr sz="1400"/>
            </a:lvl8pPr>
            <a:lvl9pPr marL="685783" indent="-228594">
              <a:buClrTx/>
              <a:buFont typeface="Courier New" panose="02070309020205020404" pitchFamily="49" charset="0"/>
              <a:buChar char="o"/>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6190376" y="1682496"/>
            <a:ext cx="5472827" cy="44256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fld id="{8E7D7697-AE57-43B3-A9C4-B97982A7969B}" type="datetime1">
              <a:rPr lang="en-US" smtClean="0"/>
              <a:t>10/26/2019</a:t>
            </a:fld>
            <a:endParaRPr lang="en-US" dirty="0"/>
          </a:p>
        </p:txBody>
      </p:sp>
      <p:sp>
        <p:nvSpPr>
          <p:cNvPr id="6" name="Footer Placeholder 5">
            <a:extLst>
              <a:ext uri="{FF2B5EF4-FFF2-40B4-BE49-F238E27FC236}">
                <a16:creationId xmlns:a16="http://schemas.microsoft.com/office/drawing/2014/main" id="{1A48BB35-9F9D-4CE6-9B58-113B094F6B5B}"/>
              </a:ext>
            </a:extLst>
          </p:cNvPr>
          <p:cNvSpPr>
            <a:spLocks noGrp="1"/>
          </p:cNvSpPr>
          <p:nvPr>
            <p:ph type="ftr" sz="quarter" idx="11"/>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53606C9F-D7ED-4FD8-B0F6-C62354279FAA}"/>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userDrawn="1"/>
        </p:nvCxnSpPr>
        <p:spPr>
          <a:xfrm>
            <a:off x="505317" y="6254496"/>
            <a:ext cx="11151212"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D8BD2276-8977-4766-9164-0C1C18520B12}"/>
              </a:ext>
            </a:extLst>
          </p:cNvPr>
          <p:cNvPicPr>
            <a:picLocks noChangeAspect="1"/>
          </p:cNvPicPr>
          <p:nvPr userDrawn="1"/>
        </p:nvPicPr>
        <p:blipFill>
          <a:blip r:embed="rId2"/>
          <a:stretch>
            <a:fillRect/>
          </a:stretch>
        </p:blipFill>
        <p:spPr bwMode="black">
          <a:xfrm>
            <a:off x="9956525" y="6373368"/>
            <a:ext cx="1700001" cy="365760"/>
          </a:xfrm>
          <a:prstGeom prst="rect">
            <a:avLst/>
          </a:prstGeom>
        </p:spPr>
      </p:pic>
    </p:spTree>
    <p:extLst>
      <p:ext uri="{BB962C8B-B14F-4D97-AF65-F5344CB8AC3E}">
        <p14:creationId xmlns:p14="http://schemas.microsoft.com/office/powerpoint/2010/main" val="27931258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eader, Numbered Text &amp;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510797" y="365760"/>
            <a:ext cx="11152405" cy="106070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510797" y="1682496"/>
            <a:ext cx="5468773" cy="4425696"/>
          </a:xfrm>
        </p:spPr>
        <p:txBody>
          <a:bodyPr/>
          <a:lstStyle>
            <a:lvl1pPr marL="228594" indent="-228594">
              <a:buFont typeface="+mj-lt"/>
              <a:buAutoNum type="arabicPeriod"/>
              <a:defRPr/>
            </a:lvl1pPr>
            <a:lvl2pPr marL="0" indent="0">
              <a:buNone/>
              <a:defRPr sz="1400">
                <a:solidFill>
                  <a:schemeClr val="tx2"/>
                </a:solidFill>
              </a:defRPr>
            </a:lvl2pPr>
            <a:lvl3pPr marL="228594" indent="-228594">
              <a:buClrTx/>
              <a:buSzPct val="125000"/>
              <a:buFont typeface="Arial" panose="020B0604020202020204" pitchFamily="34" charset="0"/>
              <a:buChar char="•"/>
              <a:defRPr sz="1400"/>
            </a:lvl3pPr>
            <a:lvl4pPr marL="457189" indent="-228594">
              <a:buSzPct val="90000"/>
              <a:buFont typeface="Arial" panose="020B0604020202020204" pitchFamily="34" charset="0"/>
              <a:buChar char="–"/>
              <a:defRPr sz="1400"/>
            </a:lvl4pPr>
            <a:lvl5pPr marL="685783" indent="-228594">
              <a:buClrTx/>
              <a:buSzPct val="90000"/>
              <a:buFont typeface="Courier New" panose="02070309020205020404" pitchFamily="49" charset="0"/>
              <a:buChar char="o"/>
              <a:defRPr sz="1400"/>
            </a:lvl5pPr>
            <a:lvl6pPr marL="685783" indent="-228594">
              <a:buClrTx/>
              <a:buSzPct val="90000"/>
              <a:buFont typeface="Courier New" panose="02070309020205020404" pitchFamily="49" charset="0"/>
              <a:buChar char="o"/>
              <a:defRPr sz="1400"/>
            </a:lvl6pPr>
            <a:lvl7pPr marL="685783" indent="-228594">
              <a:buFont typeface="Courier New" panose="02070309020205020404" pitchFamily="49" charset="0"/>
              <a:buChar char="o"/>
              <a:defRPr sz="1400"/>
            </a:lvl7pPr>
            <a:lvl8pPr marL="685783" indent="-228594">
              <a:buFont typeface="Courier New" panose="02070309020205020404" pitchFamily="49" charset="0"/>
              <a:buChar char="o"/>
              <a:defRPr sz="1400"/>
            </a:lvl8pPr>
            <a:lvl9pPr marL="685783" indent="-228594">
              <a:buClrTx/>
              <a:buFont typeface="Courier New" panose="02070309020205020404" pitchFamily="49" charset="0"/>
              <a:buChar char="o"/>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fld id="{2932BF87-93DB-41AC-97FE-D5B0EDE196CB}" type="datetime1">
              <a:rPr lang="en-US" smtClean="0"/>
              <a:t>10/26/2019</a:t>
            </a:fld>
            <a:endParaRPr lang="en-US" dirty="0"/>
          </a:p>
        </p:txBody>
      </p:sp>
      <p:sp>
        <p:nvSpPr>
          <p:cNvPr id="6" name="Footer Placeholder 5">
            <a:extLst>
              <a:ext uri="{FF2B5EF4-FFF2-40B4-BE49-F238E27FC236}">
                <a16:creationId xmlns:a16="http://schemas.microsoft.com/office/drawing/2014/main" id="{1A48BB35-9F9D-4CE6-9B58-113B094F6B5B}"/>
              </a:ext>
            </a:extLst>
          </p:cNvPr>
          <p:cNvSpPr>
            <a:spLocks noGrp="1"/>
          </p:cNvSpPr>
          <p:nvPr>
            <p:ph type="ftr" sz="quarter" idx="11"/>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53606C9F-D7ED-4FD8-B0F6-C62354279FAA}"/>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userDrawn="1"/>
        </p:nvCxnSpPr>
        <p:spPr>
          <a:xfrm>
            <a:off x="505317" y="6254496"/>
            <a:ext cx="11151212"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Picture Placeholder 14">
            <a:extLst>
              <a:ext uri="{FF2B5EF4-FFF2-40B4-BE49-F238E27FC236}">
                <a16:creationId xmlns:a16="http://schemas.microsoft.com/office/drawing/2014/main" id="{0A897C52-38E8-4C02-B11A-8278FD59AD07}"/>
              </a:ext>
            </a:extLst>
          </p:cNvPr>
          <p:cNvSpPr>
            <a:spLocks noGrp="1"/>
          </p:cNvSpPr>
          <p:nvPr>
            <p:ph type="pic" sz="quarter" idx="17" hasCustomPrompt="1"/>
          </p:nvPr>
        </p:nvSpPr>
        <p:spPr>
          <a:xfrm>
            <a:off x="6190376" y="1682495"/>
            <a:ext cx="5971462" cy="4425696"/>
          </a:xfrm>
        </p:spPr>
        <p:txBody>
          <a:bodyPr anchor="ctr"/>
          <a:lstStyle>
            <a:lvl1pPr marL="0" marR="0" indent="0" algn="ctr" defTabSz="914377"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377"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pic>
        <p:nvPicPr>
          <p:cNvPr id="12" name="Picture 11">
            <a:extLst>
              <a:ext uri="{FF2B5EF4-FFF2-40B4-BE49-F238E27FC236}">
                <a16:creationId xmlns:a16="http://schemas.microsoft.com/office/drawing/2014/main" id="{7BE6D374-812D-46BD-ACCF-706447B9BF29}"/>
              </a:ext>
            </a:extLst>
          </p:cNvPr>
          <p:cNvPicPr>
            <a:picLocks noChangeAspect="1"/>
          </p:cNvPicPr>
          <p:nvPr userDrawn="1"/>
        </p:nvPicPr>
        <p:blipFill>
          <a:blip r:embed="rId2"/>
          <a:stretch>
            <a:fillRect/>
          </a:stretch>
        </p:blipFill>
        <p:spPr bwMode="black">
          <a:xfrm>
            <a:off x="9956525" y="6373368"/>
            <a:ext cx="1700001" cy="365760"/>
          </a:xfrm>
          <a:prstGeom prst="rect">
            <a:avLst/>
          </a:prstGeom>
        </p:spPr>
      </p:pic>
    </p:spTree>
    <p:extLst>
      <p:ext uri="{BB962C8B-B14F-4D97-AF65-F5344CB8AC3E}">
        <p14:creationId xmlns:p14="http://schemas.microsoft.com/office/powerpoint/2010/main" val="32348218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Header, Numbered Text &amp; Medi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510797" y="365760"/>
            <a:ext cx="11152405" cy="106070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510797" y="1682496"/>
            <a:ext cx="5468773" cy="4425696"/>
          </a:xfrm>
        </p:spPr>
        <p:txBody>
          <a:bodyPr/>
          <a:lstStyle>
            <a:lvl1pPr marL="228594" indent="-228594">
              <a:buFont typeface="+mj-lt"/>
              <a:buAutoNum type="arabicPeriod"/>
              <a:defRPr/>
            </a:lvl1pPr>
            <a:lvl2pPr marL="0" indent="0">
              <a:buNone/>
              <a:defRPr sz="1400">
                <a:solidFill>
                  <a:schemeClr val="tx2"/>
                </a:solidFill>
              </a:defRPr>
            </a:lvl2pPr>
            <a:lvl3pPr marL="228594" indent="-228594">
              <a:buClrTx/>
              <a:buSzPct val="125000"/>
              <a:buFont typeface="Arial" panose="020B0604020202020204" pitchFamily="34" charset="0"/>
              <a:buChar char="•"/>
              <a:defRPr sz="1400"/>
            </a:lvl3pPr>
            <a:lvl4pPr marL="457189" indent="-228594">
              <a:buSzPct val="90000"/>
              <a:buFont typeface="Arial" panose="020B0604020202020204" pitchFamily="34" charset="0"/>
              <a:buChar char="–"/>
              <a:defRPr sz="1400"/>
            </a:lvl4pPr>
            <a:lvl5pPr marL="685783" indent="-228594">
              <a:buClrTx/>
              <a:buSzPct val="90000"/>
              <a:buFont typeface="Courier New" panose="02070309020205020404" pitchFamily="49" charset="0"/>
              <a:buChar char="o"/>
              <a:defRPr sz="1400"/>
            </a:lvl5pPr>
            <a:lvl6pPr marL="685783" indent="-228594">
              <a:buClrTx/>
              <a:buSzPct val="90000"/>
              <a:buFont typeface="Courier New" panose="02070309020205020404" pitchFamily="49" charset="0"/>
              <a:buChar char="o"/>
              <a:defRPr sz="1400"/>
            </a:lvl6pPr>
            <a:lvl7pPr marL="685783" indent="-228594">
              <a:buFont typeface="Courier New" panose="02070309020205020404" pitchFamily="49" charset="0"/>
              <a:buChar char="o"/>
              <a:defRPr sz="1400"/>
            </a:lvl7pPr>
            <a:lvl8pPr marL="685783" indent="-228594">
              <a:buFont typeface="Courier New" panose="02070309020205020404" pitchFamily="49" charset="0"/>
              <a:buChar char="o"/>
              <a:defRPr sz="1400"/>
            </a:lvl8pPr>
            <a:lvl9pPr marL="685783" indent="-228594">
              <a:buClrTx/>
              <a:buFont typeface="Courier New" panose="02070309020205020404" pitchFamily="49" charset="0"/>
              <a:buChar char="o"/>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fld id="{A973AD6C-D0A4-4637-9498-78703FB83037}" type="datetime1">
              <a:rPr lang="en-US" smtClean="0"/>
              <a:t>10/26/2019</a:t>
            </a:fld>
            <a:endParaRPr lang="en-US" dirty="0"/>
          </a:p>
        </p:txBody>
      </p:sp>
      <p:sp>
        <p:nvSpPr>
          <p:cNvPr id="6" name="Footer Placeholder 5">
            <a:extLst>
              <a:ext uri="{FF2B5EF4-FFF2-40B4-BE49-F238E27FC236}">
                <a16:creationId xmlns:a16="http://schemas.microsoft.com/office/drawing/2014/main" id="{1A48BB35-9F9D-4CE6-9B58-113B094F6B5B}"/>
              </a:ext>
            </a:extLst>
          </p:cNvPr>
          <p:cNvSpPr>
            <a:spLocks noGrp="1"/>
          </p:cNvSpPr>
          <p:nvPr>
            <p:ph type="ftr" sz="quarter" idx="11"/>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53606C9F-D7ED-4FD8-B0F6-C62354279FAA}"/>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userDrawn="1"/>
        </p:nvCxnSpPr>
        <p:spPr>
          <a:xfrm>
            <a:off x="505317" y="6254496"/>
            <a:ext cx="11151212"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Media Placeholder 7">
            <a:extLst>
              <a:ext uri="{FF2B5EF4-FFF2-40B4-BE49-F238E27FC236}">
                <a16:creationId xmlns:a16="http://schemas.microsoft.com/office/drawing/2014/main" id="{C20B5319-2B45-4252-BEAB-FDF0E14B7070}"/>
              </a:ext>
            </a:extLst>
          </p:cNvPr>
          <p:cNvSpPr>
            <a:spLocks noGrp="1"/>
          </p:cNvSpPr>
          <p:nvPr>
            <p:ph type="media" sz="quarter" idx="14" hasCustomPrompt="1"/>
          </p:nvPr>
        </p:nvSpPr>
        <p:spPr>
          <a:xfrm>
            <a:off x="6190376" y="1682496"/>
            <a:ext cx="5971462" cy="4425696"/>
          </a:xfrm>
        </p:spPr>
        <p:txBody>
          <a:bodyPr anchor="ctr"/>
          <a:lstStyle>
            <a:lvl1pPr algn="ctr">
              <a:defRPr/>
            </a:lvl1pPr>
          </a:lstStyle>
          <a:p>
            <a:r>
              <a:rPr lang="en-US" dirty="0"/>
              <a:t>Insert Media here</a:t>
            </a:r>
          </a:p>
        </p:txBody>
      </p:sp>
      <p:pic>
        <p:nvPicPr>
          <p:cNvPr id="11" name="Picture 10">
            <a:extLst>
              <a:ext uri="{FF2B5EF4-FFF2-40B4-BE49-F238E27FC236}">
                <a16:creationId xmlns:a16="http://schemas.microsoft.com/office/drawing/2014/main" id="{E8E423FB-65E5-44B7-A219-A6E67DC3F2EE}"/>
              </a:ext>
            </a:extLst>
          </p:cNvPr>
          <p:cNvPicPr>
            <a:picLocks noChangeAspect="1"/>
          </p:cNvPicPr>
          <p:nvPr userDrawn="1"/>
        </p:nvPicPr>
        <p:blipFill>
          <a:blip r:embed="rId2"/>
          <a:stretch>
            <a:fillRect/>
          </a:stretch>
        </p:blipFill>
        <p:spPr bwMode="black">
          <a:xfrm>
            <a:off x="9956525" y="6373368"/>
            <a:ext cx="1700001" cy="365760"/>
          </a:xfrm>
          <a:prstGeom prst="rect">
            <a:avLst/>
          </a:prstGeom>
        </p:spPr>
      </p:pic>
    </p:spTree>
    <p:extLst>
      <p:ext uri="{BB962C8B-B14F-4D97-AF65-F5344CB8AC3E}">
        <p14:creationId xmlns:p14="http://schemas.microsoft.com/office/powerpoint/2010/main" val="7431507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Header &amp; 2-Column (Numbered text on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510797" y="365760"/>
            <a:ext cx="11152405" cy="106070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6194430" y="1682496"/>
            <a:ext cx="5468773" cy="4425696"/>
          </a:xfrm>
        </p:spPr>
        <p:txBody>
          <a:bodyPr/>
          <a:lstStyle>
            <a:lvl1pPr marL="228594" indent="-228594">
              <a:buFont typeface="+mj-lt"/>
              <a:buAutoNum type="arabicPeriod"/>
              <a:defRPr/>
            </a:lvl1pPr>
            <a:lvl2pPr marL="0" indent="0">
              <a:buNone/>
              <a:defRPr sz="1400">
                <a:solidFill>
                  <a:schemeClr val="tx2"/>
                </a:solidFill>
              </a:defRPr>
            </a:lvl2pPr>
            <a:lvl3pPr marL="228594" indent="-228594">
              <a:buClrTx/>
              <a:buSzPct val="125000"/>
              <a:buFont typeface="Arial" panose="020B0604020202020204" pitchFamily="34" charset="0"/>
              <a:buChar char="•"/>
              <a:defRPr sz="1400"/>
            </a:lvl3pPr>
            <a:lvl4pPr marL="457189" indent="-228594">
              <a:buClrTx/>
              <a:buSzPct val="90000"/>
              <a:buFont typeface="Arial" panose="020B0604020202020204" pitchFamily="34" charset="0"/>
              <a:buChar char="–"/>
              <a:defRPr sz="1400"/>
            </a:lvl4pPr>
            <a:lvl5pPr marL="685783" indent="-228594">
              <a:buClrTx/>
              <a:buSzPct val="90000"/>
              <a:buFont typeface="Courier New" panose="02070309020205020404" pitchFamily="49" charset="0"/>
              <a:buChar char="o"/>
              <a:defRPr sz="1400"/>
            </a:lvl5pPr>
            <a:lvl6pPr marL="685783" indent="-228594">
              <a:buClrTx/>
              <a:buSzPct val="90000"/>
              <a:buFont typeface="Courier New" panose="02070309020205020404" pitchFamily="49" charset="0"/>
              <a:buChar char="o"/>
              <a:defRPr sz="1400"/>
            </a:lvl6pPr>
            <a:lvl7pPr marL="685783" indent="-228594">
              <a:buClrTx/>
              <a:buFont typeface="Courier New" panose="02070309020205020404" pitchFamily="49" charset="0"/>
              <a:buChar char="o"/>
              <a:defRPr sz="1400"/>
            </a:lvl7pPr>
            <a:lvl8pPr marL="685783" indent="-228594">
              <a:buClrTx/>
              <a:buFont typeface="Courier New" panose="02070309020205020404" pitchFamily="49" charset="0"/>
              <a:buChar char="o"/>
              <a:defRPr sz="1400"/>
            </a:lvl8pPr>
            <a:lvl9pPr marL="685783" indent="-228594">
              <a:buClrTx/>
              <a:buFont typeface="Courier New" panose="02070309020205020404" pitchFamily="49" charset="0"/>
              <a:buChar char="o"/>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510797" y="1682496"/>
            <a:ext cx="5472827" cy="44256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fld id="{B76FEAAF-6EEB-4F52-AFCF-EAA3159D879B}" type="datetime1">
              <a:rPr lang="en-US" smtClean="0"/>
              <a:t>10/26/2019</a:t>
            </a:fld>
            <a:endParaRPr lang="en-US" dirty="0"/>
          </a:p>
        </p:txBody>
      </p:sp>
      <p:sp>
        <p:nvSpPr>
          <p:cNvPr id="6" name="Footer Placeholder 5">
            <a:extLst>
              <a:ext uri="{FF2B5EF4-FFF2-40B4-BE49-F238E27FC236}">
                <a16:creationId xmlns:a16="http://schemas.microsoft.com/office/drawing/2014/main" id="{CA680250-28FD-4174-9EB0-1AD32A5E32B9}"/>
              </a:ext>
            </a:extLst>
          </p:cNvPr>
          <p:cNvSpPr>
            <a:spLocks noGrp="1"/>
          </p:cNvSpPr>
          <p:nvPr>
            <p:ph type="ftr" sz="quarter" idx="11"/>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ABBD98C7-B739-4171-A506-25C2647C38A7}"/>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userDrawn="1"/>
        </p:nvCxnSpPr>
        <p:spPr>
          <a:xfrm>
            <a:off x="505317" y="6254496"/>
            <a:ext cx="11151212"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EA665A60-4126-4C36-935C-5B20305506C9}"/>
              </a:ext>
            </a:extLst>
          </p:cNvPr>
          <p:cNvPicPr>
            <a:picLocks noChangeAspect="1"/>
          </p:cNvPicPr>
          <p:nvPr userDrawn="1"/>
        </p:nvPicPr>
        <p:blipFill>
          <a:blip r:embed="rId2"/>
          <a:stretch>
            <a:fillRect/>
          </a:stretch>
        </p:blipFill>
        <p:spPr bwMode="black">
          <a:xfrm>
            <a:off x="9956525" y="6373368"/>
            <a:ext cx="1700001" cy="365760"/>
          </a:xfrm>
          <a:prstGeom prst="rect">
            <a:avLst/>
          </a:prstGeom>
        </p:spPr>
      </p:pic>
    </p:spTree>
    <p:extLst>
      <p:ext uri="{BB962C8B-B14F-4D97-AF65-F5344CB8AC3E}">
        <p14:creationId xmlns:p14="http://schemas.microsoft.com/office/powerpoint/2010/main" val="10009220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 Header, Picture &amp; Number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510797" y="365760"/>
            <a:ext cx="11152405" cy="106070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6194430" y="1682496"/>
            <a:ext cx="5468773" cy="4425696"/>
          </a:xfrm>
        </p:spPr>
        <p:txBody>
          <a:bodyPr/>
          <a:lstStyle>
            <a:lvl1pPr marL="228594" indent="-228594">
              <a:buFont typeface="+mj-lt"/>
              <a:buAutoNum type="arabicPeriod"/>
              <a:defRPr/>
            </a:lvl1pPr>
            <a:lvl2pPr marL="0" indent="0">
              <a:buNone/>
              <a:defRPr sz="1400">
                <a:solidFill>
                  <a:schemeClr val="tx2"/>
                </a:solidFill>
              </a:defRPr>
            </a:lvl2pPr>
            <a:lvl3pPr marL="228594" indent="-228594">
              <a:buClrTx/>
              <a:buSzPct val="125000"/>
              <a:buFont typeface="Arial" panose="020B0604020202020204" pitchFamily="34" charset="0"/>
              <a:buChar char="•"/>
              <a:defRPr sz="1400"/>
            </a:lvl3pPr>
            <a:lvl4pPr marL="457189" indent="-228594">
              <a:buClrTx/>
              <a:buSzPct val="90000"/>
              <a:buFont typeface="Arial" panose="020B0604020202020204" pitchFamily="34" charset="0"/>
              <a:buChar char="–"/>
              <a:defRPr sz="1400"/>
            </a:lvl4pPr>
            <a:lvl5pPr marL="685783" indent="-228594">
              <a:buClrTx/>
              <a:buSzPct val="90000"/>
              <a:buFont typeface="Courier New" panose="02070309020205020404" pitchFamily="49" charset="0"/>
              <a:buChar char="o"/>
              <a:defRPr sz="1400"/>
            </a:lvl5pPr>
            <a:lvl6pPr marL="685783" indent="-228594">
              <a:buClrTx/>
              <a:buSzPct val="90000"/>
              <a:buFont typeface="Courier New" panose="02070309020205020404" pitchFamily="49" charset="0"/>
              <a:buChar char="o"/>
              <a:defRPr sz="1400"/>
            </a:lvl6pPr>
            <a:lvl7pPr marL="685783" indent="-228594">
              <a:buClrTx/>
              <a:buFont typeface="Courier New" panose="02070309020205020404" pitchFamily="49" charset="0"/>
              <a:buChar char="o"/>
              <a:defRPr sz="1400"/>
            </a:lvl7pPr>
            <a:lvl8pPr marL="685783" indent="-228594">
              <a:buClrTx/>
              <a:buFont typeface="Courier New" panose="02070309020205020404" pitchFamily="49" charset="0"/>
              <a:buChar char="o"/>
              <a:defRPr sz="1400"/>
            </a:lvl8pPr>
            <a:lvl9pPr marL="685783" indent="-228594">
              <a:buClrTx/>
              <a:buFont typeface="Courier New" panose="02070309020205020404" pitchFamily="49" charset="0"/>
              <a:buChar char="o"/>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fld id="{53B3E752-6178-4BDC-A142-2B2569EDD04D}" type="datetime1">
              <a:rPr lang="en-US" smtClean="0"/>
              <a:t>10/26/2019</a:t>
            </a:fld>
            <a:endParaRPr lang="en-US" dirty="0"/>
          </a:p>
        </p:txBody>
      </p:sp>
      <p:sp>
        <p:nvSpPr>
          <p:cNvPr id="6" name="Footer Placeholder 5">
            <a:extLst>
              <a:ext uri="{FF2B5EF4-FFF2-40B4-BE49-F238E27FC236}">
                <a16:creationId xmlns:a16="http://schemas.microsoft.com/office/drawing/2014/main" id="{CA680250-28FD-4174-9EB0-1AD32A5E32B9}"/>
              </a:ext>
            </a:extLst>
          </p:cNvPr>
          <p:cNvSpPr>
            <a:spLocks noGrp="1"/>
          </p:cNvSpPr>
          <p:nvPr>
            <p:ph type="ftr" sz="quarter" idx="11"/>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ABBD98C7-B739-4171-A506-25C2647C38A7}"/>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userDrawn="1"/>
        </p:nvCxnSpPr>
        <p:spPr>
          <a:xfrm>
            <a:off x="505317" y="6254496"/>
            <a:ext cx="11151212"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Picture Placeholder 7">
            <a:extLst>
              <a:ext uri="{FF2B5EF4-FFF2-40B4-BE49-F238E27FC236}">
                <a16:creationId xmlns:a16="http://schemas.microsoft.com/office/drawing/2014/main" id="{B791A77E-A9F3-439D-B41C-153F4D9DA613}"/>
              </a:ext>
            </a:extLst>
          </p:cNvPr>
          <p:cNvSpPr>
            <a:spLocks noGrp="1"/>
          </p:cNvSpPr>
          <p:nvPr>
            <p:ph type="pic" sz="quarter" idx="17"/>
          </p:nvPr>
        </p:nvSpPr>
        <p:spPr>
          <a:xfrm>
            <a:off x="1" y="1682496"/>
            <a:ext cx="5983624" cy="4425696"/>
          </a:xfrm>
          <a:prstGeom prst="rect">
            <a:avLst/>
          </a:prstGeom>
        </p:spPr>
        <p:txBody>
          <a:bodyPr anchor="ctr">
            <a:normAutofit/>
          </a:bodyPr>
          <a:lstStyle>
            <a:lvl1pPr marL="0" indent="0" algn="ctr">
              <a:buNone/>
              <a:defRPr>
                <a:solidFill>
                  <a:schemeClr val="tx2"/>
                </a:solidFill>
              </a:defRPr>
            </a:lvl1pPr>
          </a:lstStyle>
          <a:p>
            <a:r>
              <a:rPr lang="en-US"/>
              <a:t>Click icon to add picture</a:t>
            </a:r>
            <a:endParaRPr lang="en-US" dirty="0"/>
          </a:p>
        </p:txBody>
      </p:sp>
      <p:pic>
        <p:nvPicPr>
          <p:cNvPr id="12" name="Picture 11">
            <a:extLst>
              <a:ext uri="{FF2B5EF4-FFF2-40B4-BE49-F238E27FC236}">
                <a16:creationId xmlns:a16="http://schemas.microsoft.com/office/drawing/2014/main" id="{93101BBA-D0AC-40A0-823F-9602CC060283}"/>
              </a:ext>
            </a:extLst>
          </p:cNvPr>
          <p:cNvPicPr>
            <a:picLocks noChangeAspect="1"/>
          </p:cNvPicPr>
          <p:nvPr userDrawn="1"/>
        </p:nvPicPr>
        <p:blipFill>
          <a:blip r:embed="rId2"/>
          <a:stretch>
            <a:fillRect/>
          </a:stretch>
        </p:blipFill>
        <p:spPr bwMode="black">
          <a:xfrm>
            <a:off x="9956525" y="6373368"/>
            <a:ext cx="1700001" cy="365760"/>
          </a:xfrm>
          <a:prstGeom prst="rect">
            <a:avLst/>
          </a:prstGeom>
        </p:spPr>
      </p:pic>
    </p:spTree>
    <p:extLst>
      <p:ext uri="{BB962C8B-B14F-4D97-AF65-F5344CB8AC3E}">
        <p14:creationId xmlns:p14="http://schemas.microsoft.com/office/powerpoint/2010/main" val="975049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Blue Cover Slide, Graphic">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F1FCDD-9A69-4405-B89F-CFDAF1874AA8}"/>
              </a:ext>
            </a:extLst>
          </p:cNvPr>
          <p:cNvPicPr>
            <a:picLocks noChangeAspect="1"/>
          </p:cNvPicPr>
          <p:nvPr userDrawn="1"/>
        </p:nvPicPr>
        <p:blipFill>
          <a:blip r:embed="rId2"/>
          <a:stretch>
            <a:fillRect/>
          </a:stretch>
        </p:blipFill>
        <p:spPr>
          <a:xfrm>
            <a:off x="0" y="0"/>
            <a:ext cx="12161838" cy="6868160"/>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white">
          <a:xfrm>
            <a:off x="608092" y="3132081"/>
            <a:ext cx="6689011" cy="526298"/>
          </a:xfrm>
        </p:spPr>
        <p:txBody>
          <a:bodyPr anchor="b">
            <a:spAutoFit/>
          </a:bodyPr>
          <a:lstStyle>
            <a:lvl1pPr algn="l">
              <a:defRPr sz="3800">
                <a:solidFill>
                  <a:schemeClr val="bg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white">
          <a:xfrm>
            <a:off x="608092" y="4157478"/>
            <a:ext cx="6689011" cy="538609"/>
          </a:xfrm>
        </p:spPr>
        <p:txBody>
          <a:bodyPr>
            <a:spAutoFit/>
          </a:bodyPr>
          <a:lstStyle>
            <a:lvl1pPr marL="0" marR="0" indent="0" algn="l" defTabSz="914377" rtl="0" eaLnBrk="1" fontAlgn="auto" latinLnBrk="0" hangingPunct="1">
              <a:lnSpc>
                <a:spcPct val="100000"/>
              </a:lnSpc>
              <a:spcBef>
                <a:spcPts val="600"/>
              </a:spcBef>
              <a:spcAft>
                <a:spcPts val="0"/>
              </a:spcAft>
              <a:buClrTx/>
              <a:buSzTx/>
              <a:buFont typeface="Arial" panose="020B0604020202020204" pitchFamily="34" charset="0"/>
              <a:buNone/>
              <a:tabLst/>
              <a:defRPr sz="1800">
                <a:solidFill>
                  <a:schemeClr val="bg1"/>
                </a:solidFill>
              </a:defRPr>
            </a:lvl1pPr>
            <a:lvl2pPr marL="0" indent="0" algn="l">
              <a:buClrTx/>
              <a:buFont typeface="Arial" panose="020B0604020202020204" pitchFamily="34" charset="0"/>
              <a:buNone/>
              <a:tabLst/>
              <a:defRPr sz="1200">
                <a:solidFill>
                  <a:schemeClr val="bg1"/>
                </a:solidFill>
              </a:defRPr>
            </a:lvl2pPr>
            <a:lvl3pPr marL="228594" indent="-228594" algn="l">
              <a:spcBef>
                <a:spcPts val="600"/>
              </a:spcBef>
              <a:buClrTx/>
              <a:buSzPct val="125000"/>
              <a:buFont typeface="Arial" panose="020B0604020202020204" pitchFamily="34" charset="0"/>
              <a:buChar char="•"/>
              <a:defRPr sz="1200">
                <a:solidFill>
                  <a:schemeClr val="bg1"/>
                </a:solidFill>
              </a:defRPr>
            </a:lvl3pPr>
            <a:lvl4pPr marL="228594" indent="-228594" algn="l">
              <a:spcBef>
                <a:spcPts val="600"/>
              </a:spcBef>
              <a:buClrTx/>
              <a:buSzPct val="125000"/>
              <a:buFont typeface="Arial" panose="020B0604020202020204" pitchFamily="34" charset="0"/>
              <a:buChar char="•"/>
              <a:defRPr sz="1200">
                <a:solidFill>
                  <a:schemeClr val="bg1"/>
                </a:solidFill>
              </a:defRPr>
            </a:lvl4pPr>
            <a:lvl5pPr marL="228594" indent="-228594" algn="l">
              <a:spcBef>
                <a:spcPts val="600"/>
              </a:spcBef>
              <a:buClrTx/>
              <a:buSzPct val="125000"/>
              <a:buFont typeface="Arial" panose="020B0604020202020204" pitchFamily="34" charset="0"/>
              <a:buChar char="•"/>
              <a:defRPr sz="1200">
                <a:solidFill>
                  <a:schemeClr val="bg1"/>
                </a:solidFill>
              </a:defRPr>
            </a:lvl5pPr>
            <a:lvl6pPr marL="228594" indent="-228594" algn="l">
              <a:spcBef>
                <a:spcPts val="600"/>
              </a:spcBef>
              <a:buClrTx/>
              <a:buSzPct val="125000"/>
              <a:buFont typeface="Arial" panose="020B0604020202020204" pitchFamily="34" charset="0"/>
              <a:buChar char="•"/>
              <a:defRPr sz="1200">
                <a:solidFill>
                  <a:schemeClr val="bg1"/>
                </a:solidFill>
              </a:defRPr>
            </a:lvl6pPr>
            <a:lvl7pPr marL="228594" indent="-228594" algn="l">
              <a:spcBef>
                <a:spcPts val="600"/>
              </a:spcBef>
              <a:buClrTx/>
              <a:buSzPct val="125000"/>
              <a:buFont typeface="Arial" panose="020B0604020202020204" pitchFamily="34" charset="0"/>
              <a:buChar char="•"/>
              <a:defRPr sz="1200">
                <a:solidFill>
                  <a:schemeClr val="bg1"/>
                </a:solidFill>
              </a:defRPr>
            </a:lvl7pPr>
            <a:lvl8pPr marL="228594" indent="-228594" algn="l">
              <a:spcBef>
                <a:spcPts val="600"/>
              </a:spcBef>
              <a:buClrTx/>
              <a:buSzPct val="125000"/>
              <a:buFont typeface="Arial" panose="020B0604020202020204" pitchFamily="34" charset="0"/>
              <a:buChar char="•"/>
              <a:defRPr sz="1200">
                <a:solidFill>
                  <a:schemeClr val="bg1"/>
                </a:solidFill>
              </a:defRPr>
            </a:lvl8pPr>
            <a:lvl9pPr marL="228594" indent="-228594" algn="l">
              <a:spcBef>
                <a:spcPts val="600"/>
              </a:spcBef>
              <a:buClrTx/>
              <a:buSzPct val="125000"/>
              <a:buFont typeface="Arial" panose="020B0604020202020204" pitchFamily="34" charset="0"/>
              <a:buChar char="•"/>
              <a:defRPr sz="1200">
                <a:solidFill>
                  <a:schemeClr val="bg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608092" y="6362209"/>
            <a:ext cx="6689011" cy="115544"/>
          </a:xfrm>
        </p:spPr>
        <p:txBody>
          <a:bodyPr>
            <a:spAutoFit/>
          </a:bodyPr>
          <a:lstStyle>
            <a:lvl1pPr>
              <a:defRPr sz="751">
                <a:solidFill>
                  <a:schemeClr val="bg1"/>
                </a:solidFill>
              </a:defRPr>
            </a:lvl1pPr>
            <a:lvl2pPr marL="0" indent="0">
              <a:defRPr sz="751">
                <a:solidFill>
                  <a:schemeClr val="bg1"/>
                </a:solidFill>
              </a:defRPr>
            </a:lvl2pPr>
            <a:lvl3pPr marL="0" indent="0">
              <a:defRPr sz="751">
                <a:solidFill>
                  <a:schemeClr val="bg1"/>
                </a:solidFill>
              </a:defRPr>
            </a:lvl3pPr>
            <a:lvl4pPr marL="0" indent="0">
              <a:defRPr sz="751">
                <a:solidFill>
                  <a:schemeClr val="bg1"/>
                </a:solidFill>
              </a:defRPr>
            </a:lvl4pPr>
            <a:lvl5pPr marL="0" indent="0">
              <a:defRPr sz="751">
                <a:solidFill>
                  <a:schemeClr val="bg1"/>
                </a:solidFill>
              </a:defRPr>
            </a:lvl5pPr>
            <a:lvl6pPr marL="0" indent="0">
              <a:defRPr sz="751">
                <a:solidFill>
                  <a:schemeClr val="bg1"/>
                </a:solidFill>
              </a:defRPr>
            </a:lvl6pPr>
            <a:lvl7pPr marL="0" indent="0">
              <a:defRPr sz="751">
                <a:solidFill>
                  <a:schemeClr val="bg1"/>
                </a:solidFill>
              </a:defRPr>
            </a:lvl7pPr>
            <a:lvl8pPr marL="0" indent="0">
              <a:defRPr sz="751">
                <a:solidFill>
                  <a:schemeClr val="bg1"/>
                </a:solidFill>
              </a:defRPr>
            </a:lvl8pPr>
            <a:lvl9pPr marL="0" indent="0">
              <a:defRPr sz="751">
                <a:solidFill>
                  <a:schemeClr val="bg1"/>
                </a:solidFill>
              </a:defRPr>
            </a:lvl9pPr>
          </a:lstStyle>
          <a:p>
            <a:r>
              <a:rPr lang="en-US"/>
              <a:t>© 2018 Cognizant</a:t>
            </a:r>
            <a:endParaRPr lang="en-US" dirty="0"/>
          </a:p>
        </p:txBody>
      </p:sp>
      <p:cxnSp>
        <p:nvCxnSpPr>
          <p:cNvPr id="13" name="Straight Connector 12">
            <a:extLst>
              <a:ext uri="{FF2B5EF4-FFF2-40B4-BE49-F238E27FC236}">
                <a16:creationId xmlns:a16="http://schemas.microsoft.com/office/drawing/2014/main" id="{F769F7CB-0D67-49E0-9197-CA57AE8A17CA}"/>
              </a:ext>
            </a:extLst>
          </p:cNvPr>
          <p:cNvCxnSpPr>
            <a:cxnSpLocks/>
          </p:cNvCxnSpPr>
          <p:nvPr userDrawn="1"/>
        </p:nvCxnSpPr>
        <p:spPr bwMode="white">
          <a:xfrm>
            <a:off x="608092" y="3904765"/>
            <a:ext cx="304046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FE4D59F9-56F9-4A49-9196-51BDC9B07373}"/>
              </a:ext>
            </a:extLst>
          </p:cNvPr>
          <p:cNvPicPr>
            <a:picLocks noChangeAspect="1"/>
          </p:cNvPicPr>
          <p:nvPr userDrawn="1"/>
        </p:nvPicPr>
        <p:blipFill>
          <a:blip r:embed="rId3"/>
          <a:stretch>
            <a:fillRect/>
          </a:stretch>
        </p:blipFill>
        <p:spPr>
          <a:xfrm>
            <a:off x="608095" y="512064"/>
            <a:ext cx="3173337" cy="682752"/>
          </a:xfrm>
          <a:prstGeom prst="rect">
            <a:avLst/>
          </a:prstGeom>
        </p:spPr>
      </p:pic>
    </p:spTree>
    <p:extLst>
      <p:ext uri="{BB962C8B-B14F-4D97-AF65-F5344CB8AC3E}">
        <p14:creationId xmlns:p14="http://schemas.microsoft.com/office/powerpoint/2010/main" val="26455189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 Header, Media &amp; Number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510797" y="365760"/>
            <a:ext cx="11152405" cy="106070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6194430" y="1682496"/>
            <a:ext cx="5468773" cy="4425696"/>
          </a:xfrm>
        </p:spPr>
        <p:txBody>
          <a:bodyPr/>
          <a:lstStyle>
            <a:lvl1pPr marL="228594" indent="-228594">
              <a:buFont typeface="+mj-lt"/>
              <a:buAutoNum type="arabicPeriod"/>
              <a:defRPr/>
            </a:lvl1pPr>
            <a:lvl2pPr marL="0" indent="0">
              <a:buNone/>
              <a:defRPr sz="1400">
                <a:solidFill>
                  <a:schemeClr val="tx2"/>
                </a:solidFill>
              </a:defRPr>
            </a:lvl2pPr>
            <a:lvl3pPr marL="228594" indent="-228594">
              <a:buClrTx/>
              <a:buSzPct val="125000"/>
              <a:buFont typeface="Arial" panose="020B0604020202020204" pitchFamily="34" charset="0"/>
              <a:buChar char="•"/>
              <a:defRPr sz="1400"/>
            </a:lvl3pPr>
            <a:lvl4pPr marL="457189" indent="-228594">
              <a:buClrTx/>
              <a:buSzPct val="90000"/>
              <a:buFont typeface="Arial" panose="020B0604020202020204" pitchFamily="34" charset="0"/>
              <a:buChar char="–"/>
              <a:defRPr sz="1400"/>
            </a:lvl4pPr>
            <a:lvl5pPr marL="685783" indent="-228594">
              <a:buClrTx/>
              <a:buSzPct val="90000"/>
              <a:buFont typeface="Courier New" panose="02070309020205020404" pitchFamily="49" charset="0"/>
              <a:buChar char="o"/>
              <a:defRPr sz="1400"/>
            </a:lvl5pPr>
            <a:lvl6pPr marL="685783" indent="-228594">
              <a:buClrTx/>
              <a:buSzPct val="90000"/>
              <a:buFont typeface="Courier New" panose="02070309020205020404" pitchFamily="49" charset="0"/>
              <a:buChar char="o"/>
              <a:defRPr sz="1400"/>
            </a:lvl6pPr>
            <a:lvl7pPr marL="685783" indent="-228594">
              <a:buClrTx/>
              <a:buFont typeface="Courier New" panose="02070309020205020404" pitchFamily="49" charset="0"/>
              <a:buChar char="o"/>
              <a:defRPr sz="1400"/>
            </a:lvl7pPr>
            <a:lvl8pPr marL="685783" indent="-228594">
              <a:buClrTx/>
              <a:buFont typeface="Courier New" panose="02070309020205020404" pitchFamily="49" charset="0"/>
              <a:buChar char="o"/>
              <a:defRPr sz="1400"/>
            </a:lvl8pPr>
            <a:lvl9pPr marL="685783" indent="-228594">
              <a:buClrTx/>
              <a:buFont typeface="Courier New" panose="02070309020205020404" pitchFamily="49" charset="0"/>
              <a:buChar char="o"/>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fld id="{483964B7-435C-4AA1-A62E-A1663B697282}" type="datetime1">
              <a:rPr lang="en-US" smtClean="0"/>
              <a:t>10/26/2019</a:t>
            </a:fld>
            <a:endParaRPr lang="en-US" dirty="0"/>
          </a:p>
        </p:txBody>
      </p:sp>
      <p:sp>
        <p:nvSpPr>
          <p:cNvPr id="6" name="Footer Placeholder 5">
            <a:extLst>
              <a:ext uri="{FF2B5EF4-FFF2-40B4-BE49-F238E27FC236}">
                <a16:creationId xmlns:a16="http://schemas.microsoft.com/office/drawing/2014/main" id="{CA680250-28FD-4174-9EB0-1AD32A5E32B9}"/>
              </a:ext>
            </a:extLst>
          </p:cNvPr>
          <p:cNvSpPr>
            <a:spLocks noGrp="1"/>
          </p:cNvSpPr>
          <p:nvPr>
            <p:ph type="ftr" sz="quarter" idx="11"/>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ABBD98C7-B739-4171-A506-25C2647C38A7}"/>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userDrawn="1"/>
        </p:nvCxnSpPr>
        <p:spPr>
          <a:xfrm>
            <a:off x="505317" y="6254496"/>
            <a:ext cx="11151212"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Media Placeholder 7">
            <a:extLst>
              <a:ext uri="{FF2B5EF4-FFF2-40B4-BE49-F238E27FC236}">
                <a16:creationId xmlns:a16="http://schemas.microsoft.com/office/drawing/2014/main" id="{7A841180-8D0B-4829-9826-A334842E6739}"/>
              </a:ext>
            </a:extLst>
          </p:cNvPr>
          <p:cNvSpPr>
            <a:spLocks noGrp="1"/>
          </p:cNvSpPr>
          <p:nvPr>
            <p:ph type="media" sz="quarter" idx="14" hasCustomPrompt="1"/>
          </p:nvPr>
        </p:nvSpPr>
        <p:spPr>
          <a:xfrm>
            <a:off x="0" y="1682496"/>
            <a:ext cx="5983624" cy="4425696"/>
          </a:xfrm>
        </p:spPr>
        <p:txBody>
          <a:bodyPr anchor="ctr"/>
          <a:lstStyle>
            <a:lvl1pPr marL="0" marR="0" indent="0" algn="ctr" defTabSz="914377"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377"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Insert Media here</a:t>
            </a:r>
          </a:p>
        </p:txBody>
      </p:sp>
      <p:pic>
        <p:nvPicPr>
          <p:cNvPr id="13" name="Picture 12">
            <a:extLst>
              <a:ext uri="{FF2B5EF4-FFF2-40B4-BE49-F238E27FC236}">
                <a16:creationId xmlns:a16="http://schemas.microsoft.com/office/drawing/2014/main" id="{A0714AE5-4850-4466-8C9F-DD59FC000F54}"/>
              </a:ext>
            </a:extLst>
          </p:cNvPr>
          <p:cNvPicPr>
            <a:picLocks noChangeAspect="1"/>
          </p:cNvPicPr>
          <p:nvPr userDrawn="1"/>
        </p:nvPicPr>
        <p:blipFill>
          <a:blip r:embed="rId2"/>
          <a:stretch>
            <a:fillRect/>
          </a:stretch>
        </p:blipFill>
        <p:spPr bwMode="black">
          <a:xfrm>
            <a:off x="9956525" y="6373368"/>
            <a:ext cx="1700001" cy="365760"/>
          </a:xfrm>
          <a:prstGeom prst="rect">
            <a:avLst/>
          </a:prstGeom>
        </p:spPr>
      </p:pic>
    </p:spTree>
    <p:extLst>
      <p:ext uri="{BB962C8B-B14F-4D97-AF65-F5344CB8AC3E}">
        <p14:creationId xmlns:p14="http://schemas.microsoft.com/office/powerpoint/2010/main" val="40456302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Advance Divider / Quot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81C643-B400-4457-BA76-DC5CEB304A51}"/>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 y="0"/>
            <a:ext cx="1228722" cy="6858000"/>
          </a:xfrm>
          <a:prstGeom prst="rect">
            <a:avLst/>
          </a:prstGeom>
        </p:spPr>
      </p:pic>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1982380" y="1633728"/>
            <a:ext cx="8938951" cy="2292096"/>
          </a:xfrm>
        </p:spPr>
        <p:txBody>
          <a:bodyPr anchor="t" anchorCtr="0">
            <a:noAutofit/>
          </a:bodyPr>
          <a:lstStyle>
            <a:lvl1pPr>
              <a:defRPr sz="4400">
                <a:solidFill>
                  <a:schemeClr val="tx1"/>
                </a:solidFill>
              </a:defRPr>
            </a:lvl1pPr>
            <a:lvl2pPr marL="231769" indent="-231769">
              <a:buNone/>
              <a:defRPr sz="4400">
                <a:solidFill>
                  <a:schemeClr val="tx1"/>
                </a:solidFill>
              </a:defRPr>
            </a:lvl2pPr>
            <a:lvl3pPr marL="228594" indent="-228594">
              <a:buClrTx/>
              <a:buFont typeface="Arial" panose="020B0604020202020204" pitchFamily="34" charset="0"/>
              <a:buChar char="•"/>
              <a:defRPr>
                <a:solidFill>
                  <a:schemeClr val="tx1"/>
                </a:solidFill>
              </a:defRPr>
            </a:lvl3pPr>
            <a:lvl4pPr marL="0" indent="0">
              <a:buClrTx/>
              <a:buFont typeface="Arial" panose="020B0604020202020204" pitchFamily="34" charset="0"/>
              <a:buNone/>
              <a:defRPr sz="1200" i="1">
                <a:solidFill>
                  <a:schemeClr val="tx1"/>
                </a:solidFill>
              </a:defRPr>
            </a:lvl4pPr>
            <a:lvl5pPr marL="0" indent="0">
              <a:buClrTx/>
              <a:buFont typeface="Arial" panose="020B0604020202020204" pitchFamily="34" charset="0"/>
              <a:buNone/>
              <a:defRPr sz="1200" i="1">
                <a:solidFill>
                  <a:schemeClr val="tx1"/>
                </a:solidFill>
              </a:defRPr>
            </a:lvl5pPr>
            <a:lvl6pPr marL="0" indent="0">
              <a:buClrTx/>
              <a:buFont typeface="Arial" panose="020B0604020202020204" pitchFamily="34" charset="0"/>
              <a:buNone/>
              <a:defRPr sz="1200" i="1">
                <a:solidFill>
                  <a:schemeClr val="tx1"/>
                </a:solidFill>
              </a:defRPr>
            </a:lvl6pPr>
            <a:lvl7pPr marL="0" indent="0">
              <a:buClrTx/>
              <a:buNone/>
              <a:defRPr sz="1200" i="1">
                <a:solidFill>
                  <a:schemeClr val="tx1"/>
                </a:solidFill>
              </a:defRPr>
            </a:lvl7pPr>
            <a:lvl8pPr marL="0" indent="0">
              <a:buClrTx/>
              <a:buNone/>
              <a:defRPr sz="1200" i="1">
                <a:solidFill>
                  <a:schemeClr val="tx1"/>
                </a:solidFill>
              </a:defRPr>
            </a:lvl8pPr>
            <a:lvl9pPr marL="0" indent="0">
              <a:buClrTx/>
              <a:buFont typeface="Arial" panose="020B0604020202020204" pitchFamily="34" charset="0"/>
              <a:buNone/>
              <a:defRPr sz="1200" i="1">
                <a:solidFill>
                  <a:schemeClr val="tx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a:xfrm>
            <a:off x="7297103" y="6400800"/>
            <a:ext cx="1216184" cy="207264"/>
          </a:xfrm>
        </p:spPr>
        <p:txBody>
          <a:bodyPr/>
          <a:lstStyle>
            <a:lvl1pPr>
              <a:defRPr>
                <a:solidFill>
                  <a:schemeClr val="tx1"/>
                </a:solidFill>
              </a:defRPr>
            </a:lvl1pPr>
          </a:lstStyle>
          <a:p>
            <a:fld id="{F6F2A938-361F-4F67-8BCD-4248013A871E}" type="datetime1">
              <a:rPr lang="en-US" smtClean="0"/>
              <a:t>10/26/2019</a:t>
            </a:fld>
            <a:endParaRPr lang="en-US" dirty="0"/>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1982378" y="6400800"/>
            <a:ext cx="6080919" cy="207264"/>
          </a:xfrm>
        </p:spPr>
        <p:txBody>
          <a:bodyPr/>
          <a:lstStyle>
            <a:lvl1pPr>
              <a:defRPr>
                <a:solidFill>
                  <a:schemeClr val="tx1"/>
                </a:solidFill>
              </a:defRPr>
            </a:lvl1pPr>
          </a:lstStyle>
          <a:p>
            <a:r>
              <a:rPr lang="en-US"/>
              <a:t>© 2018 Cognizant</a:t>
            </a:r>
            <a:endParaRPr lang="en-US" dirty="0"/>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bwMode="white">
          <a:xfrm>
            <a:off x="413502" y="6400800"/>
            <a:ext cx="304046" cy="207264"/>
          </a:xfrm>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1686164" y="574397"/>
            <a:ext cx="8938951"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120ADF0C-4BBB-45C4-865D-6FA4EAC3794C}"/>
              </a:ext>
            </a:extLst>
          </p:cNvPr>
          <p:cNvPicPr>
            <a:picLocks noChangeAspect="1"/>
          </p:cNvPicPr>
          <p:nvPr userDrawn="1"/>
        </p:nvPicPr>
        <p:blipFill>
          <a:blip r:embed="rId3"/>
          <a:stretch>
            <a:fillRect/>
          </a:stretch>
        </p:blipFill>
        <p:spPr bwMode="black">
          <a:xfrm>
            <a:off x="9956525" y="6373368"/>
            <a:ext cx="1700001" cy="365760"/>
          </a:xfrm>
          <a:prstGeom prst="rect">
            <a:avLst/>
          </a:prstGeom>
        </p:spPr>
      </p:pic>
    </p:spTree>
    <p:extLst>
      <p:ext uri="{BB962C8B-B14F-4D97-AF65-F5344CB8AC3E}">
        <p14:creationId xmlns:p14="http://schemas.microsoft.com/office/powerpoint/2010/main" val="31766022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White Divider / Quote">
    <p:spTree>
      <p:nvGrpSpPr>
        <p:cNvPr id="1" name=""/>
        <p:cNvGrpSpPr/>
        <p:nvPr/>
      </p:nvGrpSpPr>
      <p:grpSpPr>
        <a:xfrm>
          <a:off x="0" y="0"/>
          <a:ext cx="0" cy="0"/>
          <a:chOff x="0" y="0"/>
          <a:chExt cx="0" cy="0"/>
        </a:xfrm>
      </p:grpSpPr>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741872" y="1633728"/>
            <a:ext cx="8938951" cy="2292096"/>
          </a:xfrm>
        </p:spPr>
        <p:txBody>
          <a:bodyPr anchor="t" anchorCtr="0">
            <a:noAutofit/>
          </a:bodyPr>
          <a:lstStyle>
            <a:lvl1pPr>
              <a:defRPr sz="4400">
                <a:solidFill>
                  <a:schemeClr val="tx1"/>
                </a:solidFill>
              </a:defRPr>
            </a:lvl1pPr>
            <a:lvl2pPr marL="231769" indent="-231769">
              <a:buNone/>
              <a:defRPr sz="4400">
                <a:solidFill>
                  <a:schemeClr val="tx1"/>
                </a:solidFill>
              </a:defRPr>
            </a:lvl2pPr>
            <a:lvl3pPr marL="228594" indent="-228594">
              <a:buClrTx/>
              <a:buSzPct val="125000"/>
              <a:buFont typeface="Arial" panose="020B0604020202020204" pitchFamily="34" charset="0"/>
              <a:buChar char="•"/>
              <a:defRPr>
                <a:solidFill>
                  <a:schemeClr val="tx1"/>
                </a:solidFill>
              </a:defRPr>
            </a:lvl3pPr>
            <a:lvl4pPr marL="0" indent="0">
              <a:buClrTx/>
              <a:buFont typeface="Arial" panose="020B0604020202020204" pitchFamily="34" charset="0"/>
              <a:buNone/>
              <a:defRPr sz="1200" i="1">
                <a:solidFill>
                  <a:schemeClr val="tx1"/>
                </a:solidFill>
              </a:defRPr>
            </a:lvl4pPr>
            <a:lvl5pPr marL="0" indent="0">
              <a:buClrTx/>
              <a:buFont typeface="Arial" panose="020B0604020202020204" pitchFamily="34" charset="0"/>
              <a:buNone/>
              <a:defRPr sz="1200" i="1">
                <a:solidFill>
                  <a:schemeClr val="tx1"/>
                </a:solidFill>
              </a:defRPr>
            </a:lvl5pPr>
            <a:lvl6pPr marL="0" indent="0">
              <a:buClrTx/>
              <a:buFont typeface="Arial" panose="020B0604020202020204" pitchFamily="34" charset="0"/>
              <a:buNone/>
              <a:defRPr sz="1200" i="1">
                <a:solidFill>
                  <a:schemeClr val="tx1"/>
                </a:solidFill>
                <a:latin typeface="+mn-lt"/>
              </a:defRPr>
            </a:lvl6pPr>
            <a:lvl7pPr marL="0" indent="0">
              <a:buClrTx/>
              <a:buFont typeface="Arial" panose="020B0604020202020204" pitchFamily="34" charset="0"/>
              <a:buNone/>
              <a:defRPr sz="1200" i="1">
                <a:solidFill>
                  <a:schemeClr val="tx1"/>
                </a:solidFill>
              </a:defRPr>
            </a:lvl7pPr>
            <a:lvl8pPr marL="0" indent="0">
              <a:buClrTx/>
              <a:buFont typeface="Arial" panose="020B0604020202020204" pitchFamily="34" charset="0"/>
              <a:buNone/>
              <a:defRPr sz="1200" i="1">
                <a:solidFill>
                  <a:schemeClr val="tx1"/>
                </a:solidFill>
              </a:defRPr>
            </a:lvl8pPr>
            <a:lvl9pPr marL="0" indent="0">
              <a:buClrTx/>
              <a:buFont typeface="Arial" panose="020B0604020202020204" pitchFamily="34" charset="0"/>
              <a:buNone/>
              <a:defRPr sz="1200" i="1">
                <a:solidFill>
                  <a:schemeClr val="tx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p:txBody>
          <a:bodyPr/>
          <a:lstStyle>
            <a:lvl1pPr>
              <a:defRPr>
                <a:solidFill>
                  <a:schemeClr val="tx1"/>
                </a:solidFill>
              </a:defRPr>
            </a:lvl1pPr>
          </a:lstStyle>
          <a:p>
            <a:fld id="{672216AA-C246-4BF8-9778-027A671AE05C}" type="datetime1">
              <a:rPr lang="en-US" smtClean="0"/>
              <a:t>10/26/2019</a:t>
            </a:fld>
            <a:endParaRPr lang="en-US" dirty="0"/>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741872" y="6400800"/>
            <a:ext cx="6080919" cy="207264"/>
          </a:xfrm>
        </p:spPr>
        <p:txBody>
          <a:bodyPr/>
          <a:lstStyle>
            <a:lvl1pPr>
              <a:defRPr>
                <a:solidFill>
                  <a:schemeClr val="tx1"/>
                </a:solidFill>
              </a:defRPr>
            </a:lvl1pPr>
          </a:lstStyle>
          <a:p>
            <a:r>
              <a:rPr lang="en-US"/>
              <a:t>© 2018 Cognizant</a:t>
            </a:r>
            <a:endParaRPr lang="en-US" dirty="0"/>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a:xfrm>
            <a:off x="413502" y="6400800"/>
            <a:ext cx="304046" cy="207264"/>
          </a:xfrm>
        </p:spPr>
        <p:txBody>
          <a:bodyPr/>
          <a:lstStyle>
            <a:lvl1pPr>
              <a:defRPr>
                <a:solidFill>
                  <a:schemeClr val="tx1"/>
                </a:solidFill>
              </a:defRPr>
            </a:lvl1p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717548" y="728944"/>
            <a:ext cx="8938951"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9563F996-94D9-4E07-B4CD-3CF1568075BD}"/>
              </a:ext>
            </a:extLst>
          </p:cNvPr>
          <p:cNvPicPr>
            <a:picLocks noChangeAspect="1"/>
          </p:cNvPicPr>
          <p:nvPr userDrawn="1"/>
        </p:nvPicPr>
        <p:blipFill>
          <a:blip r:embed="rId2"/>
          <a:stretch>
            <a:fillRect/>
          </a:stretch>
        </p:blipFill>
        <p:spPr bwMode="black">
          <a:xfrm>
            <a:off x="9956525" y="6373368"/>
            <a:ext cx="1700001" cy="365760"/>
          </a:xfrm>
          <a:prstGeom prst="rect">
            <a:avLst/>
          </a:prstGeom>
        </p:spPr>
      </p:pic>
    </p:spTree>
    <p:extLst>
      <p:ext uri="{BB962C8B-B14F-4D97-AF65-F5344CB8AC3E}">
        <p14:creationId xmlns:p14="http://schemas.microsoft.com/office/powerpoint/2010/main" val="1682540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Blue Divider / Quote">
    <p:bg>
      <p:bgPr>
        <a:solidFill>
          <a:schemeClr val="tx1"/>
        </a:solidFill>
        <a:effectLst/>
      </p:bgPr>
    </p:bg>
    <p:spTree>
      <p:nvGrpSpPr>
        <p:cNvPr id="1" name=""/>
        <p:cNvGrpSpPr/>
        <p:nvPr/>
      </p:nvGrpSpPr>
      <p:grpSpPr>
        <a:xfrm>
          <a:off x="0" y="0"/>
          <a:ext cx="0" cy="0"/>
          <a:chOff x="0" y="0"/>
          <a:chExt cx="0" cy="0"/>
        </a:xfrm>
      </p:grpSpPr>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741872" y="1633728"/>
            <a:ext cx="8938951" cy="2292096"/>
          </a:xfrm>
        </p:spPr>
        <p:txBody>
          <a:bodyPr anchor="t" anchorCtr="0">
            <a:noAutofit/>
          </a:bodyPr>
          <a:lstStyle>
            <a:lvl1pPr>
              <a:defRPr sz="4400">
                <a:solidFill>
                  <a:schemeClr val="bg1"/>
                </a:solidFill>
              </a:defRPr>
            </a:lvl1pPr>
            <a:lvl2pPr marL="231769" indent="-231769">
              <a:buNone/>
              <a:defRPr sz="4400">
                <a:solidFill>
                  <a:schemeClr val="bg1"/>
                </a:solidFill>
              </a:defRPr>
            </a:lvl2pPr>
            <a:lvl3pPr marL="228594" indent="-228594">
              <a:buClrTx/>
              <a:buSzPct val="125000"/>
              <a:buFont typeface="Arial" panose="020B0604020202020204" pitchFamily="34" charset="0"/>
              <a:buChar char="•"/>
              <a:defRPr>
                <a:solidFill>
                  <a:schemeClr val="bg1"/>
                </a:solidFill>
              </a:defRPr>
            </a:lvl3pPr>
            <a:lvl4pPr marL="0" indent="0">
              <a:buClrTx/>
              <a:buFont typeface="Arial" panose="020B0604020202020204" pitchFamily="34" charset="0"/>
              <a:buNone/>
              <a:defRPr sz="1200" i="1">
                <a:solidFill>
                  <a:schemeClr val="bg1"/>
                </a:solidFill>
                <a:latin typeface="+mn-lt"/>
              </a:defRPr>
            </a:lvl4pPr>
            <a:lvl5pPr marL="0" indent="0">
              <a:buClrTx/>
              <a:buFont typeface="Arial" panose="020B0604020202020204" pitchFamily="34" charset="0"/>
              <a:buNone/>
              <a:defRPr sz="1200" i="1">
                <a:solidFill>
                  <a:schemeClr val="bg1"/>
                </a:solidFill>
                <a:latin typeface="+mn-lt"/>
              </a:defRPr>
            </a:lvl5pPr>
            <a:lvl6pPr marL="0" indent="0">
              <a:buClrTx/>
              <a:buFont typeface="Arial" panose="020B0604020202020204" pitchFamily="34" charset="0"/>
              <a:buNone/>
              <a:defRPr sz="1200" i="1">
                <a:solidFill>
                  <a:schemeClr val="bg1"/>
                </a:solidFill>
                <a:latin typeface="+mn-lt"/>
              </a:defRPr>
            </a:lvl6pPr>
            <a:lvl7pPr marL="0" indent="0">
              <a:buClrTx/>
              <a:buFont typeface="Arial" panose="020B0604020202020204" pitchFamily="34" charset="0"/>
              <a:buNone/>
              <a:defRPr sz="1200" i="1">
                <a:solidFill>
                  <a:schemeClr val="bg1"/>
                </a:solidFill>
                <a:latin typeface="+mn-lt"/>
              </a:defRPr>
            </a:lvl7pPr>
            <a:lvl8pPr marL="0" indent="0">
              <a:buClrTx/>
              <a:buFont typeface="Arial" panose="020B0604020202020204" pitchFamily="34" charset="0"/>
              <a:buNone/>
              <a:defRPr sz="1200" i="1">
                <a:solidFill>
                  <a:schemeClr val="bg1"/>
                </a:solidFill>
                <a:latin typeface="+mn-lt"/>
              </a:defRPr>
            </a:lvl8pPr>
            <a:lvl9pPr marL="0" indent="0">
              <a:buClrTx/>
              <a:buFont typeface="Arial" panose="020B0604020202020204" pitchFamily="34" charset="0"/>
              <a:buNone/>
              <a:defRPr sz="1200" i="1">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p:txBody>
          <a:bodyPr/>
          <a:lstStyle>
            <a:lvl1pPr>
              <a:defRPr>
                <a:solidFill>
                  <a:schemeClr val="bg1"/>
                </a:solidFill>
              </a:defRPr>
            </a:lvl1pPr>
          </a:lstStyle>
          <a:p>
            <a:fld id="{12951C51-9575-4E82-9944-2A080A1D1416}" type="datetime1">
              <a:rPr lang="en-US" smtClean="0"/>
              <a:t>10/26/2019</a:t>
            </a:fld>
            <a:endParaRPr lang="en-US" dirty="0"/>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741872" y="6400800"/>
            <a:ext cx="6080919" cy="20726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r>
              <a:rPr lang="en-US"/>
              <a:t>© 2018 Cognizant</a:t>
            </a:r>
            <a:endParaRPr lang="en-US" dirty="0"/>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a:xfrm>
            <a:off x="413502" y="6400800"/>
            <a:ext cx="304046" cy="207264"/>
          </a:xfrm>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741872" y="1463040"/>
            <a:ext cx="893895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2990A6E3-DE2F-40B3-955E-42C3550BD2DE}"/>
              </a:ext>
            </a:extLst>
          </p:cNvPr>
          <p:cNvPicPr>
            <a:picLocks noChangeAspect="1"/>
          </p:cNvPicPr>
          <p:nvPr userDrawn="1"/>
        </p:nvPicPr>
        <p:blipFill>
          <a:blip r:embed="rId2"/>
          <a:stretch>
            <a:fillRect/>
          </a:stretch>
        </p:blipFill>
        <p:spPr bwMode="black">
          <a:xfrm>
            <a:off x="9956525" y="6373368"/>
            <a:ext cx="1700001" cy="365760"/>
          </a:xfrm>
          <a:prstGeom prst="rect">
            <a:avLst/>
          </a:prstGeom>
        </p:spPr>
      </p:pic>
    </p:spTree>
    <p:extLst>
      <p:ext uri="{BB962C8B-B14F-4D97-AF65-F5344CB8AC3E}">
        <p14:creationId xmlns:p14="http://schemas.microsoft.com/office/powerpoint/2010/main" val="36763363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48B4-F4ED-4DA0-AE35-136D1133A4FD}"/>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D65DC66A-BAB7-4355-9ED4-0CA743C61960}"/>
              </a:ext>
            </a:extLst>
          </p:cNvPr>
          <p:cNvSpPr>
            <a:spLocks noGrp="1"/>
          </p:cNvSpPr>
          <p:nvPr>
            <p:ph type="dt" sz="half" idx="10"/>
          </p:nvPr>
        </p:nvSpPr>
        <p:spPr/>
        <p:txBody>
          <a:bodyPr/>
          <a:lstStyle/>
          <a:p>
            <a:fld id="{A6BE7440-A164-4BE7-A683-1DC89B30E100}" type="datetime1">
              <a:rPr lang="en-US" smtClean="0"/>
              <a:t>10/26/2019</a:t>
            </a:fld>
            <a:endParaRPr lang="en-US" dirty="0"/>
          </a:p>
        </p:txBody>
      </p:sp>
      <p:sp>
        <p:nvSpPr>
          <p:cNvPr id="7" name="Footer Placeholder 6">
            <a:extLst>
              <a:ext uri="{FF2B5EF4-FFF2-40B4-BE49-F238E27FC236}">
                <a16:creationId xmlns:a16="http://schemas.microsoft.com/office/drawing/2014/main" id="{A7E53A72-E1D6-4692-98EC-6243614B7573}"/>
              </a:ext>
            </a:extLst>
          </p:cNvPr>
          <p:cNvSpPr>
            <a:spLocks noGrp="1"/>
          </p:cNvSpPr>
          <p:nvPr>
            <p:ph type="ftr" sz="quarter" idx="11"/>
          </p:nvPr>
        </p:nvSpPr>
        <p:spPr/>
        <p:txBody>
          <a:bodyPr/>
          <a:lstStyle/>
          <a:p>
            <a:r>
              <a:rPr lang="en-US"/>
              <a:t>© 2018 Cognizant</a:t>
            </a:r>
            <a:endParaRPr lang="en-US" dirty="0"/>
          </a:p>
        </p:txBody>
      </p:sp>
      <p:sp>
        <p:nvSpPr>
          <p:cNvPr id="8" name="Slide Number Placeholder 7">
            <a:extLst>
              <a:ext uri="{FF2B5EF4-FFF2-40B4-BE49-F238E27FC236}">
                <a16:creationId xmlns:a16="http://schemas.microsoft.com/office/drawing/2014/main" id="{6049D8E0-67E3-4D7E-847C-95CFA1F84B8F}"/>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3" name="Straight Connector 12">
            <a:extLst>
              <a:ext uri="{FF2B5EF4-FFF2-40B4-BE49-F238E27FC236}">
                <a16:creationId xmlns:a16="http://schemas.microsoft.com/office/drawing/2014/main" id="{1A92D58F-27A5-440B-BDDC-757CC6F1E323}"/>
              </a:ext>
            </a:extLst>
          </p:cNvPr>
          <p:cNvCxnSpPr>
            <a:cxnSpLocks/>
          </p:cNvCxnSpPr>
          <p:nvPr userDrawn="1"/>
        </p:nvCxnSpPr>
        <p:spPr>
          <a:xfrm>
            <a:off x="505317" y="6254496"/>
            <a:ext cx="11151212"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E5CE040-C0D3-40BD-8063-A2DF101E8B8B}"/>
              </a:ext>
            </a:extLst>
          </p:cNvPr>
          <p:cNvPicPr>
            <a:picLocks noChangeAspect="1"/>
          </p:cNvPicPr>
          <p:nvPr userDrawn="1"/>
        </p:nvPicPr>
        <p:blipFill>
          <a:blip r:embed="rId2"/>
          <a:stretch>
            <a:fillRect/>
          </a:stretch>
        </p:blipFill>
        <p:spPr bwMode="black">
          <a:xfrm>
            <a:off x="9956525" y="6373368"/>
            <a:ext cx="1700001" cy="365760"/>
          </a:xfrm>
          <a:prstGeom prst="rect">
            <a:avLst/>
          </a:prstGeom>
        </p:spPr>
      </p:pic>
    </p:spTree>
    <p:extLst>
      <p:ext uri="{BB962C8B-B14F-4D97-AF65-F5344CB8AC3E}">
        <p14:creationId xmlns:p14="http://schemas.microsoft.com/office/powerpoint/2010/main" val="26198453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 &amp; Image">
    <p:spTree>
      <p:nvGrpSpPr>
        <p:cNvPr id="1" name=""/>
        <p:cNvGrpSpPr/>
        <p:nvPr/>
      </p:nvGrpSpPr>
      <p:grpSpPr>
        <a:xfrm>
          <a:off x="0" y="0"/>
          <a:ext cx="0" cy="0"/>
          <a:chOff x="0" y="0"/>
          <a:chExt cx="0" cy="0"/>
        </a:xfrm>
      </p:grpSpPr>
      <p:sp>
        <p:nvSpPr>
          <p:cNvPr id="10" name="Picture Placeholder 7"/>
          <p:cNvSpPr>
            <a:spLocks noGrp="1"/>
          </p:cNvSpPr>
          <p:nvPr>
            <p:ph type="pic" sz="quarter" idx="13" hasCustomPrompt="1"/>
          </p:nvPr>
        </p:nvSpPr>
        <p:spPr>
          <a:xfrm>
            <a:off x="0" y="0"/>
            <a:ext cx="12161838" cy="6096000"/>
          </a:xfrm>
          <a:prstGeom prst="rect">
            <a:avLst/>
          </a:prstGeom>
        </p:spPr>
        <p:txBody>
          <a:bodyPr anchor="ctr">
            <a:normAutofit/>
          </a:bodyPr>
          <a:lstStyle>
            <a:lvl1pPr marL="0" marR="0" indent="0" algn="ctr" defTabSz="914377" rtl="0" eaLnBrk="1" fontAlgn="auto" latinLnBrk="0" hangingPunct="1">
              <a:lnSpc>
                <a:spcPct val="100000"/>
              </a:lnSpc>
              <a:spcBef>
                <a:spcPts val="600"/>
              </a:spcBef>
              <a:spcAft>
                <a:spcPts val="0"/>
              </a:spcAft>
              <a:buClrTx/>
              <a:buSzTx/>
              <a:buFont typeface="Arial" panose="020B0604020202020204" pitchFamily="34" charset="0"/>
              <a:buNone/>
              <a:tabLst/>
              <a:defRPr>
                <a:solidFill>
                  <a:schemeClr val="tx2"/>
                </a:solidFill>
              </a:defRPr>
            </a:lvl1pPr>
          </a:lstStyle>
          <a:p>
            <a:pPr marL="0" marR="0" lvl="0" indent="0" algn="ctr" defTabSz="914377"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8" name="Title 1">
            <a:extLst>
              <a:ext uri="{FF2B5EF4-FFF2-40B4-BE49-F238E27FC236}">
                <a16:creationId xmlns:a16="http://schemas.microsoft.com/office/drawing/2014/main" id="{C5A1AF48-9BFD-46FF-86A7-B55749512673}"/>
              </a:ext>
            </a:extLst>
          </p:cNvPr>
          <p:cNvSpPr>
            <a:spLocks noGrp="1"/>
          </p:cNvSpPr>
          <p:nvPr>
            <p:ph type="title"/>
          </p:nvPr>
        </p:nvSpPr>
        <p:spPr>
          <a:xfrm>
            <a:off x="510798" y="365760"/>
            <a:ext cx="11148933" cy="1060704"/>
          </a:xfrm>
        </p:spPr>
        <p:txBody>
          <a:body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640A9DCA-C8FA-4C09-B99A-DC34A0B4293F}"/>
              </a:ext>
            </a:extLst>
          </p:cNvPr>
          <p:cNvSpPr>
            <a:spLocks noGrp="1"/>
          </p:cNvSpPr>
          <p:nvPr>
            <p:ph type="dt" sz="half" idx="14"/>
          </p:nvPr>
        </p:nvSpPr>
        <p:spPr/>
        <p:txBody>
          <a:bodyPr/>
          <a:lstStyle/>
          <a:p>
            <a:fld id="{D8644D50-66B5-4F98-BB65-0462948F36D0}" type="datetime1">
              <a:rPr lang="en-US" smtClean="0"/>
              <a:t>10/26/2019</a:t>
            </a:fld>
            <a:endParaRPr lang="en-US" dirty="0"/>
          </a:p>
        </p:txBody>
      </p:sp>
      <p:sp>
        <p:nvSpPr>
          <p:cNvPr id="3" name="Footer Placeholder 2">
            <a:extLst>
              <a:ext uri="{FF2B5EF4-FFF2-40B4-BE49-F238E27FC236}">
                <a16:creationId xmlns:a16="http://schemas.microsoft.com/office/drawing/2014/main" id="{5AE9C752-D058-463B-9E84-F0D0FB1AA230}"/>
              </a:ext>
            </a:extLst>
          </p:cNvPr>
          <p:cNvSpPr>
            <a:spLocks noGrp="1"/>
          </p:cNvSpPr>
          <p:nvPr>
            <p:ph type="ftr" sz="quarter" idx="15"/>
          </p:nvPr>
        </p:nvSpPr>
        <p:spPr/>
        <p:txBody>
          <a:bodyPr/>
          <a:lstStyle/>
          <a:p>
            <a:r>
              <a:rPr lang="en-US"/>
              <a:t>© 2018 Cognizant</a:t>
            </a:r>
            <a:endParaRPr lang="en-US" dirty="0"/>
          </a:p>
        </p:txBody>
      </p:sp>
      <p:sp>
        <p:nvSpPr>
          <p:cNvPr id="5" name="Slide Number Placeholder 4">
            <a:extLst>
              <a:ext uri="{FF2B5EF4-FFF2-40B4-BE49-F238E27FC236}">
                <a16:creationId xmlns:a16="http://schemas.microsoft.com/office/drawing/2014/main" id="{4ED1AAD6-6BF9-44BD-8B5E-441D9E17EC63}"/>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13" name="Straight Connector 12">
            <a:extLst>
              <a:ext uri="{FF2B5EF4-FFF2-40B4-BE49-F238E27FC236}">
                <a16:creationId xmlns:a16="http://schemas.microsoft.com/office/drawing/2014/main" id="{D3E2704D-D973-44F5-AFE3-5458B42961F6}"/>
              </a:ext>
            </a:extLst>
          </p:cNvPr>
          <p:cNvCxnSpPr>
            <a:cxnSpLocks/>
          </p:cNvCxnSpPr>
          <p:nvPr userDrawn="1"/>
        </p:nvCxnSpPr>
        <p:spPr>
          <a:xfrm>
            <a:off x="505317" y="6254496"/>
            <a:ext cx="11151212"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459E830F-3EEF-43CF-8DA5-7C9FAB97A07E}"/>
              </a:ext>
            </a:extLst>
          </p:cNvPr>
          <p:cNvPicPr>
            <a:picLocks noChangeAspect="1"/>
          </p:cNvPicPr>
          <p:nvPr userDrawn="1"/>
        </p:nvPicPr>
        <p:blipFill>
          <a:blip r:embed="rId2"/>
          <a:stretch>
            <a:fillRect/>
          </a:stretch>
        </p:blipFill>
        <p:spPr bwMode="black">
          <a:xfrm>
            <a:off x="9956525" y="6373368"/>
            <a:ext cx="1700001" cy="365760"/>
          </a:xfrm>
          <a:prstGeom prst="rect">
            <a:avLst/>
          </a:prstGeom>
        </p:spPr>
      </p:pic>
    </p:spTree>
    <p:extLst>
      <p:ext uri="{BB962C8B-B14F-4D97-AF65-F5344CB8AC3E}">
        <p14:creationId xmlns:p14="http://schemas.microsoft.com/office/powerpoint/2010/main" val="28412374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Only">
    <p:spTree>
      <p:nvGrpSpPr>
        <p:cNvPr id="1" name=""/>
        <p:cNvGrpSpPr/>
        <p:nvPr/>
      </p:nvGrpSpPr>
      <p:grpSpPr>
        <a:xfrm>
          <a:off x="0" y="0"/>
          <a:ext cx="0" cy="0"/>
          <a:chOff x="0" y="0"/>
          <a:chExt cx="0" cy="0"/>
        </a:xfrm>
      </p:grpSpPr>
      <p:sp>
        <p:nvSpPr>
          <p:cNvPr id="10" name="Picture Placeholder 7"/>
          <p:cNvSpPr>
            <a:spLocks noGrp="1"/>
          </p:cNvSpPr>
          <p:nvPr>
            <p:ph type="pic" sz="quarter" idx="13" hasCustomPrompt="1"/>
          </p:nvPr>
        </p:nvSpPr>
        <p:spPr>
          <a:xfrm>
            <a:off x="0" y="0"/>
            <a:ext cx="12161838" cy="6096000"/>
          </a:xfrm>
          <a:prstGeom prst="rect">
            <a:avLst/>
          </a:prstGeom>
        </p:spPr>
        <p:txBody>
          <a:bodyPr anchor="ctr">
            <a:normAutofit/>
          </a:bodyPr>
          <a:lstStyle>
            <a:lvl1pPr marL="0" marR="0" indent="0" algn="ctr" defTabSz="914377" rtl="0" eaLnBrk="1" fontAlgn="auto" latinLnBrk="0" hangingPunct="1">
              <a:lnSpc>
                <a:spcPct val="100000"/>
              </a:lnSpc>
              <a:spcBef>
                <a:spcPts val="600"/>
              </a:spcBef>
              <a:spcAft>
                <a:spcPts val="0"/>
              </a:spcAft>
              <a:buClrTx/>
              <a:buSzTx/>
              <a:buFont typeface="Arial" panose="020B0604020202020204" pitchFamily="34" charset="0"/>
              <a:buNone/>
              <a:tabLst/>
              <a:defRPr>
                <a:solidFill>
                  <a:schemeClr val="tx2"/>
                </a:solidFill>
              </a:defRPr>
            </a:lvl1pPr>
          </a:lstStyle>
          <a:p>
            <a:pPr marL="0" marR="0" lvl="0" indent="0" algn="ctr" defTabSz="914377"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2" name="Date Placeholder 1">
            <a:extLst>
              <a:ext uri="{FF2B5EF4-FFF2-40B4-BE49-F238E27FC236}">
                <a16:creationId xmlns:a16="http://schemas.microsoft.com/office/drawing/2014/main" id="{879723C8-B7B3-4950-BDEC-A8C820F2E9F0}"/>
              </a:ext>
            </a:extLst>
          </p:cNvPr>
          <p:cNvSpPr>
            <a:spLocks noGrp="1"/>
          </p:cNvSpPr>
          <p:nvPr>
            <p:ph type="dt" sz="half" idx="14"/>
          </p:nvPr>
        </p:nvSpPr>
        <p:spPr/>
        <p:txBody>
          <a:bodyPr/>
          <a:lstStyle/>
          <a:p>
            <a:fld id="{F592C196-58BA-4F0F-83A6-F3DD888CADD0}" type="datetime1">
              <a:rPr lang="en-US" smtClean="0"/>
              <a:t>10/26/2019</a:t>
            </a:fld>
            <a:endParaRPr lang="en-US" dirty="0"/>
          </a:p>
        </p:txBody>
      </p:sp>
      <p:sp>
        <p:nvSpPr>
          <p:cNvPr id="3" name="Footer Placeholder 2">
            <a:extLst>
              <a:ext uri="{FF2B5EF4-FFF2-40B4-BE49-F238E27FC236}">
                <a16:creationId xmlns:a16="http://schemas.microsoft.com/office/drawing/2014/main" id="{EC67F4B0-9013-4E9E-9C02-E80308C894B4}"/>
              </a:ext>
            </a:extLst>
          </p:cNvPr>
          <p:cNvSpPr>
            <a:spLocks noGrp="1"/>
          </p:cNvSpPr>
          <p:nvPr>
            <p:ph type="ftr" sz="quarter" idx="15"/>
          </p:nvPr>
        </p:nvSpPr>
        <p:spPr/>
        <p:txBody>
          <a:bodyPr/>
          <a:lstStyle/>
          <a:p>
            <a:r>
              <a:rPr lang="en-US"/>
              <a:t>© 2018 Cognizant</a:t>
            </a:r>
            <a:endParaRPr lang="en-US" dirty="0"/>
          </a:p>
        </p:txBody>
      </p:sp>
      <p:sp>
        <p:nvSpPr>
          <p:cNvPr id="4" name="Slide Number Placeholder 3">
            <a:extLst>
              <a:ext uri="{FF2B5EF4-FFF2-40B4-BE49-F238E27FC236}">
                <a16:creationId xmlns:a16="http://schemas.microsoft.com/office/drawing/2014/main" id="{78CF68D0-3D52-4AAE-BAD5-E685A44EC437}"/>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AAC0B7B8-5D2E-4DC2-8ED6-129DC4E412E4}"/>
              </a:ext>
            </a:extLst>
          </p:cNvPr>
          <p:cNvCxnSpPr>
            <a:cxnSpLocks/>
          </p:cNvCxnSpPr>
          <p:nvPr userDrawn="1"/>
        </p:nvCxnSpPr>
        <p:spPr>
          <a:xfrm>
            <a:off x="505317" y="6254496"/>
            <a:ext cx="11151212"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95555C70-7666-4B1C-BD96-58FC37C94F9A}"/>
              </a:ext>
            </a:extLst>
          </p:cNvPr>
          <p:cNvPicPr>
            <a:picLocks noChangeAspect="1"/>
          </p:cNvPicPr>
          <p:nvPr userDrawn="1"/>
        </p:nvPicPr>
        <p:blipFill>
          <a:blip r:embed="rId2"/>
          <a:stretch>
            <a:fillRect/>
          </a:stretch>
        </p:blipFill>
        <p:spPr bwMode="black">
          <a:xfrm>
            <a:off x="9956525" y="6373368"/>
            <a:ext cx="1700001" cy="365760"/>
          </a:xfrm>
          <a:prstGeom prst="rect">
            <a:avLst/>
          </a:prstGeom>
        </p:spPr>
      </p:pic>
    </p:spTree>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amp; Image">
    <p:spTree>
      <p:nvGrpSpPr>
        <p:cNvPr id="1" name=""/>
        <p:cNvGrpSpPr/>
        <p:nvPr/>
      </p:nvGrpSpPr>
      <p:grpSpPr>
        <a:xfrm>
          <a:off x="0" y="0"/>
          <a:ext cx="0" cy="0"/>
          <a:chOff x="0" y="0"/>
          <a:chExt cx="0" cy="0"/>
        </a:xfrm>
      </p:grpSpPr>
      <p:sp>
        <p:nvSpPr>
          <p:cNvPr id="7" name="Picture Placeholder 7"/>
          <p:cNvSpPr>
            <a:spLocks noGrp="1"/>
          </p:cNvSpPr>
          <p:nvPr>
            <p:ph type="pic" sz="quarter" idx="13"/>
          </p:nvPr>
        </p:nvSpPr>
        <p:spPr>
          <a:xfrm>
            <a:off x="4" y="4267200"/>
            <a:ext cx="12161837" cy="1828800"/>
          </a:xfrm>
          <a:prstGeom prst="rect">
            <a:avLst/>
          </a:prstGeom>
        </p:spPr>
        <p:txBody>
          <a:bodyPr anchor="ctr">
            <a:normAutofit/>
          </a:bodyPr>
          <a:lstStyle>
            <a:lvl1pPr marL="0" indent="0" algn="ctr">
              <a:buNone/>
              <a:defRPr>
                <a:solidFill>
                  <a:schemeClr val="tx2"/>
                </a:solidFill>
              </a:defRPr>
            </a:lvl1pPr>
          </a:lstStyle>
          <a:p>
            <a:r>
              <a:rPr lang="en-US"/>
              <a:t>Click icon to add picture</a:t>
            </a:r>
            <a:endParaRPr lang="en-US" dirty="0"/>
          </a:p>
        </p:txBody>
      </p:sp>
      <p:sp>
        <p:nvSpPr>
          <p:cNvPr id="10" name="Content Placeholder 8">
            <a:extLst>
              <a:ext uri="{FF2B5EF4-FFF2-40B4-BE49-F238E27FC236}">
                <a16:creationId xmlns:a16="http://schemas.microsoft.com/office/drawing/2014/main" id="{A6472576-AA86-442F-942A-4D33C4E2B313}"/>
              </a:ext>
            </a:extLst>
          </p:cNvPr>
          <p:cNvSpPr>
            <a:spLocks noGrp="1"/>
          </p:cNvSpPr>
          <p:nvPr>
            <p:ph sz="quarter" idx="16"/>
          </p:nvPr>
        </p:nvSpPr>
        <p:spPr>
          <a:xfrm>
            <a:off x="510797" y="365760"/>
            <a:ext cx="11152405" cy="365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7D071916-F690-4209-B46C-EC1B2FCDBE7A}"/>
              </a:ext>
            </a:extLst>
          </p:cNvPr>
          <p:cNvSpPr>
            <a:spLocks noGrp="1"/>
          </p:cNvSpPr>
          <p:nvPr>
            <p:ph type="dt" sz="half" idx="17"/>
          </p:nvPr>
        </p:nvSpPr>
        <p:spPr/>
        <p:txBody>
          <a:bodyPr/>
          <a:lstStyle/>
          <a:p>
            <a:fld id="{04306A5D-4C19-4CEA-B7B4-5CF5FBCE4B8F}" type="datetime1">
              <a:rPr lang="en-US" smtClean="0"/>
              <a:t>10/26/2019</a:t>
            </a:fld>
            <a:endParaRPr lang="en-US" dirty="0"/>
          </a:p>
        </p:txBody>
      </p:sp>
      <p:sp>
        <p:nvSpPr>
          <p:cNvPr id="3" name="Footer Placeholder 2">
            <a:extLst>
              <a:ext uri="{FF2B5EF4-FFF2-40B4-BE49-F238E27FC236}">
                <a16:creationId xmlns:a16="http://schemas.microsoft.com/office/drawing/2014/main" id="{5E82348C-75B0-4FAD-B938-374E4C3CF7C4}"/>
              </a:ext>
            </a:extLst>
          </p:cNvPr>
          <p:cNvSpPr>
            <a:spLocks noGrp="1"/>
          </p:cNvSpPr>
          <p:nvPr>
            <p:ph type="ftr" sz="quarter" idx="18"/>
          </p:nvPr>
        </p:nvSpPr>
        <p:spPr/>
        <p:txBody>
          <a:bodyPr/>
          <a:lstStyle/>
          <a:p>
            <a:r>
              <a:rPr lang="en-US"/>
              <a:t>© 2018 Cognizant</a:t>
            </a:r>
            <a:endParaRPr lang="en-US" dirty="0"/>
          </a:p>
        </p:txBody>
      </p:sp>
      <p:sp>
        <p:nvSpPr>
          <p:cNvPr id="4" name="Slide Number Placeholder 3">
            <a:extLst>
              <a:ext uri="{FF2B5EF4-FFF2-40B4-BE49-F238E27FC236}">
                <a16:creationId xmlns:a16="http://schemas.microsoft.com/office/drawing/2014/main" id="{A7C8C4C5-03BD-4CB4-9145-5AD4CD061F5B}"/>
              </a:ext>
            </a:extLst>
          </p:cNvPr>
          <p:cNvSpPr>
            <a:spLocks noGrp="1"/>
          </p:cNvSpPr>
          <p:nvPr>
            <p:ph type="sldNum" sz="quarter" idx="19"/>
          </p:nvPr>
        </p:nvSpPr>
        <p:spPr/>
        <p:txBody>
          <a:body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C0861592-E564-44B4-A852-0D4E56011C1F}"/>
              </a:ext>
            </a:extLst>
          </p:cNvPr>
          <p:cNvCxnSpPr>
            <a:cxnSpLocks/>
          </p:cNvCxnSpPr>
          <p:nvPr userDrawn="1"/>
        </p:nvCxnSpPr>
        <p:spPr>
          <a:xfrm>
            <a:off x="505317" y="6254496"/>
            <a:ext cx="11151212"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A2063E46-1CE4-4B18-8360-8C206F79FA32}"/>
              </a:ext>
            </a:extLst>
          </p:cNvPr>
          <p:cNvPicPr>
            <a:picLocks noChangeAspect="1"/>
          </p:cNvPicPr>
          <p:nvPr userDrawn="1"/>
        </p:nvPicPr>
        <p:blipFill>
          <a:blip r:embed="rId2"/>
          <a:stretch>
            <a:fillRect/>
          </a:stretch>
        </p:blipFill>
        <p:spPr bwMode="black">
          <a:xfrm>
            <a:off x="9956525" y="6373368"/>
            <a:ext cx="1700001" cy="365760"/>
          </a:xfrm>
          <a:prstGeom prst="rect">
            <a:avLst/>
          </a:prstGeom>
        </p:spPr>
      </p:pic>
    </p:spTree>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Media Only">
    <p:spTree>
      <p:nvGrpSpPr>
        <p:cNvPr id="1" name=""/>
        <p:cNvGrpSpPr/>
        <p:nvPr/>
      </p:nvGrpSpPr>
      <p:grpSpPr>
        <a:xfrm>
          <a:off x="0" y="0"/>
          <a:ext cx="0" cy="0"/>
          <a:chOff x="0" y="0"/>
          <a:chExt cx="0" cy="0"/>
        </a:xfrm>
      </p:grpSpPr>
      <p:sp>
        <p:nvSpPr>
          <p:cNvPr id="4" name="Picture Placeholder 3"/>
          <p:cNvSpPr>
            <a:spLocks noGrp="1"/>
          </p:cNvSpPr>
          <p:nvPr>
            <p:ph type="pic" sz="quarter" idx="13" hasCustomPrompt="1"/>
          </p:nvPr>
        </p:nvSpPr>
        <p:spPr>
          <a:xfrm>
            <a:off x="0" y="0"/>
            <a:ext cx="12161838" cy="6096000"/>
          </a:xfrm>
          <a:prstGeom prst="rect">
            <a:avLst/>
          </a:prstGeom>
        </p:spPr>
        <p:txBody>
          <a:bodyPr vert="horz" anchor="ctr"/>
          <a:lstStyle>
            <a:lvl1pPr marL="0" indent="0" algn="ctr">
              <a:buNone/>
              <a:defRPr>
                <a:solidFill>
                  <a:schemeClr val="tx2"/>
                </a:solidFill>
              </a:defRPr>
            </a:lvl1pPr>
          </a:lstStyle>
          <a:p>
            <a:r>
              <a:rPr lang="en-US" dirty="0"/>
              <a:t>Insert media here</a:t>
            </a:r>
          </a:p>
        </p:txBody>
      </p:sp>
      <p:sp>
        <p:nvSpPr>
          <p:cNvPr id="2" name="Date Placeholder 1">
            <a:extLst>
              <a:ext uri="{FF2B5EF4-FFF2-40B4-BE49-F238E27FC236}">
                <a16:creationId xmlns:a16="http://schemas.microsoft.com/office/drawing/2014/main" id="{FAD9B5BD-B7AB-4911-895E-9E202985C17D}"/>
              </a:ext>
            </a:extLst>
          </p:cNvPr>
          <p:cNvSpPr>
            <a:spLocks noGrp="1"/>
          </p:cNvSpPr>
          <p:nvPr>
            <p:ph type="dt" sz="half" idx="14"/>
          </p:nvPr>
        </p:nvSpPr>
        <p:spPr/>
        <p:txBody>
          <a:bodyPr/>
          <a:lstStyle/>
          <a:p>
            <a:fld id="{3DB0EFEF-BBC8-473D-9AE1-F3955CF8ED7D}" type="datetime1">
              <a:rPr lang="en-US" smtClean="0"/>
              <a:t>10/26/2019</a:t>
            </a:fld>
            <a:endParaRPr lang="en-US" dirty="0"/>
          </a:p>
        </p:txBody>
      </p:sp>
      <p:sp>
        <p:nvSpPr>
          <p:cNvPr id="3" name="Footer Placeholder 2">
            <a:extLst>
              <a:ext uri="{FF2B5EF4-FFF2-40B4-BE49-F238E27FC236}">
                <a16:creationId xmlns:a16="http://schemas.microsoft.com/office/drawing/2014/main" id="{62C5353D-C3F0-4610-AC96-51E1C3E24530}"/>
              </a:ext>
            </a:extLst>
          </p:cNvPr>
          <p:cNvSpPr>
            <a:spLocks noGrp="1"/>
          </p:cNvSpPr>
          <p:nvPr>
            <p:ph type="ftr" sz="quarter" idx="15"/>
          </p:nvPr>
        </p:nvSpPr>
        <p:spPr/>
        <p:txBody>
          <a:bodyPr/>
          <a:lstStyle/>
          <a:p>
            <a:r>
              <a:rPr lang="en-US"/>
              <a:t>© 2018 Cognizant</a:t>
            </a:r>
            <a:endParaRPr lang="en-US" dirty="0"/>
          </a:p>
        </p:txBody>
      </p:sp>
      <p:sp>
        <p:nvSpPr>
          <p:cNvPr id="6" name="Slide Number Placeholder 5">
            <a:extLst>
              <a:ext uri="{FF2B5EF4-FFF2-40B4-BE49-F238E27FC236}">
                <a16:creationId xmlns:a16="http://schemas.microsoft.com/office/drawing/2014/main" id="{75981F65-3889-43EC-925C-AE198E6C390E}"/>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EBA89284-C4DA-40FB-8673-D09F327E1187}"/>
              </a:ext>
            </a:extLst>
          </p:cNvPr>
          <p:cNvCxnSpPr>
            <a:cxnSpLocks/>
          </p:cNvCxnSpPr>
          <p:nvPr userDrawn="1"/>
        </p:nvCxnSpPr>
        <p:spPr>
          <a:xfrm>
            <a:off x="505317" y="6254496"/>
            <a:ext cx="11151212"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5E404F8E-3569-4CB7-9779-AC1B195FD642}"/>
              </a:ext>
            </a:extLst>
          </p:cNvPr>
          <p:cNvPicPr>
            <a:picLocks noChangeAspect="1"/>
          </p:cNvPicPr>
          <p:nvPr userDrawn="1"/>
        </p:nvPicPr>
        <p:blipFill>
          <a:blip r:embed="rId2"/>
          <a:stretch>
            <a:fillRect/>
          </a:stretch>
        </p:blipFill>
        <p:spPr bwMode="black">
          <a:xfrm>
            <a:off x="9956525" y="6373368"/>
            <a:ext cx="1700001" cy="365760"/>
          </a:xfrm>
          <a:prstGeom prst="rect">
            <a:avLst/>
          </a:prstGeom>
        </p:spPr>
      </p:pic>
    </p:spTree>
    <p:extLst>
      <p:ext uri="{BB962C8B-B14F-4D97-AF65-F5344CB8AC3E}">
        <p14:creationId xmlns:p14="http://schemas.microsoft.com/office/powerpoint/2010/main" val="18229691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amp; Media">
    <p:spTree>
      <p:nvGrpSpPr>
        <p:cNvPr id="1" name=""/>
        <p:cNvGrpSpPr/>
        <p:nvPr/>
      </p:nvGrpSpPr>
      <p:grpSpPr>
        <a:xfrm>
          <a:off x="0" y="0"/>
          <a:ext cx="0" cy="0"/>
          <a:chOff x="0" y="0"/>
          <a:chExt cx="0" cy="0"/>
        </a:xfrm>
      </p:grpSpPr>
      <p:sp>
        <p:nvSpPr>
          <p:cNvPr id="4" name="Picture Placeholder 3"/>
          <p:cNvSpPr>
            <a:spLocks noGrp="1"/>
          </p:cNvSpPr>
          <p:nvPr>
            <p:ph type="pic" sz="quarter" idx="13" hasCustomPrompt="1"/>
          </p:nvPr>
        </p:nvSpPr>
        <p:spPr>
          <a:xfrm>
            <a:off x="0" y="1524000"/>
            <a:ext cx="12161838" cy="4572000"/>
          </a:xfrm>
          <a:prstGeom prst="rect">
            <a:avLst/>
          </a:prstGeom>
        </p:spPr>
        <p:txBody>
          <a:bodyPr vert="horz" anchor="ctr"/>
          <a:lstStyle>
            <a:lvl1pPr marL="0" indent="0" algn="ctr">
              <a:buNone/>
              <a:defRPr>
                <a:solidFill>
                  <a:schemeClr val="tx2"/>
                </a:solidFill>
              </a:defRPr>
            </a:lvl1pPr>
          </a:lstStyle>
          <a:p>
            <a:r>
              <a:rPr lang="en-US" dirty="0"/>
              <a:t>Insert media here</a:t>
            </a:r>
          </a:p>
        </p:txBody>
      </p:sp>
      <p:sp>
        <p:nvSpPr>
          <p:cNvPr id="10" name="Title 1">
            <a:extLst>
              <a:ext uri="{FF2B5EF4-FFF2-40B4-BE49-F238E27FC236}">
                <a16:creationId xmlns:a16="http://schemas.microsoft.com/office/drawing/2014/main" id="{F7701FDA-857B-4B97-A1E3-A1B888D9CB7E}"/>
              </a:ext>
            </a:extLst>
          </p:cNvPr>
          <p:cNvSpPr>
            <a:spLocks noGrp="1"/>
          </p:cNvSpPr>
          <p:nvPr>
            <p:ph type="title"/>
          </p:nvPr>
        </p:nvSpPr>
        <p:spPr>
          <a:xfrm>
            <a:off x="510798" y="365760"/>
            <a:ext cx="11148933" cy="1060704"/>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E76CC38F-9F2A-422F-979B-8828A725FA85}"/>
              </a:ext>
            </a:extLst>
          </p:cNvPr>
          <p:cNvSpPr>
            <a:spLocks noGrp="1"/>
          </p:cNvSpPr>
          <p:nvPr>
            <p:ph type="dt" sz="half" idx="14"/>
          </p:nvPr>
        </p:nvSpPr>
        <p:spPr/>
        <p:txBody>
          <a:bodyPr/>
          <a:lstStyle/>
          <a:p>
            <a:fld id="{053C89F2-7833-484F-A65C-662F6D68DDD3}" type="datetime1">
              <a:rPr lang="en-US" smtClean="0"/>
              <a:t>10/26/2019</a:t>
            </a:fld>
            <a:endParaRPr lang="en-US" dirty="0"/>
          </a:p>
        </p:txBody>
      </p:sp>
      <p:sp>
        <p:nvSpPr>
          <p:cNvPr id="5" name="Footer Placeholder 4">
            <a:extLst>
              <a:ext uri="{FF2B5EF4-FFF2-40B4-BE49-F238E27FC236}">
                <a16:creationId xmlns:a16="http://schemas.microsoft.com/office/drawing/2014/main" id="{46887D2D-86BD-4F81-ABB2-617104A445E8}"/>
              </a:ext>
            </a:extLst>
          </p:cNvPr>
          <p:cNvSpPr>
            <a:spLocks noGrp="1"/>
          </p:cNvSpPr>
          <p:nvPr>
            <p:ph type="ftr" sz="quarter" idx="15"/>
          </p:nvPr>
        </p:nvSpPr>
        <p:spPr/>
        <p:txBody>
          <a:bodyPr/>
          <a:lstStyle/>
          <a:p>
            <a:r>
              <a:rPr lang="en-US"/>
              <a:t>© 2018 Cognizant</a:t>
            </a:r>
            <a:endParaRPr lang="en-US" dirty="0"/>
          </a:p>
        </p:txBody>
      </p:sp>
      <p:sp>
        <p:nvSpPr>
          <p:cNvPr id="6" name="Slide Number Placeholder 5">
            <a:extLst>
              <a:ext uri="{FF2B5EF4-FFF2-40B4-BE49-F238E27FC236}">
                <a16:creationId xmlns:a16="http://schemas.microsoft.com/office/drawing/2014/main" id="{24DDFD90-6BB1-437F-9F87-F0EE11D6B0F0}"/>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9" name="Straight Connector 8">
            <a:extLst>
              <a:ext uri="{FF2B5EF4-FFF2-40B4-BE49-F238E27FC236}">
                <a16:creationId xmlns:a16="http://schemas.microsoft.com/office/drawing/2014/main" id="{26E7E8EB-BBE8-401F-8C15-7A754DD1C2CB}"/>
              </a:ext>
            </a:extLst>
          </p:cNvPr>
          <p:cNvCxnSpPr>
            <a:cxnSpLocks/>
          </p:cNvCxnSpPr>
          <p:nvPr userDrawn="1"/>
        </p:nvCxnSpPr>
        <p:spPr>
          <a:xfrm>
            <a:off x="505317" y="6254496"/>
            <a:ext cx="11151212"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82F5B8BF-A1CE-42CC-ACF4-0A5192FDE5F8}"/>
              </a:ext>
            </a:extLst>
          </p:cNvPr>
          <p:cNvPicPr>
            <a:picLocks noChangeAspect="1"/>
          </p:cNvPicPr>
          <p:nvPr userDrawn="1"/>
        </p:nvPicPr>
        <p:blipFill>
          <a:blip r:embed="rId2"/>
          <a:stretch>
            <a:fillRect/>
          </a:stretch>
        </p:blipFill>
        <p:spPr bwMode="black">
          <a:xfrm>
            <a:off x="9956525" y="6373368"/>
            <a:ext cx="1700001" cy="365760"/>
          </a:xfrm>
          <a:prstGeom prst="rect">
            <a:avLst/>
          </a:prstGeom>
        </p:spPr>
      </p:pic>
    </p:spTree>
    <p:extLst>
      <p:ext uri="{BB962C8B-B14F-4D97-AF65-F5344CB8AC3E}">
        <p14:creationId xmlns:p14="http://schemas.microsoft.com/office/powerpoint/2010/main" val="2135229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Blue Cover Slid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white">
          <a:xfrm>
            <a:off x="608092" y="3132081"/>
            <a:ext cx="6689011" cy="526298"/>
          </a:xfrm>
        </p:spPr>
        <p:txBody>
          <a:bodyPr anchor="b">
            <a:spAutoFit/>
          </a:bodyPr>
          <a:lstStyle>
            <a:lvl1pPr algn="l">
              <a:defRPr sz="3800">
                <a:solidFill>
                  <a:schemeClr val="bg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white">
          <a:xfrm>
            <a:off x="608092" y="4157478"/>
            <a:ext cx="6689011" cy="538609"/>
          </a:xfrm>
        </p:spPr>
        <p:txBody>
          <a:bodyPr>
            <a:spAutoFit/>
          </a:bodyPr>
          <a:lstStyle>
            <a:lvl1pPr marL="0" marR="0" indent="0" algn="l" defTabSz="914377" rtl="0" eaLnBrk="1" fontAlgn="auto" latinLnBrk="0" hangingPunct="1">
              <a:lnSpc>
                <a:spcPct val="100000"/>
              </a:lnSpc>
              <a:spcBef>
                <a:spcPts val="600"/>
              </a:spcBef>
              <a:spcAft>
                <a:spcPts val="0"/>
              </a:spcAft>
              <a:buClrTx/>
              <a:buSzTx/>
              <a:buFont typeface="Arial" panose="020B0604020202020204" pitchFamily="34" charset="0"/>
              <a:buNone/>
              <a:tabLst/>
              <a:defRPr sz="1800">
                <a:solidFill>
                  <a:schemeClr val="bg1"/>
                </a:solidFill>
              </a:defRPr>
            </a:lvl1pPr>
            <a:lvl2pPr marL="0" indent="0" algn="l">
              <a:buClrTx/>
              <a:buFont typeface="Arial" panose="020B0604020202020204" pitchFamily="34" charset="0"/>
              <a:buNone/>
              <a:tabLst/>
              <a:defRPr sz="1200">
                <a:solidFill>
                  <a:schemeClr val="bg1"/>
                </a:solidFill>
              </a:defRPr>
            </a:lvl2pPr>
            <a:lvl3pPr marL="228594" indent="-228594" algn="l">
              <a:spcBef>
                <a:spcPts val="600"/>
              </a:spcBef>
              <a:buClrTx/>
              <a:buSzPct val="125000"/>
              <a:buFont typeface="Arial" panose="020B0604020202020204" pitchFamily="34" charset="0"/>
              <a:buChar char="•"/>
              <a:defRPr sz="1200">
                <a:solidFill>
                  <a:schemeClr val="bg1"/>
                </a:solidFill>
              </a:defRPr>
            </a:lvl3pPr>
            <a:lvl4pPr marL="228594" indent="-228594" algn="l">
              <a:spcBef>
                <a:spcPts val="600"/>
              </a:spcBef>
              <a:buClrTx/>
              <a:buSzPct val="125000"/>
              <a:buFont typeface="Arial" panose="020B0604020202020204" pitchFamily="34" charset="0"/>
              <a:buChar char="•"/>
              <a:defRPr sz="1200">
                <a:solidFill>
                  <a:schemeClr val="bg1"/>
                </a:solidFill>
              </a:defRPr>
            </a:lvl4pPr>
            <a:lvl5pPr marL="228594" indent="-228594" algn="l">
              <a:spcBef>
                <a:spcPts val="600"/>
              </a:spcBef>
              <a:buClrTx/>
              <a:buSzPct val="125000"/>
              <a:buFont typeface="Arial" panose="020B0604020202020204" pitchFamily="34" charset="0"/>
              <a:buChar char="•"/>
              <a:defRPr sz="1200">
                <a:solidFill>
                  <a:schemeClr val="bg1"/>
                </a:solidFill>
              </a:defRPr>
            </a:lvl5pPr>
            <a:lvl6pPr marL="228594" indent="-228594" algn="l">
              <a:spcBef>
                <a:spcPts val="600"/>
              </a:spcBef>
              <a:buClrTx/>
              <a:buSzPct val="125000"/>
              <a:buFont typeface="Arial" panose="020B0604020202020204" pitchFamily="34" charset="0"/>
              <a:buChar char="•"/>
              <a:defRPr sz="1200">
                <a:solidFill>
                  <a:schemeClr val="bg1"/>
                </a:solidFill>
              </a:defRPr>
            </a:lvl6pPr>
            <a:lvl7pPr marL="228594" indent="-228594" algn="l">
              <a:spcBef>
                <a:spcPts val="600"/>
              </a:spcBef>
              <a:buClrTx/>
              <a:buSzPct val="125000"/>
              <a:buFont typeface="Arial" panose="020B0604020202020204" pitchFamily="34" charset="0"/>
              <a:buChar char="•"/>
              <a:defRPr sz="1200">
                <a:solidFill>
                  <a:schemeClr val="bg1"/>
                </a:solidFill>
              </a:defRPr>
            </a:lvl7pPr>
            <a:lvl8pPr marL="228594" indent="-228594" algn="l">
              <a:spcBef>
                <a:spcPts val="600"/>
              </a:spcBef>
              <a:buClrTx/>
              <a:buSzPct val="125000"/>
              <a:buFont typeface="Arial" panose="020B0604020202020204" pitchFamily="34" charset="0"/>
              <a:buChar char="•"/>
              <a:defRPr sz="1200">
                <a:solidFill>
                  <a:schemeClr val="bg1"/>
                </a:solidFill>
              </a:defRPr>
            </a:lvl8pPr>
            <a:lvl9pPr marL="228594" indent="-228594" algn="l">
              <a:spcBef>
                <a:spcPts val="600"/>
              </a:spcBef>
              <a:buClrTx/>
              <a:buSzPct val="125000"/>
              <a:buFont typeface="Arial" panose="020B0604020202020204" pitchFamily="34" charset="0"/>
              <a:buChar char="•"/>
              <a:defRPr sz="1200">
                <a:solidFill>
                  <a:schemeClr val="bg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608092" y="6362209"/>
            <a:ext cx="6689011" cy="115544"/>
          </a:xfrm>
        </p:spPr>
        <p:txBody>
          <a:bodyPr>
            <a:spAutoFit/>
          </a:bodyPr>
          <a:lstStyle>
            <a:lvl1pPr>
              <a:defRPr sz="751">
                <a:solidFill>
                  <a:schemeClr val="bg1"/>
                </a:solidFill>
              </a:defRPr>
            </a:lvl1pPr>
            <a:lvl2pPr marL="0" indent="0">
              <a:defRPr sz="751">
                <a:solidFill>
                  <a:schemeClr val="bg1"/>
                </a:solidFill>
              </a:defRPr>
            </a:lvl2pPr>
            <a:lvl3pPr marL="0" indent="0">
              <a:defRPr sz="751">
                <a:solidFill>
                  <a:schemeClr val="bg1"/>
                </a:solidFill>
              </a:defRPr>
            </a:lvl3pPr>
            <a:lvl4pPr marL="0" indent="0">
              <a:defRPr sz="751">
                <a:solidFill>
                  <a:schemeClr val="bg1"/>
                </a:solidFill>
              </a:defRPr>
            </a:lvl4pPr>
            <a:lvl5pPr marL="0" indent="0">
              <a:defRPr sz="751">
                <a:solidFill>
                  <a:schemeClr val="bg1"/>
                </a:solidFill>
              </a:defRPr>
            </a:lvl5pPr>
            <a:lvl6pPr marL="0" indent="0">
              <a:defRPr sz="751">
                <a:solidFill>
                  <a:schemeClr val="bg1"/>
                </a:solidFill>
              </a:defRPr>
            </a:lvl6pPr>
            <a:lvl7pPr marL="0" indent="0">
              <a:defRPr sz="751">
                <a:solidFill>
                  <a:schemeClr val="bg1"/>
                </a:solidFill>
              </a:defRPr>
            </a:lvl7pPr>
            <a:lvl8pPr marL="0" indent="0">
              <a:defRPr sz="751">
                <a:solidFill>
                  <a:schemeClr val="bg1"/>
                </a:solidFill>
              </a:defRPr>
            </a:lvl8pPr>
            <a:lvl9pPr marL="0" indent="0">
              <a:defRPr sz="751">
                <a:solidFill>
                  <a:schemeClr val="bg1"/>
                </a:solidFill>
              </a:defRPr>
            </a:lvl9pPr>
          </a:lstStyle>
          <a:p>
            <a:r>
              <a:rPr lang="en-US"/>
              <a:t>© 2018 Cognizant</a:t>
            </a:r>
            <a:endParaRPr lang="en-US" dirty="0"/>
          </a:p>
        </p:txBody>
      </p:sp>
      <p:cxnSp>
        <p:nvCxnSpPr>
          <p:cNvPr id="13" name="Straight Connector 12">
            <a:extLst>
              <a:ext uri="{FF2B5EF4-FFF2-40B4-BE49-F238E27FC236}">
                <a16:creationId xmlns:a16="http://schemas.microsoft.com/office/drawing/2014/main" id="{F769F7CB-0D67-49E0-9197-CA57AE8A17CA}"/>
              </a:ext>
            </a:extLst>
          </p:cNvPr>
          <p:cNvCxnSpPr>
            <a:cxnSpLocks/>
          </p:cNvCxnSpPr>
          <p:nvPr userDrawn="1"/>
        </p:nvCxnSpPr>
        <p:spPr bwMode="white">
          <a:xfrm>
            <a:off x="608092" y="3904765"/>
            <a:ext cx="304046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FE4D59F9-56F9-4A49-9196-51BDC9B07373}"/>
              </a:ext>
            </a:extLst>
          </p:cNvPr>
          <p:cNvPicPr>
            <a:picLocks noChangeAspect="1"/>
          </p:cNvPicPr>
          <p:nvPr userDrawn="1"/>
        </p:nvPicPr>
        <p:blipFill>
          <a:blip r:embed="rId2"/>
          <a:stretch>
            <a:fillRect/>
          </a:stretch>
        </p:blipFill>
        <p:spPr>
          <a:xfrm>
            <a:off x="608095" y="512064"/>
            <a:ext cx="3173337" cy="682752"/>
          </a:xfrm>
          <a:prstGeom prst="rect">
            <a:avLst/>
          </a:prstGeom>
        </p:spPr>
      </p:pic>
    </p:spTree>
    <p:extLst>
      <p:ext uri="{BB962C8B-B14F-4D97-AF65-F5344CB8AC3E}">
        <p14:creationId xmlns:p14="http://schemas.microsoft.com/office/powerpoint/2010/main" val="141792324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edia &amp; Tex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6190376" y="365767"/>
            <a:ext cx="5472827" cy="5730239"/>
          </a:xfrm>
        </p:spPr>
        <p:txBody>
          <a:bodyPr/>
          <a:lstStyle>
            <a:lvl1pPr>
              <a:defRPr>
                <a:solidFill>
                  <a:schemeClr val="tx2"/>
                </a:soli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Media Placeholder 15">
            <a:extLst>
              <a:ext uri="{FF2B5EF4-FFF2-40B4-BE49-F238E27FC236}">
                <a16:creationId xmlns:a16="http://schemas.microsoft.com/office/drawing/2014/main" id="{CEB5CA12-0E7C-45C9-92C9-E64DA0065752}"/>
              </a:ext>
            </a:extLst>
          </p:cNvPr>
          <p:cNvSpPr>
            <a:spLocks noGrp="1"/>
          </p:cNvSpPr>
          <p:nvPr>
            <p:ph type="media" sz="quarter" idx="17" hasCustomPrompt="1"/>
          </p:nvPr>
        </p:nvSpPr>
        <p:spPr>
          <a:xfrm>
            <a:off x="0" y="0"/>
            <a:ext cx="5983624" cy="6096000"/>
          </a:xfrm>
        </p:spPr>
        <p:txBody>
          <a:bodyPr anchor="ctr"/>
          <a:lstStyle>
            <a:lvl1pPr marL="0" marR="0" indent="0" algn="ctr" defTabSz="914377"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377"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Insert media here</a:t>
            </a:r>
          </a:p>
        </p:txBody>
      </p:sp>
      <p:sp>
        <p:nvSpPr>
          <p:cNvPr id="2" name="Date Placeholder 1">
            <a:extLst>
              <a:ext uri="{FF2B5EF4-FFF2-40B4-BE49-F238E27FC236}">
                <a16:creationId xmlns:a16="http://schemas.microsoft.com/office/drawing/2014/main" id="{D9F91859-85A6-4652-BB50-DE18F40DAE17}"/>
              </a:ext>
            </a:extLst>
          </p:cNvPr>
          <p:cNvSpPr>
            <a:spLocks noGrp="1"/>
          </p:cNvSpPr>
          <p:nvPr>
            <p:ph type="dt" sz="half" idx="18"/>
          </p:nvPr>
        </p:nvSpPr>
        <p:spPr/>
        <p:txBody>
          <a:bodyPr/>
          <a:lstStyle/>
          <a:p>
            <a:fld id="{92891E91-9488-4616-A4E9-562C551F1C22}" type="datetime1">
              <a:rPr lang="en-US" smtClean="0"/>
              <a:t>10/26/2019</a:t>
            </a:fld>
            <a:endParaRPr lang="en-US" dirty="0"/>
          </a:p>
        </p:txBody>
      </p:sp>
      <p:sp>
        <p:nvSpPr>
          <p:cNvPr id="3" name="Footer Placeholder 2">
            <a:extLst>
              <a:ext uri="{FF2B5EF4-FFF2-40B4-BE49-F238E27FC236}">
                <a16:creationId xmlns:a16="http://schemas.microsoft.com/office/drawing/2014/main" id="{699760E2-6197-4679-A293-2A1317EFAB4B}"/>
              </a:ext>
            </a:extLst>
          </p:cNvPr>
          <p:cNvSpPr>
            <a:spLocks noGrp="1"/>
          </p:cNvSpPr>
          <p:nvPr>
            <p:ph type="ftr" sz="quarter" idx="19"/>
          </p:nvPr>
        </p:nvSpPr>
        <p:spPr/>
        <p:txBody>
          <a:bodyPr/>
          <a:lstStyle/>
          <a:p>
            <a:r>
              <a:rPr lang="en-US"/>
              <a:t>© 2018 Cognizant</a:t>
            </a:r>
            <a:endParaRPr lang="en-US" dirty="0"/>
          </a:p>
        </p:txBody>
      </p:sp>
      <p:sp>
        <p:nvSpPr>
          <p:cNvPr id="5" name="Slide Number Placeholder 4">
            <a:extLst>
              <a:ext uri="{FF2B5EF4-FFF2-40B4-BE49-F238E27FC236}">
                <a16:creationId xmlns:a16="http://schemas.microsoft.com/office/drawing/2014/main" id="{DEF677D8-5DFC-45CA-854E-7E2FDF7D4794}"/>
              </a:ext>
            </a:extLst>
          </p:cNvPr>
          <p:cNvSpPr>
            <a:spLocks noGrp="1"/>
          </p:cNvSpPr>
          <p:nvPr>
            <p:ph type="sldNum" sz="quarter" idx="20"/>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FB6A4D1D-419D-453A-9A35-9EF2960602A8}"/>
              </a:ext>
            </a:extLst>
          </p:cNvPr>
          <p:cNvCxnSpPr>
            <a:cxnSpLocks/>
          </p:cNvCxnSpPr>
          <p:nvPr userDrawn="1"/>
        </p:nvCxnSpPr>
        <p:spPr>
          <a:xfrm>
            <a:off x="505317" y="6254496"/>
            <a:ext cx="11151212"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3AA30451-9D03-4FA5-AF5E-920706E8ED2F}"/>
              </a:ext>
            </a:extLst>
          </p:cNvPr>
          <p:cNvPicPr>
            <a:picLocks noChangeAspect="1"/>
          </p:cNvPicPr>
          <p:nvPr userDrawn="1"/>
        </p:nvPicPr>
        <p:blipFill>
          <a:blip r:embed="rId2"/>
          <a:stretch>
            <a:fillRect/>
          </a:stretch>
        </p:blipFill>
        <p:spPr bwMode="black">
          <a:xfrm>
            <a:off x="9956525" y="6373368"/>
            <a:ext cx="1700001" cy="365760"/>
          </a:xfrm>
          <a:prstGeom prst="rect">
            <a:avLst/>
          </a:prstGeom>
        </p:spPr>
      </p:pic>
    </p:spTree>
    <p:extLst>
      <p:ext uri="{BB962C8B-B14F-4D97-AF65-F5344CB8AC3E}">
        <p14:creationId xmlns:p14="http://schemas.microsoft.com/office/powerpoint/2010/main" val="14754473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amp; Tex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6190376" y="365760"/>
            <a:ext cx="5472827" cy="5730237"/>
          </a:xfrm>
        </p:spPr>
        <p:txBody>
          <a:bodyPr/>
          <a:lstStyle>
            <a:lvl1pPr>
              <a:defRPr>
                <a:solidFill>
                  <a:schemeClr val="tx2"/>
                </a:soli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Picture Placeholder 2">
            <a:extLst>
              <a:ext uri="{FF2B5EF4-FFF2-40B4-BE49-F238E27FC236}">
                <a16:creationId xmlns:a16="http://schemas.microsoft.com/office/drawing/2014/main" id="{A8E3F330-9F76-4B2D-936C-BA1660611058}"/>
              </a:ext>
            </a:extLst>
          </p:cNvPr>
          <p:cNvSpPr>
            <a:spLocks noGrp="1"/>
          </p:cNvSpPr>
          <p:nvPr>
            <p:ph type="pic" sz="quarter" idx="14" hasCustomPrompt="1"/>
          </p:nvPr>
        </p:nvSpPr>
        <p:spPr>
          <a:xfrm>
            <a:off x="5" y="0"/>
            <a:ext cx="5983793" cy="6096000"/>
          </a:xfrm>
        </p:spPr>
        <p:txBody>
          <a:bodyPr anchor="ctr"/>
          <a:lstStyle>
            <a:lvl1pPr marL="0" marR="0" indent="0" algn="ctr" defTabSz="914377"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377"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2" name="Date Placeholder 1">
            <a:extLst>
              <a:ext uri="{FF2B5EF4-FFF2-40B4-BE49-F238E27FC236}">
                <a16:creationId xmlns:a16="http://schemas.microsoft.com/office/drawing/2014/main" id="{FCC1D49F-49AB-492E-AADA-3FDC394DFDFE}"/>
              </a:ext>
            </a:extLst>
          </p:cNvPr>
          <p:cNvSpPr>
            <a:spLocks noGrp="1"/>
          </p:cNvSpPr>
          <p:nvPr>
            <p:ph type="dt" sz="half" idx="15"/>
          </p:nvPr>
        </p:nvSpPr>
        <p:spPr/>
        <p:txBody>
          <a:bodyPr/>
          <a:lstStyle/>
          <a:p>
            <a:fld id="{A3F262AA-DEDE-48CB-AC20-EF8642D85293}" type="datetime1">
              <a:rPr lang="en-US" smtClean="0"/>
              <a:t>10/26/2019</a:t>
            </a:fld>
            <a:endParaRPr lang="en-US" dirty="0"/>
          </a:p>
        </p:txBody>
      </p:sp>
      <p:sp>
        <p:nvSpPr>
          <p:cNvPr id="5" name="Footer Placeholder 4">
            <a:extLst>
              <a:ext uri="{FF2B5EF4-FFF2-40B4-BE49-F238E27FC236}">
                <a16:creationId xmlns:a16="http://schemas.microsoft.com/office/drawing/2014/main" id="{9787AAB2-79C4-4D8A-B367-D69C5CB97715}"/>
              </a:ext>
            </a:extLst>
          </p:cNvPr>
          <p:cNvSpPr>
            <a:spLocks noGrp="1"/>
          </p:cNvSpPr>
          <p:nvPr>
            <p:ph type="ftr" sz="quarter" idx="16"/>
          </p:nvPr>
        </p:nvSpPr>
        <p:spPr/>
        <p:txBody>
          <a:bodyPr/>
          <a:lstStyle/>
          <a:p>
            <a:r>
              <a:rPr lang="en-US"/>
              <a:t>© 2018 Cognizant</a:t>
            </a:r>
            <a:endParaRPr lang="en-US" dirty="0"/>
          </a:p>
        </p:txBody>
      </p:sp>
      <p:sp>
        <p:nvSpPr>
          <p:cNvPr id="6" name="Slide Number Placeholder 5">
            <a:extLst>
              <a:ext uri="{FF2B5EF4-FFF2-40B4-BE49-F238E27FC236}">
                <a16:creationId xmlns:a16="http://schemas.microsoft.com/office/drawing/2014/main" id="{B80EC04C-1500-45F6-8042-1CE988757A42}"/>
              </a:ext>
            </a:extLst>
          </p:cNvPr>
          <p:cNvSpPr>
            <a:spLocks noGrp="1"/>
          </p:cNvSpPr>
          <p:nvPr>
            <p:ph type="sldNum" sz="quarter" idx="17"/>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092DAA9B-CFA7-4AA1-B116-CD98263A7298}"/>
              </a:ext>
            </a:extLst>
          </p:cNvPr>
          <p:cNvCxnSpPr>
            <a:cxnSpLocks/>
          </p:cNvCxnSpPr>
          <p:nvPr userDrawn="1"/>
        </p:nvCxnSpPr>
        <p:spPr>
          <a:xfrm>
            <a:off x="505317" y="6254496"/>
            <a:ext cx="11151212"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33F9A740-E5A2-4D3A-836A-46E192FC2100}"/>
              </a:ext>
            </a:extLst>
          </p:cNvPr>
          <p:cNvPicPr>
            <a:picLocks noChangeAspect="1"/>
          </p:cNvPicPr>
          <p:nvPr userDrawn="1"/>
        </p:nvPicPr>
        <p:blipFill>
          <a:blip r:embed="rId2"/>
          <a:stretch>
            <a:fillRect/>
          </a:stretch>
        </p:blipFill>
        <p:spPr bwMode="black">
          <a:xfrm>
            <a:off x="9956525" y="6373368"/>
            <a:ext cx="1700001" cy="365760"/>
          </a:xfrm>
          <a:prstGeom prst="rect">
            <a:avLst/>
          </a:prstGeom>
        </p:spPr>
      </p:pic>
    </p:spTree>
    <p:extLst>
      <p:ext uri="{BB962C8B-B14F-4D97-AF65-F5344CB8AC3E}">
        <p14:creationId xmlns:p14="http://schemas.microsoft.com/office/powerpoint/2010/main" val="314697497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9D512A5-02AD-4CE7-95D7-2098ED248CD3}"/>
              </a:ext>
            </a:extLst>
          </p:cNvPr>
          <p:cNvPicPr>
            <a:picLocks noChangeAspect="1"/>
          </p:cNvPicPr>
          <p:nvPr userDrawn="1"/>
        </p:nvPicPr>
        <p:blipFill>
          <a:blip r:embed="rId2"/>
          <a:stretch>
            <a:fillRect/>
          </a:stretch>
        </p:blipFill>
        <p:spPr>
          <a:xfrm>
            <a:off x="3" y="7973"/>
            <a:ext cx="12147709" cy="6850033"/>
          </a:xfrm>
          <a:prstGeom prst="rect">
            <a:avLst/>
          </a:prstGeom>
        </p:spPr>
      </p:pic>
      <p:sp>
        <p:nvSpPr>
          <p:cNvPr id="2" name="Title 1"/>
          <p:cNvSpPr>
            <a:spLocks noGrp="1"/>
          </p:cNvSpPr>
          <p:nvPr>
            <p:ph type="title" hasCustomPrompt="1"/>
          </p:nvPr>
        </p:nvSpPr>
        <p:spPr>
          <a:xfrm>
            <a:off x="814843" y="2438400"/>
            <a:ext cx="10337562" cy="438912"/>
          </a:xfrm>
        </p:spPr>
        <p:txBody>
          <a:bodyPr anchor="b" anchorCtr="0">
            <a:noAutofit/>
          </a:bodyPr>
          <a:lstStyle>
            <a:lvl1pPr>
              <a:defRPr sz="3200">
                <a:solidFill>
                  <a:schemeClr val="tx1"/>
                </a:solidFill>
              </a:defRPr>
            </a:lvl1pPr>
          </a:lstStyle>
          <a:p>
            <a:r>
              <a:rPr lang="en-US" dirty="0"/>
              <a:t>Thank you</a:t>
            </a:r>
          </a:p>
        </p:txBody>
      </p:sp>
      <p:sp>
        <p:nvSpPr>
          <p:cNvPr id="8" name="Text Placeholder 7"/>
          <p:cNvSpPr>
            <a:spLocks noGrp="1"/>
          </p:cNvSpPr>
          <p:nvPr>
            <p:ph type="body" sz="quarter" idx="10" hasCustomPrompt="1"/>
          </p:nvPr>
        </p:nvSpPr>
        <p:spPr>
          <a:xfrm>
            <a:off x="814843" y="3255264"/>
            <a:ext cx="10337562" cy="841248"/>
          </a:xfrm>
          <a:prstGeom prst="rect">
            <a:avLst/>
          </a:prstGeom>
        </p:spPr>
        <p:txBody>
          <a:bodyPr vert="horz">
            <a:normAutofit/>
          </a:bodyPr>
          <a:lstStyle>
            <a:lvl1pPr marL="0" indent="0">
              <a:buNone/>
              <a:defRPr sz="2000">
                <a:solidFill>
                  <a:schemeClr val="tx1"/>
                </a:solidFill>
              </a:defRPr>
            </a:lvl1pPr>
            <a:lvl2pPr marL="0" indent="0">
              <a:buNone/>
              <a:defRPr sz="2000">
                <a:solidFill>
                  <a:schemeClr val="tx1"/>
                </a:solidFill>
              </a:defRPr>
            </a:lvl2pPr>
            <a:lvl3pPr marL="0" indent="0">
              <a:buNone/>
              <a:defRPr sz="2000">
                <a:solidFill>
                  <a:schemeClr val="tx1"/>
                </a:solidFill>
              </a:defRPr>
            </a:lvl3pPr>
            <a:lvl4pPr marL="0" indent="0">
              <a:buNone/>
              <a:defRPr sz="2000">
                <a:solidFill>
                  <a:schemeClr val="tx1"/>
                </a:solidFill>
              </a:defRPr>
            </a:lvl4pPr>
            <a:lvl5pPr marL="0" indent="0">
              <a:buNone/>
              <a:defRPr sz="2000">
                <a:solidFill>
                  <a:schemeClr val="tx1"/>
                </a:solidFill>
              </a:defRPr>
            </a:lvl5pPr>
            <a:lvl6pPr marL="0" indent="0">
              <a:buNone/>
              <a:defRPr sz="2000">
                <a:solidFill>
                  <a:schemeClr val="tx1"/>
                </a:solidFill>
              </a:defRPr>
            </a:lvl6pPr>
            <a:lvl7pPr marL="0" indent="0">
              <a:buNone/>
              <a:defRPr sz="2000">
                <a:solidFill>
                  <a:schemeClr val="tx1"/>
                </a:solidFill>
              </a:defRPr>
            </a:lvl7pPr>
            <a:lvl8pPr marL="0" indent="0">
              <a:buNone/>
              <a:defRPr sz="2000">
                <a:solidFill>
                  <a:schemeClr val="tx1"/>
                </a:solidFill>
              </a:defRPr>
            </a:lvl8pPr>
            <a:lvl9pPr marL="0" indent="0">
              <a:buNone/>
              <a:defRPr sz="2000">
                <a:solidFill>
                  <a:schemeClr val="tx1"/>
                </a:solidFill>
              </a:defRPr>
            </a:lvl9pPr>
          </a:lstStyle>
          <a:p>
            <a:pPr lvl="0"/>
            <a:r>
              <a:rPr lang="en-US" dirty="0"/>
              <a:t>Name</a:t>
            </a:r>
            <a:br>
              <a:rPr lang="en-US" dirty="0"/>
            </a:br>
            <a:r>
              <a:rPr lang="en-US" dirty="0"/>
              <a:t>Email (optional)</a:t>
            </a:r>
          </a:p>
        </p:txBody>
      </p:sp>
      <p:sp>
        <p:nvSpPr>
          <p:cNvPr id="6" name="TextBox 5"/>
          <p:cNvSpPr txBox="1"/>
          <p:nvPr userDrawn="1"/>
        </p:nvSpPr>
        <p:spPr>
          <a:xfrm>
            <a:off x="4772371" y="-1296364"/>
            <a:ext cx="184731" cy="369332"/>
          </a:xfrm>
          <a:prstGeom prst="rect">
            <a:avLst/>
          </a:prstGeom>
          <a:noFill/>
        </p:spPr>
        <p:txBody>
          <a:bodyPr wrap="none" rtlCol="0">
            <a:spAutoFit/>
          </a:bodyPr>
          <a:lstStyle/>
          <a:p>
            <a:endParaRPr lang="en-US" sz="1800" dirty="0" err="1">
              <a:solidFill>
                <a:schemeClr val="tx2"/>
              </a:solidFill>
            </a:endParaRPr>
          </a:p>
        </p:txBody>
      </p:sp>
      <p:cxnSp>
        <p:nvCxnSpPr>
          <p:cNvPr id="11" name="Straight Connector 10">
            <a:extLst>
              <a:ext uri="{FF2B5EF4-FFF2-40B4-BE49-F238E27FC236}">
                <a16:creationId xmlns:a16="http://schemas.microsoft.com/office/drawing/2014/main" id="{8FFA5237-4D06-4CB8-B81D-E6E000044E96}"/>
              </a:ext>
            </a:extLst>
          </p:cNvPr>
          <p:cNvCxnSpPr>
            <a:cxnSpLocks/>
          </p:cNvCxnSpPr>
          <p:nvPr userDrawn="1"/>
        </p:nvCxnSpPr>
        <p:spPr>
          <a:xfrm>
            <a:off x="812836" y="3066288"/>
            <a:ext cx="2472114" cy="0"/>
          </a:xfrm>
          <a:prstGeom prst="line">
            <a:avLst/>
          </a:prstGeom>
          <a:ln>
            <a:solidFill>
              <a:srgbClr val="00A45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94BBC5B1-60EC-4841-A052-A7EA10470940}"/>
              </a:ext>
            </a:extLst>
          </p:cNvPr>
          <p:cNvPicPr>
            <a:picLocks noChangeAspect="1"/>
          </p:cNvPicPr>
          <p:nvPr userDrawn="1"/>
        </p:nvPicPr>
        <p:blipFill>
          <a:blip r:embed="rId3"/>
          <a:stretch>
            <a:fillRect/>
          </a:stretch>
        </p:blipFill>
        <p:spPr bwMode="black">
          <a:xfrm>
            <a:off x="8372170" y="512064"/>
            <a:ext cx="3173337" cy="682752"/>
          </a:xfrm>
          <a:prstGeom prst="rect">
            <a:avLst/>
          </a:prstGeom>
        </p:spPr>
      </p:pic>
    </p:spTree>
    <p:extLst>
      <p:ext uri="{BB962C8B-B14F-4D97-AF65-F5344CB8AC3E}">
        <p14:creationId xmlns:p14="http://schemas.microsoft.com/office/powerpoint/2010/main" val="33427357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9" name="Rectangle 8"/>
          <p:cNvSpPr/>
          <p:nvPr userDrawn="1"/>
        </p:nvSpPr>
        <p:spPr>
          <a:xfrm>
            <a:off x="0" y="1"/>
            <a:ext cx="12161838" cy="559557"/>
          </a:xfrm>
          <a:prstGeom prst="rect">
            <a:avLst/>
          </a:prstGeom>
          <a:gradFill flip="none" rotWithShape="1">
            <a:gsLst>
              <a:gs pos="0">
                <a:schemeClr val="bg1">
                  <a:lumMod val="95000"/>
                </a:schemeClr>
              </a:gs>
              <a:gs pos="61000">
                <a:schemeClr val="bg1"/>
              </a:gs>
              <a:gs pos="100000">
                <a:schemeClr val="bg1">
                  <a:lumMod val="9500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4364" tIns="62181" rIns="124364" bIns="62181" rtlCol="0" anchor="ctr"/>
          <a:lstStyle/>
          <a:p>
            <a:pPr algn="ctr" defTabSz="806171" fontAlgn="base">
              <a:spcBef>
                <a:spcPct val="0"/>
              </a:spcBef>
              <a:spcAft>
                <a:spcPct val="0"/>
              </a:spcAft>
            </a:pPr>
            <a:endParaRPr lang="en-US" sz="1675" b="1" dirty="0">
              <a:solidFill>
                <a:prstClr val="white"/>
              </a:solidFill>
              <a:latin typeface="Arial"/>
            </a:endParaRPr>
          </a:p>
        </p:txBody>
      </p:sp>
      <p:pic>
        <p:nvPicPr>
          <p:cNvPr id="5" name="Picture 4" descr="Red Rectangle Mark.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1936" y="6339268"/>
            <a:ext cx="1808060" cy="399288"/>
          </a:xfrm>
          <a:prstGeom prst="rect">
            <a:avLst/>
          </a:prstGeom>
        </p:spPr>
      </p:pic>
      <p:sp>
        <p:nvSpPr>
          <p:cNvPr id="6" name="Rectangle 26"/>
          <p:cNvSpPr>
            <a:spLocks noChangeArrowheads="1"/>
          </p:cNvSpPr>
          <p:nvPr userDrawn="1"/>
        </p:nvSpPr>
        <p:spPr bwMode="black">
          <a:xfrm>
            <a:off x="11075440" y="6520757"/>
            <a:ext cx="705216" cy="198438"/>
          </a:xfrm>
          <a:prstGeom prst="rect">
            <a:avLst/>
          </a:prstGeom>
          <a:noFill/>
          <a:ln w="9525" algn="ctr">
            <a:noFill/>
            <a:miter lim="800000"/>
            <a:headEnd/>
            <a:tailEnd/>
          </a:ln>
        </p:spPr>
        <p:txBody>
          <a:bodyPr wrap="none" lIns="0" tIns="0" rIns="0" bIns="0" anchor="ctr" anchorCtr="0"/>
          <a:lstStyle/>
          <a:p>
            <a:pPr algn="r" defTabSz="488620" eaLnBrk="0" hangingPunct="0">
              <a:spcBef>
                <a:spcPct val="0"/>
              </a:spcBef>
              <a:tabLst>
                <a:tab pos="380807" algn="l"/>
                <a:tab pos="3768792" algn="ctr"/>
                <a:tab pos="6974883" algn="r"/>
                <a:tab pos="7299419" algn="r"/>
              </a:tabLst>
              <a:defRPr/>
            </a:pPr>
            <a:fld id="{EDF30A77-26CB-4904-9806-B14B0F476DBA}" type="slidenum">
              <a:rPr lang="en-US" sz="798">
                <a:solidFill>
                  <a:schemeClr val="bg1">
                    <a:lumMod val="65000"/>
                  </a:schemeClr>
                </a:solidFill>
                <a:latin typeface="Arial" charset="0"/>
              </a:rPr>
              <a:pPr algn="r" defTabSz="488620" eaLnBrk="0" hangingPunct="0">
                <a:spcBef>
                  <a:spcPct val="0"/>
                </a:spcBef>
                <a:tabLst>
                  <a:tab pos="380807" algn="l"/>
                  <a:tab pos="3768792" algn="ctr"/>
                  <a:tab pos="6974883" algn="r"/>
                  <a:tab pos="7299419" algn="r"/>
                </a:tabLst>
                <a:defRPr/>
              </a:pPr>
              <a:t>‹#›</a:t>
            </a:fld>
            <a:endParaRPr lang="en-US" sz="798" dirty="0">
              <a:solidFill>
                <a:schemeClr val="bg1">
                  <a:lumMod val="65000"/>
                </a:schemeClr>
              </a:solidFill>
              <a:latin typeface="Arial" charset="0"/>
            </a:endParaRPr>
          </a:p>
        </p:txBody>
      </p:sp>
      <p:pic>
        <p:nvPicPr>
          <p:cNvPr id="12" name="Picture 11">
            <a:extLst>
              <a:ext uri="{FF2B5EF4-FFF2-40B4-BE49-F238E27FC236}">
                <a16:creationId xmlns:a16="http://schemas.microsoft.com/office/drawing/2014/main" id="{9CB8380A-5730-419F-86CB-F4969B06B8A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466400" y="2121"/>
            <a:ext cx="2287314" cy="563578"/>
          </a:xfrm>
          <a:prstGeom prst="rect">
            <a:avLst/>
          </a:prstGeom>
        </p:spPr>
      </p:pic>
      <p:sp>
        <p:nvSpPr>
          <p:cNvPr id="13" name="TextBox 12">
            <a:extLst>
              <a:ext uri="{FF2B5EF4-FFF2-40B4-BE49-F238E27FC236}">
                <a16:creationId xmlns:a16="http://schemas.microsoft.com/office/drawing/2014/main" id="{1FE2FD94-B97B-4507-A38B-8E7880D10609}"/>
              </a:ext>
            </a:extLst>
          </p:cNvPr>
          <p:cNvSpPr txBox="1"/>
          <p:nvPr userDrawn="1"/>
        </p:nvSpPr>
        <p:spPr>
          <a:xfrm>
            <a:off x="1993994" y="6502992"/>
            <a:ext cx="1733062" cy="246221"/>
          </a:xfrm>
          <a:prstGeom prst="rect">
            <a:avLst/>
          </a:prstGeom>
          <a:noFill/>
        </p:spPr>
        <p:txBody>
          <a:bodyPr wrap="square" rtlCol="0">
            <a:spAutoFit/>
          </a:bodyPr>
          <a:lstStyle>
            <a:defPPr>
              <a:defRPr lang="en-US"/>
            </a:defPPr>
            <a:lvl1pPr>
              <a:spcAft>
                <a:spcPts val="0"/>
              </a:spcAft>
              <a:defRPr sz="1000" b="0" baseline="0">
                <a:solidFill>
                  <a:schemeClr val="bg1">
                    <a:lumMod val="75000"/>
                  </a:schemeClr>
                </a:solidFill>
                <a:latin typeface="Avenir Black"/>
                <a:cs typeface="Avenir Black"/>
              </a:defRPr>
            </a:lvl1pPr>
          </a:lstStyle>
          <a:p>
            <a:pPr lvl="0"/>
            <a:r>
              <a:rPr lang="en-US" sz="998" dirty="0">
                <a:solidFill>
                  <a:schemeClr val="tx1">
                    <a:lumMod val="65000"/>
                    <a:lumOff val="35000"/>
                  </a:schemeClr>
                </a:solidFill>
                <a:latin typeface="Tw Cen MT" panose="020B0602020104020603" pitchFamily="34" charset="0"/>
              </a:rPr>
              <a:t>Enterprise Data Management</a:t>
            </a:r>
          </a:p>
        </p:txBody>
      </p:sp>
      <p:sp>
        <p:nvSpPr>
          <p:cNvPr id="14" name="TextBox 13">
            <a:extLst>
              <a:ext uri="{FF2B5EF4-FFF2-40B4-BE49-F238E27FC236}">
                <a16:creationId xmlns:a16="http://schemas.microsoft.com/office/drawing/2014/main" id="{67BD6738-1438-4571-8186-74517BCE0393}"/>
              </a:ext>
            </a:extLst>
          </p:cNvPr>
          <p:cNvSpPr txBox="1"/>
          <p:nvPr userDrawn="1"/>
        </p:nvSpPr>
        <p:spPr>
          <a:xfrm>
            <a:off x="1993994" y="6336608"/>
            <a:ext cx="2371558" cy="257122"/>
          </a:xfrm>
          <a:prstGeom prst="rect">
            <a:avLst/>
          </a:prstGeom>
          <a:noFill/>
        </p:spPr>
        <p:txBody>
          <a:bodyPr wrap="square" rtlCol="0">
            <a:spAutoFit/>
          </a:bodyPr>
          <a:lstStyle/>
          <a:p>
            <a:r>
              <a:rPr lang="en-US" sz="1068" b="1" baseline="0" dirty="0">
                <a:solidFill>
                  <a:srgbClr val="003F5F"/>
                </a:solidFill>
                <a:latin typeface="Tw Cen MT" panose="020B0602020104020603" pitchFamily="34" charset="0"/>
                <a:cs typeface="Arial"/>
              </a:rPr>
              <a:t>Advanced Technologies and Data</a:t>
            </a:r>
            <a:endParaRPr lang="en-US" sz="712" b="0" dirty="0">
              <a:solidFill>
                <a:srgbClr val="797C83"/>
              </a:solidFill>
              <a:latin typeface="Tw Cen MT" panose="020B0602020104020603" pitchFamily="34" charset="0"/>
              <a:cs typeface="Arial"/>
            </a:endParaRPr>
          </a:p>
        </p:txBody>
      </p:sp>
    </p:spTree>
    <p:extLst>
      <p:ext uri="{BB962C8B-B14F-4D97-AF65-F5344CB8AC3E}">
        <p14:creationId xmlns:p14="http://schemas.microsoft.com/office/powerpoint/2010/main" val="6126272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2016369-295F-4885-9BB2-E26FEE2F08DD}" type="datetimeFigureOut">
              <a:rPr lang="en-US" smtClean="0"/>
              <a:t>10/26/2019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510EF8-D790-45BA-AB4D-B6FF85F73371}" type="slidenum">
              <a:rPr lang="en-US" smtClean="0"/>
              <a:t>‹#›</a:t>
            </a:fld>
            <a:endParaRPr lang="en-US"/>
          </a:p>
        </p:txBody>
      </p:sp>
    </p:spTree>
    <p:extLst>
      <p:ext uri="{BB962C8B-B14F-4D97-AF65-F5344CB8AC3E}">
        <p14:creationId xmlns:p14="http://schemas.microsoft.com/office/powerpoint/2010/main" val="1961919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icture &amp; Numbered Tex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B2BD88AD-BF9F-4A95-ACE0-0665F32F8DFE}"/>
              </a:ext>
            </a:extLst>
          </p:cNvPr>
          <p:cNvSpPr>
            <a:spLocks noGrp="1"/>
          </p:cNvSpPr>
          <p:nvPr>
            <p:ph idx="1" hasCustomPrompt="1"/>
          </p:nvPr>
        </p:nvSpPr>
        <p:spPr>
          <a:xfrm>
            <a:off x="4816088" y="1682496"/>
            <a:ext cx="6839007" cy="4425696"/>
          </a:xfrm>
          <a:prstGeom prst="rect">
            <a:avLst/>
          </a:prstGeom>
        </p:spPr>
        <p:txBody>
          <a:bodyPr vert="horz" lIns="0" tIns="0" rIns="0" bIns="0" rtlCol="0">
            <a:normAutofit/>
          </a:bodyPr>
          <a:lstStyle>
            <a:lvl1pPr marL="283457" indent="-283457">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marL="457189" lvl="1" indent="-457189">
              <a:buNone/>
            </a:pPr>
            <a:endParaRPr kumimoji="0" lang="en-US" sz="2800" b="0" i="0" u="none" strike="noStrike" kern="1200" cap="none" spc="0" normalizeH="0" baseline="0" noProof="0" dirty="0">
              <a:ln>
                <a:noFill/>
              </a:ln>
              <a:solidFill>
                <a:srgbClr val="0033B4"/>
              </a:solidFill>
              <a:effectLst/>
              <a:uLnTx/>
              <a:uFillTx/>
              <a:latin typeface="+mn-lt"/>
              <a:ea typeface="+mn-ea"/>
              <a:cs typeface="+mn-cs"/>
            </a:endParaRPr>
          </a:p>
        </p:txBody>
      </p:sp>
      <p:sp>
        <p:nvSpPr>
          <p:cNvPr id="9" name="Picture Placeholder 6">
            <a:extLst>
              <a:ext uri="{FF2B5EF4-FFF2-40B4-BE49-F238E27FC236}">
                <a16:creationId xmlns:a16="http://schemas.microsoft.com/office/drawing/2014/main" id="{A7A5CEAD-8DF7-4847-A3C5-A3EBD2E6DC60}"/>
              </a:ext>
            </a:extLst>
          </p:cNvPr>
          <p:cNvSpPr>
            <a:spLocks noGrp="1"/>
          </p:cNvSpPr>
          <p:nvPr>
            <p:ph type="pic" sz="quarter" idx="16" hasCustomPrompt="1"/>
          </p:nvPr>
        </p:nvSpPr>
        <p:spPr>
          <a:xfrm>
            <a:off x="506743" y="1682495"/>
            <a:ext cx="3667555" cy="4425696"/>
          </a:xfrm>
          <a:noFill/>
        </p:spPr>
        <p:txBody>
          <a:bodyPr/>
          <a:lstStyle>
            <a:lvl1pPr marL="0" marR="0" indent="0" algn="l" defTabSz="457189" rtl="0" eaLnBrk="1" fontAlgn="auto" latinLnBrk="0" hangingPunct="1">
              <a:lnSpc>
                <a:spcPct val="90000"/>
              </a:lnSpc>
              <a:spcBef>
                <a:spcPts val="600"/>
              </a:spcBef>
              <a:spcAft>
                <a:spcPts val="0"/>
              </a:spcAft>
              <a:buClrTx/>
              <a:buSzTx/>
              <a:buFont typeface="Arial"/>
              <a:buNone/>
              <a:tabLst/>
              <a:defRPr>
                <a:solidFill>
                  <a:schemeClr val="bg1"/>
                </a:solidFill>
              </a:defRPr>
            </a:lvl1pPr>
          </a:lstStyle>
          <a:p>
            <a:pPr marL="0" marR="0" lvl="0" indent="0" algn="l" defTabSz="457189" rtl="0" eaLnBrk="1" fontAlgn="auto" latinLnBrk="0" hangingPunct="1">
              <a:lnSpc>
                <a:spcPct val="90000"/>
              </a:lnSpc>
              <a:spcBef>
                <a:spcPts val="600"/>
              </a:spcBef>
              <a:spcAft>
                <a:spcPts val="0"/>
              </a:spcAft>
              <a:buClrTx/>
              <a:buSzTx/>
              <a:buFont typeface="Arial"/>
              <a:buNone/>
              <a:tabLst/>
              <a:defRPr/>
            </a:pPr>
            <a:r>
              <a:rPr lang="en-US" dirty="0"/>
              <a:t>Drag picture to placeholder or click icon to add</a:t>
            </a:r>
          </a:p>
          <a:p>
            <a:endParaRPr lang="en-US" dirty="0"/>
          </a:p>
        </p:txBody>
      </p:sp>
      <p:sp>
        <p:nvSpPr>
          <p:cNvPr id="3" name="Date Placeholder 2">
            <a:extLst>
              <a:ext uri="{FF2B5EF4-FFF2-40B4-BE49-F238E27FC236}">
                <a16:creationId xmlns:a16="http://schemas.microsoft.com/office/drawing/2014/main" id="{F6CB4A54-5341-4A6F-9733-3D09E3B0E7F5}"/>
              </a:ext>
            </a:extLst>
          </p:cNvPr>
          <p:cNvSpPr>
            <a:spLocks noGrp="1"/>
          </p:cNvSpPr>
          <p:nvPr>
            <p:ph type="dt" sz="half" idx="17"/>
          </p:nvPr>
        </p:nvSpPr>
        <p:spPr/>
        <p:txBody>
          <a:bodyPr/>
          <a:lstStyle>
            <a:lvl1pPr>
              <a:defRPr>
                <a:solidFill>
                  <a:schemeClr val="bg1"/>
                </a:solidFill>
              </a:defRPr>
            </a:lvl1pPr>
          </a:lstStyle>
          <a:p>
            <a:fld id="{669E508C-8E0B-469F-A2D9-AC62101F5C05}" type="datetime1">
              <a:rPr lang="en-US" smtClean="0"/>
              <a:t>10/26/2019</a:t>
            </a:fld>
            <a:endParaRPr lang="en-US" dirty="0"/>
          </a:p>
        </p:txBody>
      </p:sp>
      <p:sp>
        <p:nvSpPr>
          <p:cNvPr id="7" name="Footer Placeholder 6">
            <a:extLst>
              <a:ext uri="{FF2B5EF4-FFF2-40B4-BE49-F238E27FC236}">
                <a16:creationId xmlns:a16="http://schemas.microsoft.com/office/drawing/2014/main" id="{A9F96F16-06EB-41EA-A547-8A5407FBCF45}"/>
              </a:ext>
            </a:extLst>
          </p:cNvPr>
          <p:cNvSpPr>
            <a:spLocks noGrp="1"/>
          </p:cNvSpPr>
          <p:nvPr>
            <p:ph type="ftr" sz="quarter" idx="18"/>
          </p:nvPr>
        </p:nvSpPr>
        <p:spPr/>
        <p:txBody>
          <a:bodyPr/>
          <a:lstStyle>
            <a:lvl1pPr>
              <a:defRPr>
                <a:solidFill>
                  <a:schemeClr val="bg1"/>
                </a:solidFill>
              </a:defRPr>
            </a:lvl1pPr>
          </a:lstStyle>
          <a:p>
            <a:r>
              <a:rPr lang="en-US"/>
              <a:t>© 2018 Cognizant</a:t>
            </a:r>
            <a:endParaRPr lang="en-US" dirty="0"/>
          </a:p>
        </p:txBody>
      </p:sp>
      <p:sp>
        <p:nvSpPr>
          <p:cNvPr id="10" name="Slide Number Placeholder 9">
            <a:extLst>
              <a:ext uri="{FF2B5EF4-FFF2-40B4-BE49-F238E27FC236}">
                <a16:creationId xmlns:a16="http://schemas.microsoft.com/office/drawing/2014/main" id="{6CDF8484-6FCC-46A8-B1A4-B877ED71BD26}"/>
              </a:ext>
            </a:extLst>
          </p:cNvPr>
          <p:cNvSpPr>
            <a:spLocks noGrp="1"/>
          </p:cNvSpPr>
          <p:nvPr>
            <p:ph type="sldNum" sz="quarter" idx="19"/>
          </p:nvPr>
        </p:nvSpPr>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3" name="Straight Connector 12">
            <a:extLst>
              <a:ext uri="{FF2B5EF4-FFF2-40B4-BE49-F238E27FC236}">
                <a16:creationId xmlns:a16="http://schemas.microsoft.com/office/drawing/2014/main" id="{6F8FABAD-01EF-483E-B2EF-403B57169C4D}"/>
              </a:ext>
            </a:extLst>
          </p:cNvPr>
          <p:cNvCxnSpPr>
            <a:cxnSpLocks/>
          </p:cNvCxnSpPr>
          <p:nvPr userDrawn="1"/>
        </p:nvCxnSpPr>
        <p:spPr>
          <a:xfrm>
            <a:off x="511994" y="6254496"/>
            <a:ext cx="11151212"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42CD7C5-2D34-4C27-8DA0-D81A9530F15A}"/>
              </a:ext>
            </a:extLst>
          </p:cNvPr>
          <p:cNvPicPr>
            <a:picLocks noChangeAspect="1"/>
          </p:cNvPicPr>
          <p:nvPr userDrawn="1"/>
        </p:nvPicPr>
        <p:blipFill>
          <a:blip r:embed="rId2"/>
          <a:stretch>
            <a:fillRect/>
          </a:stretch>
        </p:blipFill>
        <p:spPr bwMode="black">
          <a:xfrm>
            <a:off x="9956525" y="6373368"/>
            <a:ext cx="1700001" cy="365760"/>
          </a:xfrm>
          <a:prstGeom prst="rect">
            <a:avLst/>
          </a:prstGeom>
        </p:spPr>
      </p:pic>
    </p:spTree>
    <p:extLst>
      <p:ext uri="{BB962C8B-B14F-4D97-AF65-F5344CB8AC3E}">
        <p14:creationId xmlns:p14="http://schemas.microsoft.com/office/powerpoint/2010/main" val="2069166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amp; Numbered Tex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0E686D16-B817-4FD7-91EF-E75DCEECBDBE}"/>
              </a:ext>
            </a:extLst>
          </p:cNvPr>
          <p:cNvSpPr>
            <a:spLocks noGrp="1"/>
          </p:cNvSpPr>
          <p:nvPr>
            <p:ph idx="1" hasCustomPrompt="1"/>
          </p:nvPr>
        </p:nvSpPr>
        <p:spPr>
          <a:xfrm>
            <a:off x="502690" y="1682496"/>
            <a:ext cx="11152405" cy="4425696"/>
          </a:xfrm>
          <a:prstGeom prst="rect">
            <a:avLst/>
          </a:prstGeom>
        </p:spPr>
        <p:txBody>
          <a:bodyPr vert="horz" lIns="0" tIns="0" rIns="0" bIns="0" rtlCol="0">
            <a:normAutofit/>
          </a:bodyPr>
          <a:lstStyle>
            <a:lvl1pPr marL="283457" indent="-283457">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
        <p:nvSpPr>
          <p:cNvPr id="3" name="Date Placeholder 2">
            <a:extLst>
              <a:ext uri="{FF2B5EF4-FFF2-40B4-BE49-F238E27FC236}">
                <a16:creationId xmlns:a16="http://schemas.microsoft.com/office/drawing/2014/main" id="{650FADBE-3030-4F6C-88B1-C1A6FD63B6E9}"/>
              </a:ext>
            </a:extLst>
          </p:cNvPr>
          <p:cNvSpPr>
            <a:spLocks noGrp="1"/>
          </p:cNvSpPr>
          <p:nvPr>
            <p:ph type="dt" sz="half" idx="10"/>
          </p:nvPr>
        </p:nvSpPr>
        <p:spPr/>
        <p:txBody>
          <a:bodyPr/>
          <a:lstStyle>
            <a:lvl1pPr>
              <a:defRPr>
                <a:solidFill>
                  <a:schemeClr val="bg1"/>
                </a:solidFill>
              </a:defRPr>
            </a:lvl1pPr>
          </a:lstStyle>
          <a:p>
            <a:fld id="{86A04BE0-EF35-4D6F-B801-4137CADB0D75}" type="datetime1">
              <a:rPr lang="en-US" smtClean="0"/>
              <a:t>10/26/2019</a:t>
            </a:fld>
            <a:endParaRPr lang="en-US" dirty="0"/>
          </a:p>
        </p:txBody>
      </p:sp>
      <p:sp>
        <p:nvSpPr>
          <p:cNvPr id="6" name="Footer Placeholder 5">
            <a:extLst>
              <a:ext uri="{FF2B5EF4-FFF2-40B4-BE49-F238E27FC236}">
                <a16:creationId xmlns:a16="http://schemas.microsoft.com/office/drawing/2014/main" id="{A0282AB7-CA5B-4BB2-9297-72F42A2F2BAB}"/>
              </a:ext>
            </a:extLst>
          </p:cNvPr>
          <p:cNvSpPr>
            <a:spLocks noGrp="1"/>
          </p:cNvSpPr>
          <p:nvPr>
            <p:ph type="ftr" sz="quarter" idx="11"/>
          </p:nvPr>
        </p:nvSpPr>
        <p:spPr/>
        <p:txBody>
          <a:bodyPr/>
          <a:lstStyle>
            <a:lvl1pPr>
              <a:defRPr>
                <a:solidFill>
                  <a:schemeClr val="bg1"/>
                </a:solidFill>
              </a:defRPr>
            </a:lvl1pPr>
          </a:lstStyle>
          <a:p>
            <a:r>
              <a:rPr lang="en-US"/>
              <a:t>© 2018 Cognizant</a:t>
            </a:r>
            <a:endParaRPr lang="en-US" dirty="0"/>
          </a:p>
        </p:txBody>
      </p:sp>
      <p:sp>
        <p:nvSpPr>
          <p:cNvPr id="7" name="Slide Number Placeholder 6">
            <a:extLst>
              <a:ext uri="{FF2B5EF4-FFF2-40B4-BE49-F238E27FC236}">
                <a16:creationId xmlns:a16="http://schemas.microsoft.com/office/drawing/2014/main" id="{69F0976E-13F2-445E-A5C4-28915A054515}"/>
              </a:ext>
            </a:extLst>
          </p:cNvPr>
          <p:cNvSpPr>
            <a:spLocks noGrp="1"/>
          </p:cNvSpPr>
          <p:nvPr>
            <p:ph type="sldNum" sz="quarter" idx="12"/>
          </p:nvPr>
        </p:nvSpPr>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2211AD09-EFF5-4259-BC1F-AFBAA6EE5437}"/>
              </a:ext>
            </a:extLst>
          </p:cNvPr>
          <p:cNvCxnSpPr>
            <a:cxnSpLocks/>
          </p:cNvCxnSpPr>
          <p:nvPr userDrawn="1"/>
        </p:nvCxnSpPr>
        <p:spPr>
          <a:xfrm>
            <a:off x="511994" y="6254496"/>
            <a:ext cx="11151212"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5BD48D0-E8C8-4058-B322-A6DC8E33D793}"/>
              </a:ext>
            </a:extLst>
          </p:cNvPr>
          <p:cNvPicPr>
            <a:picLocks noChangeAspect="1"/>
          </p:cNvPicPr>
          <p:nvPr userDrawn="1"/>
        </p:nvPicPr>
        <p:blipFill>
          <a:blip r:embed="rId2"/>
          <a:stretch>
            <a:fillRect/>
          </a:stretch>
        </p:blipFill>
        <p:spPr bwMode="black">
          <a:xfrm>
            <a:off x="9956525" y="6373368"/>
            <a:ext cx="1700001" cy="365760"/>
          </a:xfrm>
          <a:prstGeom prst="rect">
            <a:avLst/>
          </a:prstGeom>
        </p:spPr>
      </p:pic>
    </p:spTree>
    <p:extLst>
      <p:ext uri="{BB962C8B-B14F-4D97-AF65-F5344CB8AC3E}">
        <p14:creationId xmlns:p14="http://schemas.microsoft.com/office/powerpoint/2010/main" val="3376419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Header &amp; 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26E17DD-19FC-4C3A-8168-1354DEB9B32C}"/>
              </a:ext>
            </a:extLst>
          </p:cNvPr>
          <p:cNvSpPr>
            <a:spLocks noGrp="1"/>
          </p:cNvSpPr>
          <p:nvPr>
            <p:ph idx="1"/>
          </p:nvPr>
        </p:nvSpPr>
        <p:spPr>
          <a:xfrm>
            <a:off x="510797" y="1682496"/>
            <a:ext cx="11152405" cy="44256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5">
            <a:extLst>
              <a:ext uri="{FF2B5EF4-FFF2-40B4-BE49-F238E27FC236}">
                <a16:creationId xmlns:a16="http://schemas.microsoft.com/office/drawing/2014/main" id="{91D511AA-6A21-4D17-A7EA-84E88C35C4DA}"/>
              </a:ext>
            </a:extLst>
          </p:cNvPr>
          <p:cNvSpPr>
            <a:spLocks noGrp="1"/>
          </p:cNvSpPr>
          <p:nvPr>
            <p:ph type="dt" sz="half" idx="10"/>
          </p:nvPr>
        </p:nvSpPr>
        <p:spPr/>
        <p:txBody>
          <a:bodyPr/>
          <a:lstStyle/>
          <a:p>
            <a:fld id="{D458313F-8A13-4A41-A8D7-31FB2FB074CF}" type="datetime1">
              <a:rPr lang="en-US" smtClean="0"/>
              <a:t>10/26/2019</a:t>
            </a:fld>
            <a:endParaRPr lang="en-US" dirty="0"/>
          </a:p>
        </p:txBody>
      </p:sp>
      <p:sp>
        <p:nvSpPr>
          <p:cNvPr id="7" name="Footer Placeholder 6">
            <a:extLst>
              <a:ext uri="{FF2B5EF4-FFF2-40B4-BE49-F238E27FC236}">
                <a16:creationId xmlns:a16="http://schemas.microsoft.com/office/drawing/2014/main" id="{3B1582F7-096C-4E61-A430-37DE800FD8E9}"/>
              </a:ext>
            </a:extLst>
          </p:cNvPr>
          <p:cNvSpPr>
            <a:spLocks noGrp="1"/>
          </p:cNvSpPr>
          <p:nvPr>
            <p:ph type="ftr" sz="quarter" idx="11"/>
          </p:nvPr>
        </p:nvSpPr>
        <p:spPr/>
        <p:txBody>
          <a:bodyPr/>
          <a:lstStyle/>
          <a:p>
            <a:r>
              <a:rPr lang="en-US"/>
              <a:t>© 2018 Cognizant</a:t>
            </a:r>
            <a:endParaRPr lang="en-US" dirty="0"/>
          </a:p>
        </p:txBody>
      </p:sp>
      <p:sp>
        <p:nvSpPr>
          <p:cNvPr id="10" name="Slide Number Placeholder 9">
            <a:extLst>
              <a:ext uri="{FF2B5EF4-FFF2-40B4-BE49-F238E27FC236}">
                <a16:creationId xmlns:a16="http://schemas.microsoft.com/office/drawing/2014/main" id="{6DECEAA4-0F33-4B6D-A269-0A7754EC7763}"/>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52B07E44-2946-4C76-AAE8-51C4712E237F}"/>
              </a:ext>
            </a:extLst>
          </p:cNvPr>
          <p:cNvCxnSpPr>
            <a:cxnSpLocks/>
          </p:cNvCxnSpPr>
          <p:nvPr userDrawn="1"/>
        </p:nvCxnSpPr>
        <p:spPr>
          <a:xfrm>
            <a:off x="505317" y="6254496"/>
            <a:ext cx="11151212"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B0FBDCD-BEEF-402D-8FD6-B67C618D658B}"/>
              </a:ext>
            </a:extLst>
          </p:cNvPr>
          <p:cNvPicPr>
            <a:picLocks noChangeAspect="1"/>
          </p:cNvPicPr>
          <p:nvPr userDrawn="1"/>
        </p:nvPicPr>
        <p:blipFill>
          <a:blip r:embed="rId2"/>
          <a:stretch>
            <a:fillRect/>
          </a:stretch>
        </p:blipFill>
        <p:spPr bwMode="black">
          <a:xfrm>
            <a:off x="9956525" y="6373368"/>
            <a:ext cx="1700001" cy="365760"/>
          </a:xfrm>
          <a:prstGeom prst="rect">
            <a:avLst/>
          </a:prstGeom>
        </p:spPr>
      </p:pic>
    </p:spTree>
    <p:extLst>
      <p:ext uri="{BB962C8B-B14F-4D97-AF65-F5344CB8AC3E}">
        <p14:creationId xmlns:p14="http://schemas.microsoft.com/office/powerpoint/2010/main" val="95961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Header &amp; 2-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510797" y="365760"/>
            <a:ext cx="11152405" cy="106070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510797" y="1682496"/>
            <a:ext cx="5472827" cy="44256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6190374" y="1682496"/>
            <a:ext cx="5472827" cy="44256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F7C4CB0-E1A6-4DBC-8C27-B432BF957BCC}"/>
              </a:ext>
            </a:extLst>
          </p:cNvPr>
          <p:cNvSpPr>
            <a:spLocks noGrp="1"/>
          </p:cNvSpPr>
          <p:nvPr>
            <p:ph type="dt" sz="half" idx="10"/>
          </p:nvPr>
        </p:nvSpPr>
        <p:spPr/>
        <p:txBody>
          <a:bodyPr/>
          <a:lstStyle/>
          <a:p>
            <a:fld id="{87947146-9954-4458-9279-AA08A3B071CD}" type="datetime1">
              <a:rPr lang="en-US" smtClean="0"/>
              <a:t>10/26/2019</a:t>
            </a:fld>
            <a:endParaRPr lang="en-US" dirty="0"/>
          </a:p>
        </p:txBody>
      </p:sp>
      <p:sp>
        <p:nvSpPr>
          <p:cNvPr id="6" name="Footer Placeholder 5">
            <a:extLst>
              <a:ext uri="{FF2B5EF4-FFF2-40B4-BE49-F238E27FC236}">
                <a16:creationId xmlns:a16="http://schemas.microsoft.com/office/drawing/2014/main" id="{599FAE45-F8BC-40F3-9164-D36C18C3F03A}"/>
              </a:ext>
            </a:extLst>
          </p:cNvPr>
          <p:cNvSpPr>
            <a:spLocks noGrp="1"/>
          </p:cNvSpPr>
          <p:nvPr>
            <p:ph type="ftr" sz="quarter" idx="11"/>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FB3BC111-2740-46AF-A4EE-25875C41C2BA}"/>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3D1A41C7-0BA2-435B-A8CC-4AA343893F35}"/>
              </a:ext>
            </a:extLst>
          </p:cNvPr>
          <p:cNvCxnSpPr>
            <a:cxnSpLocks/>
          </p:cNvCxnSpPr>
          <p:nvPr userDrawn="1"/>
        </p:nvCxnSpPr>
        <p:spPr>
          <a:xfrm>
            <a:off x="505317" y="6254496"/>
            <a:ext cx="11151212"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8D86F33D-B3A6-4729-A0FB-5DC8F3DD4FCB}"/>
              </a:ext>
            </a:extLst>
          </p:cNvPr>
          <p:cNvPicPr>
            <a:picLocks noChangeAspect="1"/>
          </p:cNvPicPr>
          <p:nvPr userDrawn="1"/>
        </p:nvPicPr>
        <p:blipFill>
          <a:blip r:embed="rId2"/>
          <a:stretch>
            <a:fillRect/>
          </a:stretch>
        </p:blipFill>
        <p:spPr bwMode="black">
          <a:xfrm>
            <a:off x="9956525" y="6373368"/>
            <a:ext cx="1700001" cy="365760"/>
          </a:xfrm>
          <a:prstGeom prst="rect">
            <a:avLst/>
          </a:prstGeom>
        </p:spPr>
      </p:pic>
    </p:spTree>
    <p:extLst>
      <p:ext uri="{BB962C8B-B14F-4D97-AF65-F5344CB8AC3E}">
        <p14:creationId xmlns:p14="http://schemas.microsoft.com/office/powerpoint/2010/main" val="1786842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Header &amp; 3-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510797" y="365760"/>
            <a:ext cx="11152405" cy="106070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510797" y="1682496"/>
            <a:ext cx="3575580" cy="44256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299210" y="1682496"/>
            <a:ext cx="3575580" cy="44256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3">
            <a:extLst>
              <a:ext uri="{FF2B5EF4-FFF2-40B4-BE49-F238E27FC236}">
                <a16:creationId xmlns:a16="http://schemas.microsoft.com/office/drawing/2014/main" id="{617AA6AF-2E25-4B76-8264-0127F05158B5}"/>
              </a:ext>
            </a:extLst>
          </p:cNvPr>
          <p:cNvSpPr>
            <a:spLocks noGrp="1"/>
          </p:cNvSpPr>
          <p:nvPr>
            <p:ph sz="half" idx="13"/>
          </p:nvPr>
        </p:nvSpPr>
        <p:spPr>
          <a:xfrm>
            <a:off x="8087622" y="1682496"/>
            <a:ext cx="3575580" cy="44256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D7A35C2-C0F4-49D9-B722-67323A6F7FD1}"/>
              </a:ext>
            </a:extLst>
          </p:cNvPr>
          <p:cNvSpPr>
            <a:spLocks noGrp="1"/>
          </p:cNvSpPr>
          <p:nvPr>
            <p:ph type="dt" sz="half" idx="14"/>
          </p:nvPr>
        </p:nvSpPr>
        <p:spPr/>
        <p:txBody>
          <a:bodyPr/>
          <a:lstStyle/>
          <a:p>
            <a:fld id="{29509183-A3A4-4971-BEBF-1DCDFEAEA734}" type="datetime1">
              <a:rPr lang="en-US" smtClean="0"/>
              <a:t>10/26/2019</a:t>
            </a:fld>
            <a:endParaRPr lang="en-US" dirty="0"/>
          </a:p>
        </p:txBody>
      </p:sp>
      <p:sp>
        <p:nvSpPr>
          <p:cNvPr id="6" name="Footer Placeholder 5">
            <a:extLst>
              <a:ext uri="{FF2B5EF4-FFF2-40B4-BE49-F238E27FC236}">
                <a16:creationId xmlns:a16="http://schemas.microsoft.com/office/drawing/2014/main" id="{F38FFCDF-15C2-443A-9747-477B83B8CFC9}"/>
              </a:ext>
            </a:extLst>
          </p:cNvPr>
          <p:cNvSpPr>
            <a:spLocks noGrp="1"/>
          </p:cNvSpPr>
          <p:nvPr>
            <p:ph type="ftr" sz="quarter" idx="15"/>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C4063F49-35A6-44FE-8D1B-AF1E3728CAC2}"/>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4C6EBED9-9EFE-447A-BEE0-FCC12D286A78}"/>
              </a:ext>
            </a:extLst>
          </p:cNvPr>
          <p:cNvCxnSpPr>
            <a:cxnSpLocks/>
          </p:cNvCxnSpPr>
          <p:nvPr userDrawn="1"/>
        </p:nvCxnSpPr>
        <p:spPr>
          <a:xfrm>
            <a:off x="505317" y="6254496"/>
            <a:ext cx="11151212"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B87AFB02-A938-4E08-B29B-ED6F9D443187}"/>
              </a:ext>
            </a:extLst>
          </p:cNvPr>
          <p:cNvPicPr>
            <a:picLocks noChangeAspect="1"/>
          </p:cNvPicPr>
          <p:nvPr userDrawn="1"/>
        </p:nvPicPr>
        <p:blipFill>
          <a:blip r:embed="rId2"/>
          <a:stretch>
            <a:fillRect/>
          </a:stretch>
        </p:blipFill>
        <p:spPr bwMode="black">
          <a:xfrm>
            <a:off x="9956525" y="6373368"/>
            <a:ext cx="1700001" cy="365760"/>
          </a:xfrm>
          <a:prstGeom prst="rect">
            <a:avLst/>
          </a:prstGeom>
        </p:spPr>
      </p:pic>
    </p:spTree>
    <p:extLst>
      <p:ext uri="{BB962C8B-B14F-4D97-AF65-F5344CB8AC3E}">
        <p14:creationId xmlns:p14="http://schemas.microsoft.com/office/powerpoint/2010/main" val="2195021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er &amp; 2-column (1/3, 2/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510797" y="365760"/>
            <a:ext cx="11152405" cy="106070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510797" y="1682496"/>
            <a:ext cx="3575580" cy="44256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299212" y="1682496"/>
            <a:ext cx="7363993" cy="44256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31406E-2CA1-499E-A808-27B124490AF3}"/>
              </a:ext>
            </a:extLst>
          </p:cNvPr>
          <p:cNvSpPr>
            <a:spLocks noGrp="1"/>
          </p:cNvSpPr>
          <p:nvPr>
            <p:ph type="dt" sz="half" idx="10"/>
          </p:nvPr>
        </p:nvSpPr>
        <p:spPr/>
        <p:txBody>
          <a:bodyPr/>
          <a:lstStyle/>
          <a:p>
            <a:fld id="{7C6C5538-3BC1-4274-BECE-326EC075782F}" type="datetime1">
              <a:rPr lang="en-US" smtClean="0"/>
              <a:t>10/26/2019</a:t>
            </a:fld>
            <a:endParaRPr lang="en-US" dirty="0"/>
          </a:p>
        </p:txBody>
      </p:sp>
      <p:sp>
        <p:nvSpPr>
          <p:cNvPr id="6" name="Footer Placeholder 5">
            <a:extLst>
              <a:ext uri="{FF2B5EF4-FFF2-40B4-BE49-F238E27FC236}">
                <a16:creationId xmlns:a16="http://schemas.microsoft.com/office/drawing/2014/main" id="{E8B5E847-C84C-457F-B901-2EEB12AD94F8}"/>
              </a:ext>
            </a:extLst>
          </p:cNvPr>
          <p:cNvSpPr>
            <a:spLocks noGrp="1"/>
          </p:cNvSpPr>
          <p:nvPr>
            <p:ph type="ftr" sz="quarter" idx="11"/>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F1C10D1C-F2EA-46B6-B35A-881C8F5C67FE}"/>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4149C702-A52C-4836-AD09-FFA898A62A90}"/>
              </a:ext>
            </a:extLst>
          </p:cNvPr>
          <p:cNvCxnSpPr>
            <a:cxnSpLocks/>
          </p:cNvCxnSpPr>
          <p:nvPr userDrawn="1"/>
        </p:nvCxnSpPr>
        <p:spPr>
          <a:xfrm>
            <a:off x="505317" y="6254496"/>
            <a:ext cx="11151212"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2FD43C0D-A77C-4195-A4E0-023F5CDE9415}"/>
              </a:ext>
            </a:extLst>
          </p:cNvPr>
          <p:cNvPicPr>
            <a:picLocks noChangeAspect="1"/>
          </p:cNvPicPr>
          <p:nvPr userDrawn="1"/>
        </p:nvPicPr>
        <p:blipFill>
          <a:blip r:embed="rId2"/>
          <a:stretch>
            <a:fillRect/>
          </a:stretch>
        </p:blipFill>
        <p:spPr bwMode="black">
          <a:xfrm>
            <a:off x="9956525" y="6373368"/>
            <a:ext cx="1700001" cy="365760"/>
          </a:xfrm>
          <a:prstGeom prst="rect">
            <a:avLst/>
          </a:prstGeom>
        </p:spPr>
      </p:pic>
    </p:spTree>
    <p:extLst>
      <p:ext uri="{BB962C8B-B14F-4D97-AF65-F5344CB8AC3E}">
        <p14:creationId xmlns:p14="http://schemas.microsoft.com/office/powerpoint/2010/main" val="3052656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510797" y="365760"/>
            <a:ext cx="11152405" cy="1060704"/>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510797" y="1682496"/>
            <a:ext cx="11152405" cy="4425696"/>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417B5ED4-B674-4C32-9514-6C6A986BC37F}"/>
              </a:ext>
            </a:extLst>
          </p:cNvPr>
          <p:cNvSpPr>
            <a:spLocks noGrp="1"/>
          </p:cNvSpPr>
          <p:nvPr>
            <p:ph type="dt" sz="half" idx="2"/>
          </p:nvPr>
        </p:nvSpPr>
        <p:spPr>
          <a:xfrm>
            <a:off x="7297103" y="6400800"/>
            <a:ext cx="1216184" cy="207264"/>
          </a:xfrm>
          <a:prstGeom prst="rect">
            <a:avLst/>
          </a:prstGeom>
        </p:spPr>
        <p:txBody>
          <a:bodyPr vert="horz" lIns="0" tIns="0" rIns="0" bIns="0" rtlCol="0" anchor="ctr"/>
          <a:lstStyle>
            <a:lvl1pPr algn="r">
              <a:defRPr sz="751">
                <a:solidFill>
                  <a:schemeClr val="tx1"/>
                </a:solidFill>
              </a:defRPr>
            </a:lvl1pPr>
          </a:lstStyle>
          <a:p>
            <a:fld id="{72C7141F-1075-416F-B85B-2A67B4DBA6BF}" type="datetime1">
              <a:rPr lang="en-US" smtClean="0"/>
              <a:t>10/26/2019</a:t>
            </a:fld>
            <a:endParaRPr lang="en-US" dirty="0"/>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851329" y="6400800"/>
            <a:ext cx="6080919" cy="207264"/>
          </a:xfrm>
          <a:prstGeom prst="rect">
            <a:avLst/>
          </a:prstGeom>
        </p:spPr>
        <p:txBody>
          <a:bodyPr vert="horz" lIns="0" tIns="0" rIns="0" bIns="0" rtlCol="0" anchor="ctr"/>
          <a:lstStyle>
            <a:lvl1pPr algn="l">
              <a:defRPr sz="751">
                <a:solidFill>
                  <a:schemeClr val="tx1"/>
                </a:solidFill>
              </a:defRPr>
            </a:lvl1pPr>
            <a:lvl2pPr marL="0" indent="0">
              <a:defRPr sz="751"/>
            </a:lvl2pPr>
            <a:lvl3pPr marL="0" indent="0">
              <a:defRPr sz="751"/>
            </a:lvl3pPr>
            <a:lvl4pPr marL="0" indent="0">
              <a:defRPr sz="751"/>
            </a:lvl4pPr>
            <a:lvl5pPr marL="0" indent="0">
              <a:defRPr sz="751"/>
            </a:lvl5pPr>
            <a:lvl6pPr marL="0" indent="0">
              <a:defRPr sz="751"/>
            </a:lvl6pPr>
            <a:lvl7pPr marL="0" indent="0">
              <a:defRPr sz="751"/>
            </a:lvl7pPr>
            <a:lvl8pPr marL="0" indent="0">
              <a:defRPr sz="751"/>
            </a:lvl8pPr>
            <a:lvl9pPr marL="0" indent="0">
              <a:defRPr sz="751"/>
            </a:lvl9pPr>
          </a:lstStyle>
          <a:p>
            <a:r>
              <a:rPr lang="en-US"/>
              <a:t>© 2018 Cognizant</a:t>
            </a:r>
            <a:endParaRPr lang="en-US" dirty="0"/>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510797" y="6400800"/>
            <a:ext cx="304046" cy="207264"/>
          </a:xfrm>
          <a:prstGeom prst="rect">
            <a:avLst/>
          </a:prstGeom>
        </p:spPr>
        <p:txBody>
          <a:bodyPr vert="horz" lIns="0" tIns="0" rIns="0" bIns="0" rtlCol="0" anchor="ctr"/>
          <a:lstStyle>
            <a:lvl1pPr algn="l">
              <a:defRPr sz="900" b="1">
                <a:solidFill>
                  <a:schemeClr val="accent6"/>
                </a:solidFill>
              </a:defRPr>
            </a:lvl1pPr>
          </a:lstStyle>
          <a:p>
            <a:fld id="{2EFEF571-C9B4-4D92-A7F7-315B894862A8}" type="slidenum">
              <a:rPr lang="en-US" smtClean="0"/>
              <a:pPr/>
              <a:t>‹#›</a:t>
            </a:fld>
            <a:endParaRPr lang="en-US" dirty="0"/>
          </a:p>
        </p:txBody>
      </p:sp>
      <p:sp>
        <p:nvSpPr>
          <p:cNvPr id="4" name="hl" descr=" ">
            <a:extLst>
              <a:ext uri="{FF2B5EF4-FFF2-40B4-BE49-F238E27FC236}">
                <a16:creationId xmlns:a16="http://schemas.microsoft.com/office/drawing/2014/main" id="{7ECEEC43-DA60-4885-B426-61F393ADD375}"/>
              </a:ext>
            </a:extLst>
          </p:cNvPr>
          <p:cNvSpPr txBox="1"/>
          <p:nvPr userDrawn="1"/>
        </p:nvSpPr>
        <p:spPr>
          <a:xfrm>
            <a:off x="0" y="0"/>
            <a:ext cx="12161838" cy="130805"/>
          </a:xfrm>
          <a:prstGeom prst="rect">
            <a:avLst/>
          </a:prstGeom>
        </p:spPr>
        <p:txBody>
          <a:bodyPr vert="horz" wrap="square" lIns="0" tIns="0" rIns="0" bIns="0" rtlCol="0">
            <a:spAutoFit/>
          </a:bodyPr>
          <a:lstStyle/>
          <a:p>
            <a:pPr algn="l"/>
            <a:r>
              <a:rPr lang="en-US" sz="850" b="0" i="0" u="none" baseline="0">
                <a:solidFill>
                  <a:srgbClr val="FFFFFF"/>
                </a:solidFill>
                <a:latin typeface="arial" panose="020B0604020202020204" pitchFamily="34" charset="0"/>
              </a:rPr>
              <a:t> </a:t>
            </a:r>
            <a:endParaRPr lang="en-US" sz="850" b="0" i="0" u="none" baseline="0" dirty="0">
              <a:solidFill>
                <a:srgbClr val="FFFFFF"/>
              </a:solidFill>
              <a:latin typeface="arial" panose="020B0604020202020204" pitchFamily="34" charset="0"/>
            </a:endParaRPr>
          </a:p>
        </p:txBody>
      </p:sp>
      <p:sp>
        <p:nvSpPr>
          <p:cNvPr id="5" name="hc" descr=" ">
            <a:extLst>
              <a:ext uri="{FF2B5EF4-FFF2-40B4-BE49-F238E27FC236}">
                <a16:creationId xmlns:a16="http://schemas.microsoft.com/office/drawing/2014/main" id="{8C2010AA-0748-4B4E-8EAE-F489F184D9EA}"/>
              </a:ext>
            </a:extLst>
          </p:cNvPr>
          <p:cNvSpPr txBox="1"/>
          <p:nvPr userDrawn="1"/>
        </p:nvSpPr>
        <p:spPr>
          <a:xfrm>
            <a:off x="0" y="0"/>
            <a:ext cx="12161838" cy="130805"/>
          </a:xfrm>
          <a:prstGeom prst="rect">
            <a:avLst/>
          </a:prstGeom>
        </p:spPr>
        <p:txBody>
          <a:bodyPr vert="horz" wrap="square" lIns="0" tIns="0" rIns="0" bIns="0" rtlCol="0">
            <a:spAutoFit/>
          </a:bodyPr>
          <a:lstStyle/>
          <a:p>
            <a:pPr algn="ctr"/>
            <a:r>
              <a:rPr lang="en-US" sz="850" b="0" i="0" u="none" baseline="0">
                <a:solidFill>
                  <a:srgbClr val="FFFFFF"/>
                </a:solidFill>
                <a:latin typeface="arial" panose="020B0604020202020204" pitchFamily="34" charset="0"/>
              </a:rPr>
              <a:t> </a:t>
            </a:r>
            <a:endParaRPr lang="en-US" sz="850" b="0" i="0" u="none" baseline="0" dirty="0">
              <a:solidFill>
                <a:srgbClr val="FFFFFF"/>
              </a:solidFill>
              <a:latin typeface="arial" panose="020B0604020202020204" pitchFamily="34" charset="0"/>
            </a:endParaRPr>
          </a:p>
        </p:txBody>
      </p:sp>
      <p:sp>
        <p:nvSpPr>
          <p:cNvPr id="6" name="hr" descr=" ">
            <a:extLst>
              <a:ext uri="{FF2B5EF4-FFF2-40B4-BE49-F238E27FC236}">
                <a16:creationId xmlns:a16="http://schemas.microsoft.com/office/drawing/2014/main" id="{6E81CC11-75F1-4453-A3EB-592BC4F0852B}"/>
              </a:ext>
            </a:extLst>
          </p:cNvPr>
          <p:cNvSpPr txBox="1"/>
          <p:nvPr userDrawn="1"/>
        </p:nvSpPr>
        <p:spPr>
          <a:xfrm>
            <a:off x="0" y="0"/>
            <a:ext cx="12161838" cy="130805"/>
          </a:xfrm>
          <a:prstGeom prst="rect">
            <a:avLst/>
          </a:prstGeom>
        </p:spPr>
        <p:txBody>
          <a:bodyPr vert="horz" wrap="square" lIns="0" tIns="0" rIns="0" bIns="0" rtlCol="0">
            <a:spAutoFit/>
          </a:bodyPr>
          <a:lstStyle/>
          <a:p>
            <a:pPr algn="r"/>
            <a:r>
              <a:rPr lang="en-US" sz="850" b="0" i="0" u="none" baseline="0">
                <a:solidFill>
                  <a:srgbClr val="FFFFFF"/>
                </a:solidFill>
                <a:latin typeface="arial" panose="020B0604020202020204" pitchFamily="34" charset="0"/>
              </a:rPr>
              <a:t> </a:t>
            </a:r>
            <a:endParaRPr lang="en-US" sz="850" b="0" i="0" u="none" baseline="0" dirty="0">
              <a:solidFill>
                <a:srgbClr val="FFFFFF"/>
              </a:solidFill>
              <a:latin typeface="arial" panose="020B0604020202020204" pitchFamily="34" charset="0"/>
            </a:endParaRPr>
          </a:p>
        </p:txBody>
      </p:sp>
      <p:sp>
        <p:nvSpPr>
          <p:cNvPr id="7" name="fl" descr=" ">
            <a:extLst>
              <a:ext uri="{FF2B5EF4-FFF2-40B4-BE49-F238E27FC236}">
                <a16:creationId xmlns:a16="http://schemas.microsoft.com/office/drawing/2014/main" id="{D751E2B5-F7E9-447F-ACF0-36CCDAF6A077}"/>
              </a:ext>
            </a:extLst>
          </p:cNvPr>
          <p:cNvSpPr txBox="1"/>
          <p:nvPr userDrawn="1"/>
        </p:nvSpPr>
        <p:spPr>
          <a:xfrm>
            <a:off x="0" y="6537960"/>
            <a:ext cx="12161838" cy="130805"/>
          </a:xfrm>
          <a:prstGeom prst="rect">
            <a:avLst/>
          </a:prstGeom>
        </p:spPr>
        <p:txBody>
          <a:bodyPr vert="horz" wrap="square" lIns="0" tIns="0" rIns="0" bIns="0" rtlCol="0">
            <a:spAutoFit/>
          </a:bodyPr>
          <a:lstStyle/>
          <a:p>
            <a:pPr algn="l"/>
            <a:r>
              <a:rPr lang="en-US" sz="850" b="0" i="0" u="none" baseline="0">
                <a:solidFill>
                  <a:srgbClr val="FFFFFF"/>
                </a:solidFill>
                <a:latin typeface="arial" panose="020B0604020202020204" pitchFamily="34" charset="0"/>
              </a:rPr>
              <a:t> </a:t>
            </a:r>
            <a:endParaRPr lang="en-US" sz="850" b="0" i="0" u="none" baseline="0" dirty="0">
              <a:solidFill>
                <a:srgbClr val="FFFFFF"/>
              </a:solidFill>
              <a:latin typeface="arial" panose="020B0604020202020204" pitchFamily="34" charset="0"/>
            </a:endParaRPr>
          </a:p>
        </p:txBody>
      </p:sp>
      <p:sp>
        <p:nvSpPr>
          <p:cNvPr id="11" name="fc" descr=" ">
            <a:extLst>
              <a:ext uri="{FF2B5EF4-FFF2-40B4-BE49-F238E27FC236}">
                <a16:creationId xmlns:a16="http://schemas.microsoft.com/office/drawing/2014/main" id="{6B67A3B3-57D4-45E0-916C-43EDB5CBFF09}"/>
              </a:ext>
            </a:extLst>
          </p:cNvPr>
          <p:cNvSpPr txBox="1"/>
          <p:nvPr userDrawn="1"/>
        </p:nvSpPr>
        <p:spPr>
          <a:xfrm>
            <a:off x="0" y="6537960"/>
            <a:ext cx="12161838" cy="130805"/>
          </a:xfrm>
          <a:prstGeom prst="rect">
            <a:avLst/>
          </a:prstGeom>
        </p:spPr>
        <p:txBody>
          <a:bodyPr vert="horz" wrap="square" lIns="0" tIns="0" rIns="0" bIns="0" rtlCol="0">
            <a:spAutoFit/>
          </a:bodyPr>
          <a:lstStyle/>
          <a:p>
            <a:pPr algn="ctr"/>
            <a:r>
              <a:rPr lang="en-US" sz="850" b="0" i="0" u="none" baseline="0">
                <a:solidFill>
                  <a:srgbClr val="FFFFFF"/>
                </a:solidFill>
                <a:latin typeface="arial" panose="020B0604020202020204" pitchFamily="34" charset="0"/>
              </a:rPr>
              <a:t> </a:t>
            </a:r>
            <a:endParaRPr lang="en-US" sz="850" b="0" i="0" u="none" baseline="0" dirty="0">
              <a:solidFill>
                <a:srgbClr val="FFFFFF"/>
              </a:solidFill>
              <a:latin typeface="arial" panose="020B0604020202020204" pitchFamily="34" charset="0"/>
            </a:endParaRPr>
          </a:p>
        </p:txBody>
      </p:sp>
      <p:sp>
        <p:nvSpPr>
          <p:cNvPr id="12" name="fr" descr=" ">
            <a:extLst>
              <a:ext uri="{FF2B5EF4-FFF2-40B4-BE49-F238E27FC236}">
                <a16:creationId xmlns:a16="http://schemas.microsoft.com/office/drawing/2014/main" id="{5908C6D0-6E5A-45B2-B5EF-56D97AB1E113}"/>
              </a:ext>
            </a:extLst>
          </p:cNvPr>
          <p:cNvSpPr txBox="1"/>
          <p:nvPr userDrawn="1"/>
        </p:nvSpPr>
        <p:spPr>
          <a:xfrm>
            <a:off x="0" y="6537960"/>
            <a:ext cx="12161838" cy="130805"/>
          </a:xfrm>
          <a:prstGeom prst="rect">
            <a:avLst/>
          </a:prstGeom>
        </p:spPr>
        <p:txBody>
          <a:bodyPr vert="horz" wrap="square" lIns="0" tIns="0" rIns="0" bIns="0" rtlCol="0">
            <a:spAutoFit/>
          </a:bodyPr>
          <a:lstStyle/>
          <a:p>
            <a:pPr algn="r"/>
            <a:r>
              <a:rPr lang="en-US" sz="850" b="0" i="0" u="none" baseline="0">
                <a:solidFill>
                  <a:srgbClr val="FFFFFF"/>
                </a:solidFill>
                <a:latin typeface="arial" panose="020B0604020202020204" pitchFamily="34" charset="0"/>
              </a:rPr>
              <a:t> </a:t>
            </a:r>
            <a:endParaRPr lang="en-US" sz="850" b="0" i="0" u="none" baseline="0" dirty="0">
              <a:solidFill>
                <a:srgbClr val="FFFFFF"/>
              </a:solidFill>
              <a:latin typeface="arial" panose="020B0604020202020204" pitchFamily="34" charset="0"/>
            </a:endParaRPr>
          </a:p>
        </p:txBody>
      </p:sp>
    </p:spTree>
    <p:extLst>
      <p:ext uri="{BB962C8B-B14F-4D97-AF65-F5344CB8AC3E}">
        <p14:creationId xmlns:p14="http://schemas.microsoft.com/office/powerpoint/2010/main" val="1422930743"/>
      </p:ext>
    </p:extLst>
  </p:cSld>
  <p:clrMap bg1="lt1" tx1="dk1" bg2="lt2" tx2="dk2" accent1="accent1" accent2="accent2" accent3="accent3" accent4="accent4" accent5="accent5" accent6="accent6" hlink="hlink" folHlink="folHlink"/>
  <p:sldLayoutIdLst>
    <p:sldLayoutId id="2147483812" r:id="rId1"/>
    <p:sldLayoutId id="2147483810" r:id="rId2"/>
    <p:sldLayoutId id="2147483813" r:id="rId3"/>
    <p:sldLayoutId id="2147483724" r:id="rId4"/>
    <p:sldLayoutId id="2147483725" r:id="rId5"/>
    <p:sldLayoutId id="2147483709" r:id="rId6"/>
    <p:sldLayoutId id="2147483711" r:id="rId7"/>
    <p:sldLayoutId id="2147483726" r:id="rId8"/>
    <p:sldLayoutId id="2147483793" r:id="rId9"/>
    <p:sldLayoutId id="2147483794" r:id="rId10"/>
    <p:sldLayoutId id="2147483720" r:id="rId11"/>
    <p:sldLayoutId id="2147483783" r:id="rId12"/>
    <p:sldLayoutId id="2147483784" r:id="rId13"/>
    <p:sldLayoutId id="2147483727" r:id="rId14"/>
    <p:sldLayoutId id="2147483776" r:id="rId15"/>
    <p:sldLayoutId id="2147483806" r:id="rId16"/>
    <p:sldLayoutId id="2147483807" r:id="rId17"/>
    <p:sldLayoutId id="2147483781" r:id="rId18"/>
    <p:sldLayoutId id="2147483808" r:id="rId19"/>
    <p:sldLayoutId id="2147483809" r:id="rId20"/>
    <p:sldLayoutId id="2147483797" r:id="rId21"/>
    <p:sldLayoutId id="2147483798" r:id="rId22"/>
    <p:sldLayoutId id="2147483799" r:id="rId23"/>
    <p:sldLayoutId id="2147483700" r:id="rId24"/>
    <p:sldLayoutId id="2147483663" r:id="rId25"/>
    <p:sldLayoutId id="2147483683" r:id="rId26"/>
    <p:sldLayoutId id="2147483682" r:id="rId27"/>
    <p:sldLayoutId id="2147483664" r:id="rId28"/>
    <p:sldLayoutId id="2147483670" r:id="rId29"/>
    <p:sldLayoutId id="2147483733" r:id="rId30"/>
    <p:sldLayoutId id="2147483782" r:id="rId31"/>
    <p:sldLayoutId id="2147483672" r:id="rId32"/>
    <p:sldLayoutId id="2147483816" r:id="rId33"/>
    <p:sldLayoutId id="2147483824" r:id="rId34"/>
  </p:sldLayoutIdLst>
  <p:hf hdr="0" dt="0"/>
  <p:txStyles>
    <p:titleStyle>
      <a:lvl1pPr algn="l" defTabSz="914377"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594" indent="-228594" algn="l" defTabSz="914377"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189" indent="-228594" algn="l" defTabSz="914377"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783" indent="-228594" algn="l" defTabSz="914377"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377" indent="-228594" algn="l" defTabSz="914377"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2971" indent="-228594" algn="l" defTabSz="914377"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566" indent="-228594" algn="l" defTabSz="914377"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160" indent="-228594" algn="l" defTabSz="914377"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160" indent="-228594" algn="l" defTabSz="914377"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3.png"/><Relationship Id="rId7" Type="http://schemas.microsoft.com/office/2007/relationships/hdphoto" Target="../media/hdphoto2.wdp"/><Relationship Id="rId2" Type="http://schemas.openxmlformats.org/officeDocument/2006/relationships/notesSlide" Target="../notesSlides/notesSlide7.xml"/><Relationship Id="rId1" Type="http://schemas.openxmlformats.org/officeDocument/2006/relationships/slideLayout" Target="../slideLayouts/slideLayout24.xml"/><Relationship Id="rId6" Type="http://schemas.openxmlformats.org/officeDocument/2006/relationships/image" Target="../media/image15.png"/><Relationship Id="rId5" Type="http://schemas.microsoft.com/office/2007/relationships/hdphoto" Target="../media/hdphoto1.wdp"/><Relationship Id="rId10" Type="http://schemas.openxmlformats.org/officeDocument/2006/relationships/image" Target="../media/image18.png"/><Relationship Id="rId4" Type="http://schemas.openxmlformats.org/officeDocument/2006/relationships/image" Target="../media/image14.png"/><Relationship Id="rId9" Type="http://schemas.openxmlformats.org/officeDocument/2006/relationships/image" Target="../media/image17.png"/></Relationships>
</file>

<file path=ppt/slides/_rels/slide13.xml.rels><?xml version="1.0" encoding="UTF-8" standalone="yes"?>
<Relationships xmlns="http://schemas.openxmlformats.org/package/2006/relationships"><Relationship Id="rId8" Type="http://schemas.openxmlformats.org/officeDocument/2006/relationships/image" Target="../media/image24.jpeg"/><Relationship Id="rId13" Type="http://schemas.openxmlformats.org/officeDocument/2006/relationships/image" Target="../media/image29.jpeg"/><Relationship Id="rId18" Type="http://schemas.openxmlformats.org/officeDocument/2006/relationships/image" Target="../media/image34.png"/><Relationship Id="rId3" Type="http://schemas.openxmlformats.org/officeDocument/2006/relationships/image" Target="../media/image19.png"/><Relationship Id="rId21" Type="http://schemas.openxmlformats.org/officeDocument/2006/relationships/image" Target="../media/image37.png"/><Relationship Id="rId7" Type="http://schemas.openxmlformats.org/officeDocument/2006/relationships/image" Target="../media/image23.jpeg"/><Relationship Id="rId12" Type="http://schemas.openxmlformats.org/officeDocument/2006/relationships/image" Target="../media/image28.png"/><Relationship Id="rId17" Type="http://schemas.openxmlformats.org/officeDocument/2006/relationships/image" Target="../media/image33.png"/><Relationship Id="rId2" Type="http://schemas.openxmlformats.org/officeDocument/2006/relationships/notesSlide" Target="../notesSlides/notesSlide8.xml"/><Relationship Id="rId16" Type="http://schemas.openxmlformats.org/officeDocument/2006/relationships/image" Target="../media/image32.png"/><Relationship Id="rId20" Type="http://schemas.openxmlformats.org/officeDocument/2006/relationships/image" Target="../media/image36.png"/><Relationship Id="rId1" Type="http://schemas.openxmlformats.org/officeDocument/2006/relationships/slideLayout" Target="../slideLayouts/slideLayout24.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5" Type="http://schemas.openxmlformats.org/officeDocument/2006/relationships/image" Target="../media/image31.png"/><Relationship Id="rId23" Type="http://schemas.openxmlformats.org/officeDocument/2006/relationships/image" Target="../media/image39.png"/><Relationship Id="rId10" Type="http://schemas.openxmlformats.org/officeDocument/2006/relationships/image" Target="../media/image26.jpeg"/><Relationship Id="rId19" Type="http://schemas.openxmlformats.org/officeDocument/2006/relationships/image" Target="../media/image35.png"/><Relationship Id="rId4" Type="http://schemas.openxmlformats.org/officeDocument/2006/relationships/image" Target="../media/image20.png"/><Relationship Id="rId9" Type="http://schemas.openxmlformats.org/officeDocument/2006/relationships/image" Target="../media/image25.jpeg"/><Relationship Id="rId14" Type="http://schemas.openxmlformats.org/officeDocument/2006/relationships/image" Target="../media/image30.jpeg"/><Relationship Id="rId22" Type="http://schemas.openxmlformats.org/officeDocument/2006/relationships/image" Target="../media/image3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1189BA5-003D-4606-9AE8-D61C2BE801A7}"/>
              </a:ext>
            </a:extLst>
          </p:cNvPr>
          <p:cNvSpPr>
            <a:spLocks noGrp="1"/>
          </p:cNvSpPr>
          <p:nvPr>
            <p:ph type="ctrTitle"/>
          </p:nvPr>
        </p:nvSpPr>
        <p:spPr>
          <a:xfrm>
            <a:off x="608092" y="3132081"/>
            <a:ext cx="11183574" cy="526298"/>
          </a:xfrm>
        </p:spPr>
        <p:txBody>
          <a:bodyPr/>
          <a:lstStyle/>
          <a:p>
            <a:r>
              <a:rPr lang="en-US" dirty="0"/>
              <a:t>Streaming - Lambda Architecture</a:t>
            </a:r>
          </a:p>
        </p:txBody>
      </p:sp>
      <p:sp>
        <p:nvSpPr>
          <p:cNvPr id="4" name="Subtitle 3">
            <a:extLst>
              <a:ext uri="{FF2B5EF4-FFF2-40B4-BE49-F238E27FC236}">
                <a16:creationId xmlns:a16="http://schemas.microsoft.com/office/drawing/2014/main" id="{5FB82D1F-7C95-47DF-91EF-DD59692DB27D}"/>
              </a:ext>
            </a:extLst>
          </p:cNvPr>
          <p:cNvSpPr>
            <a:spLocks noGrp="1"/>
          </p:cNvSpPr>
          <p:nvPr>
            <p:ph type="subTitle" idx="1"/>
          </p:nvPr>
        </p:nvSpPr>
        <p:spPr>
          <a:xfrm>
            <a:off x="608092" y="4047548"/>
            <a:ext cx="3771900" cy="276999"/>
          </a:xfrm>
        </p:spPr>
        <p:txBody>
          <a:bodyPr/>
          <a:lstStyle/>
          <a:p>
            <a:r>
              <a:rPr lang="en-US" dirty="0"/>
              <a:t>Sep 2019</a:t>
            </a:r>
          </a:p>
        </p:txBody>
      </p:sp>
      <p:sp>
        <p:nvSpPr>
          <p:cNvPr id="2" name="Footer Placeholder 1">
            <a:extLst>
              <a:ext uri="{FF2B5EF4-FFF2-40B4-BE49-F238E27FC236}">
                <a16:creationId xmlns:a16="http://schemas.microsoft.com/office/drawing/2014/main" id="{8B8E681E-70DD-4C00-A974-87A79BF8A928}"/>
              </a:ext>
            </a:extLst>
          </p:cNvPr>
          <p:cNvSpPr>
            <a:spLocks noGrp="1"/>
          </p:cNvSpPr>
          <p:nvPr>
            <p:ph type="ftr" sz="quarter" idx="11"/>
          </p:nvPr>
        </p:nvSpPr>
        <p:spPr/>
        <p:txBody>
          <a:bodyPr/>
          <a:lstStyle/>
          <a:p>
            <a:r>
              <a:rPr lang="en-US"/>
              <a:t>© 2018 Cognizant</a:t>
            </a:r>
            <a:endParaRPr lang="en-US" dirty="0"/>
          </a:p>
        </p:txBody>
      </p:sp>
    </p:spTree>
    <p:extLst>
      <p:ext uri="{BB962C8B-B14F-4D97-AF65-F5344CB8AC3E}">
        <p14:creationId xmlns:p14="http://schemas.microsoft.com/office/powerpoint/2010/main" val="2048661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Databricks Delta Lake Architecture on Azure</a:t>
            </a:r>
          </a:p>
        </p:txBody>
      </p:sp>
      <p:sp>
        <p:nvSpPr>
          <p:cNvPr id="2" name="Slide Number Placeholder 1"/>
          <p:cNvSpPr>
            <a:spLocks noGrp="1"/>
          </p:cNvSpPr>
          <p:nvPr>
            <p:ph type="sldNum" sz="quarter" idx="12"/>
          </p:nvPr>
        </p:nvSpPr>
        <p:spPr/>
        <p:txBody>
          <a:bodyPr/>
          <a:lstStyle/>
          <a:p>
            <a:pPr algn="r" defTabSz="912114">
              <a:defRPr/>
            </a:pPr>
            <a:fld id="{B32AB80A-78BA-6B42-BA0D-B44ACF890F5A}" type="slidenum">
              <a:rPr lang="en-US" sz="1397">
                <a:solidFill>
                  <a:prstClr val="white"/>
                </a:solidFill>
                <a:latin typeface="Calibri" panose="020F0502020204030204" pitchFamily="34" charset="0"/>
              </a:rPr>
              <a:pPr algn="r" defTabSz="912114">
                <a:defRPr/>
              </a:pPr>
              <a:t>10</a:t>
            </a:fld>
            <a:endParaRPr lang="en-US" sz="1397" dirty="0">
              <a:solidFill>
                <a:prstClr val="white"/>
              </a:solidFill>
              <a:latin typeface="Calibri" panose="020F0502020204030204" pitchFamily="34" charset="0"/>
            </a:endParaRPr>
          </a:p>
        </p:txBody>
      </p:sp>
      <p:sp>
        <p:nvSpPr>
          <p:cNvPr id="8" name="TextBox 7">
            <a:extLst>
              <a:ext uri="{FF2B5EF4-FFF2-40B4-BE49-F238E27FC236}">
                <a16:creationId xmlns:a16="http://schemas.microsoft.com/office/drawing/2014/main" id="{74C3FCA9-C33C-44FD-AAD3-1740B40B4BA8}"/>
              </a:ext>
            </a:extLst>
          </p:cNvPr>
          <p:cNvSpPr txBox="1"/>
          <p:nvPr/>
        </p:nvSpPr>
        <p:spPr>
          <a:xfrm>
            <a:off x="498636" y="3999939"/>
            <a:ext cx="10726854" cy="1938992"/>
          </a:xfrm>
          <a:prstGeom prst="rect">
            <a:avLst/>
          </a:prstGeom>
          <a:noFill/>
        </p:spPr>
        <p:txBody>
          <a:bodyPr wrap="square" rtlCol="0">
            <a:spAutoFit/>
          </a:bodyPr>
          <a:lstStyle/>
          <a:p>
            <a:pPr>
              <a:spcAft>
                <a:spcPts val="1200"/>
              </a:spcAft>
            </a:pPr>
            <a:r>
              <a:rPr lang="en-US" sz="1600" dirty="0"/>
              <a:t>An illustration of a Delta Lake Architecture is shown above.</a:t>
            </a:r>
          </a:p>
          <a:p>
            <a:pPr marL="285750" indent="-285750">
              <a:spcAft>
                <a:spcPts val="1200"/>
              </a:spcAft>
              <a:buFont typeface="Arial" panose="020B0604020202020204" pitchFamily="34" charset="0"/>
              <a:buChar char="•"/>
            </a:pPr>
            <a:r>
              <a:rPr lang="en-US" sz="1600" dirty="0"/>
              <a:t>Many devices generate data across different ingestion paths.</a:t>
            </a:r>
          </a:p>
          <a:p>
            <a:pPr marL="285750" indent="-285750">
              <a:spcAft>
                <a:spcPts val="1200"/>
              </a:spcAft>
              <a:buFont typeface="Arial" panose="020B0604020202020204" pitchFamily="34" charset="0"/>
              <a:buChar char="•"/>
            </a:pPr>
            <a:r>
              <a:rPr lang="en-US" sz="1600" dirty="0"/>
              <a:t>Streaming data can be ingested by IOT Hub or Event Hub</a:t>
            </a:r>
          </a:p>
          <a:p>
            <a:pPr marL="285750" indent="-285750">
              <a:spcAft>
                <a:spcPts val="1200"/>
              </a:spcAft>
              <a:buFont typeface="Arial" panose="020B0604020202020204" pitchFamily="34" charset="0"/>
              <a:buChar char="•"/>
            </a:pPr>
            <a:r>
              <a:rPr lang="en-US" sz="1600" dirty="0"/>
              <a:t>Batch data can be ingested by Azure Data Factory or Databricks</a:t>
            </a:r>
          </a:p>
          <a:p>
            <a:pPr marL="285750" indent="-285750">
              <a:spcAft>
                <a:spcPts val="1200"/>
              </a:spcAft>
              <a:buFont typeface="Arial" panose="020B0604020202020204" pitchFamily="34" charset="0"/>
              <a:buChar char="•"/>
            </a:pPr>
            <a:r>
              <a:rPr lang="en-US" sz="1600" dirty="0"/>
              <a:t>Extracted, Transformed data is loaded into a Delta Lake</a:t>
            </a:r>
          </a:p>
        </p:txBody>
      </p:sp>
      <p:pic>
        <p:nvPicPr>
          <p:cNvPr id="5" name="Picture 4">
            <a:extLst>
              <a:ext uri="{FF2B5EF4-FFF2-40B4-BE49-F238E27FC236}">
                <a16:creationId xmlns:a16="http://schemas.microsoft.com/office/drawing/2014/main" id="{A3E03BAC-4EA4-4DD4-9040-E3721DDD9A29}"/>
              </a:ext>
            </a:extLst>
          </p:cNvPr>
          <p:cNvPicPr>
            <a:picLocks noChangeAspect="1"/>
          </p:cNvPicPr>
          <p:nvPr/>
        </p:nvPicPr>
        <p:blipFill>
          <a:blip r:embed="rId3"/>
          <a:stretch>
            <a:fillRect/>
          </a:stretch>
        </p:blipFill>
        <p:spPr>
          <a:xfrm>
            <a:off x="498636" y="1014665"/>
            <a:ext cx="4606024" cy="2837348"/>
          </a:xfrm>
          <a:prstGeom prst="rect">
            <a:avLst/>
          </a:prstGeom>
        </p:spPr>
      </p:pic>
    </p:spTree>
    <p:extLst>
      <p:ext uri="{BB962C8B-B14F-4D97-AF65-F5344CB8AC3E}">
        <p14:creationId xmlns:p14="http://schemas.microsoft.com/office/powerpoint/2010/main" val="1707327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latin typeface="Calibri" panose="020F0502020204030204" pitchFamily="34" charset="0"/>
              </a:rPr>
              <a:t>Case Studies</a:t>
            </a:r>
          </a:p>
        </p:txBody>
      </p:sp>
      <p:sp>
        <p:nvSpPr>
          <p:cNvPr id="3" name="Footer Placeholder 2"/>
          <p:cNvSpPr>
            <a:spLocks noGrp="1"/>
          </p:cNvSpPr>
          <p:nvPr>
            <p:ph type="ftr" sz="quarter" idx="15"/>
          </p:nvPr>
        </p:nvSpPr>
        <p:spPr/>
        <p:txBody>
          <a:bodyPr/>
          <a:lstStyle/>
          <a:p>
            <a:r>
              <a:rPr lang="en-US"/>
              <a:t>© 2018 Cognizant</a:t>
            </a:r>
            <a:endParaRPr lang="en-US" dirty="0"/>
          </a:p>
        </p:txBody>
      </p:sp>
      <p:sp>
        <p:nvSpPr>
          <p:cNvPr id="4" name="Slide Number Placeholder 3"/>
          <p:cNvSpPr>
            <a:spLocks noGrp="1"/>
          </p:cNvSpPr>
          <p:nvPr>
            <p:ph type="sldNum" sz="quarter" idx="16"/>
          </p:nvPr>
        </p:nvSpPr>
        <p:spPr/>
        <p:txBody>
          <a:bodyPr/>
          <a:lstStyle/>
          <a:p>
            <a:fld id="{2EFEF571-C9B4-4D92-A7F7-315B894862A8}" type="slidenum">
              <a:rPr lang="en-US" smtClean="0"/>
              <a:pPr/>
              <a:t>11</a:t>
            </a:fld>
            <a:endParaRPr lang="en-US" dirty="0"/>
          </a:p>
        </p:txBody>
      </p:sp>
    </p:spTree>
    <p:extLst>
      <p:ext uri="{BB962C8B-B14F-4D97-AF65-F5344CB8AC3E}">
        <p14:creationId xmlns:p14="http://schemas.microsoft.com/office/powerpoint/2010/main" val="4096943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0C5BD96-431E-4FE9-9F30-2A73B2B8ED52}"/>
              </a:ext>
            </a:extLst>
          </p:cNvPr>
          <p:cNvSpPr>
            <a:spLocks noGrp="1"/>
          </p:cNvSpPr>
          <p:nvPr>
            <p:ph type="title"/>
          </p:nvPr>
        </p:nvSpPr>
        <p:spPr/>
        <p:txBody>
          <a:bodyPr/>
          <a:lstStyle/>
          <a:p>
            <a:r>
              <a:rPr lang="en-US" dirty="0"/>
              <a:t>Cyber Security</a:t>
            </a:r>
          </a:p>
        </p:txBody>
      </p:sp>
      <p:sp>
        <p:nvSpPr>
          <p:cNvPr id="9" name="Slide Number Placeholder 1">
            <a:extLst>
              <a:ext uri="{FF2B5EF4-FFF2-40B4-BE49-F238E27FC236}">
                <a16:creationId xmlns:a16="http://schemas.microsoft.com/office/drawing/2014/main" id="{79C2477F-6DD5-4486-AE18-E0917EC4DC55}"/>
              </a:ext>
            </a:extLst>
          </p:cNvPr>
          <p:cNvSpPr>
            <a:spLocks noGrp="1"/>
          </p:cNvSpPr>
          <p:nvPr>
            <p:ph type="sldNum" sz="quarter" idx="12"/>
          </p:nvPr>
        </p:nvSpPr>
        <p:spPr>
          <a:xfrm>
            <a:off x="52862" y="6313226"/>
            <a:ext cx="718927" cy="501028"/>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2AB80A-78BA-6B42-BA0D-B44ACF890F5A}" type="slidenum">
              <a:rPr kumimoji="0" lang="en-US" sz="1400" b="0" i="0" u="none" strike="noStrike" kern="1200" cap="none" spc="0" normalizeH="0" baseline="0" noProof="0" smtClean="0">
                <a:ln>
                  <a:noFill/>
                </a:ln>
                <a:solidFill>
                  <a:prstClr val="white"/>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400" b="0" i="0" u="none" strike="noStrike" kern="1200" cap="none" spc="0" normalizeH="0" baseline="0" noProof="0">
              <a:ln>
                <a:noFill/>
              </a:ln>
              <a:solidFill>
                <a:prstClr val="white"/>
              </a:solidFill>
              <a:effectLst/>
              <a:uLnTx/>
              <a:uFillTx/>
              <a:latin typeface="Arial"/>
              <a:ea typeface="+mn-ea"/>
              <a:cs typeface="+mn-cs"/>
            </a:endParaRPr>
          </a:p>
        </p:txBody>
      </p:sp>
      <p:sp>
        <p:nvSpPr>
          <p:cNvPr id="10" name="Slide Number Placeholder 1">
            <a:extLst>
              <a:ext uri="{FF2B5EF4-FFF2-40B4-BE49-F238E27FC236}">
                <a16:creationId xmlns:a16="http://schemas.microsoft.com/office/drawing/2014/main" id="{A258CB2C-2DC3-4F5E-BE11-773783BD28BF}"/>
              </a:ext>
            </a:extLst>
          </p:cNvPr>
          <p:cNvSpPr txBox="1">
            <a:spLocks/>
          </p:cNvSpPr>
          <p:nvPr/>
        </p:nvSpPr>
        <p:spPr>
          <a:xfrm>
            <a:off x="52862" y="6313226"/>
            <a:ext cx="718927" cy="501028"/>
          </a:xfrm>
          <a:prstGeom prst="rect">
            <a:avLst/>
          </a:prstGeom>
        </p:spPr>
        <p:txBody>
          <a:bodyPr vert="horz" lIns="91440" tIns="45720" rIns="91440" bIns="45720" rtlCol="0" anchor="ctr"/>
          <a:lstStyle>
            <a:defPPr>
              <a:defRPr lang="en-US"/>
            </a:defPPr>
            <a:lvl1pPr marL="0" algn="r" defTabSz="914400" rtl="0" eaLnBrk="1" latinLnBrk="0" hangingPunct="1">
              <a:defRPr sz="14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B32AB80A-78BA-6B42-BA0D-B44ACF890F5A}" type="slidenum">
              <a:rPr kumimoji="0" lang="en-US" sz="1400" b="0" i="0" u="none" strike="noStrike" kern="1200" cap="none" spc="0" normalizeH="0" baseline="0" noProof="0" smtClean="0">
                <a:ln>
                  <a:noFill/>
                </a:ln>
                <a:solidFill>
                  <a:prstClr val="white"/>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400" b="0" i="0" u="none" strike="noStrike" kern="1200" cap="none" spc="0" normalizeH="0" baseline="0" noProof="0" dirty="0">
              <a:ln>
                <a:noFill/>
              </a:ln>
              <a:solidFill>
                <a:prstClr val="white"/>
              </a:solidFill>
              <a:effectLst/>
              <a:uLnTx/>
              <a:uFillTx/>
              <a:latin typeface="Arial"/>
              <a:ea typeface="+mn-ea"/>
              <a:cs typeface="+mn-cs"/>
            </a:endParaRPr>
          </a:p>
        </p:txBody>
      </p:sp>
      <p:sp>
        <p:nvSpPr>
          <p:cNvPr id="11" name="Title 1">
            <a:extLst>
              <a:ext uri="{FF2B5EF4-FFF2-40B4-BE49-F238E27FC236}">
                <a16:creationId xmlns:a16="http://schemas.microsoft.com/office/drawing/2014/main" id="{E3810B83-0645-46A8-9289-2AAD632AA9C1}"/>
              </a:ext>
            </a:extLst>
          </p:cNvPr>
          <p:cNvSpPr txBox="1">
            <a:spLocks/>
          </p:cNvSpPr>
          <p:nvPr/>
        </p:nvSpPr>
        <p:spPr>
          <a:xfrm>
            <a:off x="544289" y="330261"/>
            <a:ext cx="11148177" cy="607259"/>
          </a:xfrm>
          <a:prstGeom prst="rect">
            <a:avLst/>
          </a:prstGeom>
        </p:spPr>
        <p:txBody>
          <a:bodyPr vert="horz" lIns="0" tIns="0" rIns="0" bIns="0" rtlCol="0" anchor="t" anchorCtr="0">
            <a:normAutofit/>
          </a:bodyPr>
          <a:lstStyle>
            <a:lvl1pPr algn="l" defTabSz="914377"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endParaRPr lang="en-US" dirty="0"/>
          </a:p>
        </p:txBody>
      </p:sp>
      <p:sp>
        <p:nvSpPr>
          <p:cNvPr id="12" name="Rectangle 11">
            <a:extLst>
              <a:ext uri="{FF2B5EF4-FFF2-40B4-BE49-F238E27FC236}">
                <a16:creationId xmlns:a16="http://schemas.microsoft.com/office/drawing/2014/main" id="{41A739ED-FE2D-4B65-BEC5-AB6BAF0E3FFB}"/>
              </a:ext>
            </a:extLst>
          </p:cNvPr>
          <p:cNvSpPr/>
          <p:nvPr/>
        </p:nvSpPr>
        <p:spPr>
          <a:xfrm>
            <a:off x="-11598" y="1541452"/>
            <a:ext cx="1428230" cy="740196"/>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Calibri" panose="020F0502020204030204" pitchFamily="34" charset="0"/>
              <a:ea typeface="+mn-ea"/>
              <a:cs typeface="Calibri" panose="020F0502020204030204" pitchFamily="34" charset="0"/>
            </a:endParaRPr>
          </a:p>
        </p:txBody>
      </p:sp>
      <p:sp>
        <p:nvSpPr>
          <p:cNvPr id="13" name="Rectangle 12">
            <a:extLst>
              <a:ext uri="{FF2B5EF4-FFF2-40B4-BE49-F238E27FC236}">
                <a16:creationId xmlns:a16="http://schemas.microsoft.com/office/drawing/2014/main" id="{60015685-9837-4363-ACD2-FA24DA327A39}"/>
              </a:ext>
            </a:extLst>
          </p:cNvPr>
          <p:cNvSpPr/>
          <p:nvPr/>
        </p:nvSpPr>
        <p:spPr>
          <a:xfrm>
            <a:off x="-11598" y="2434955"/>
            <a:ext cx="1428230" cy="107171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Calibri" panose="020F0502020204030204" pitchFamily="34" charset="0"/>
              <a:ea typeface="+mn-ea"/>
              <a:cs typeface="Calibri" panose="020F0502020204030204" pitchFamily="34" charset="0"/>
            </a:endParaRPr>
          </a:p>
        </p:txBody>
      </p:sp>
      <p:sp>
        <p:nvSpPr>
          <p:cNvPr id="14" name="Rectangle 13">
            <a:extLst>
              <a:ext uri="{FF2B5EF4-FFF2-40B4-BE49-F238E27FC236}">
                <a16:creationId xmlns:a16="http://schemas.microsoft.com/office/drawing/2014/main" id="{DB8ADEBB-11C2-4186-B267-90B6A5FEE191}"/>
              </a:ext>
            </a:extLst>
          </p:cNvPr>
          <p:cNvSpPr/>
          <p:nvPr/>
        </p:nvSpPr>
        <p:spPr>
          <a:xfrm>
            <a:off x="-11598" y="3667938"/>
            <a:ext cx="1428230" cy="933647"/>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Calibri" panose="020F0502020204030204" pitchFamily="34" charset="0"/>
              <a:ea typeface="+mn-ea"/>
              <a:cs typeface="Calibri" panose="020F0502020204030204" pitchFamily="34" charset="0"/>
            </a:endParaRPr>
          </a:p>
        </p:txBody>
      </p:sp>
      <p:grpSp>
        <p:nvGrpSpPr>
          <p:cNvPr id="15" name="Group 14">
            <a:extLst>
              <a:ext uri="{FF2B5EF4-FFF2-40B4-BE49-F238E27FC236}">
                <a16:creationId xmlns:a16="http://schemas.microsoft.com/office/drawing/2014/main" id="{42937EB5-B2E6-4DD5-8FFC-6B1D5A78F1FD}"/>
              </a:ext>
            </a:extLst>
          </p:cNvPr>
          <p:cNvGrpSpPr/>
          <p:nvPr/>
        </p:nvGrpSpPr>
        <p:grpSpPr>
          <a:xfrm rot="653219" flipH="1">
            <a:off x="1847235" y="1084633"/>
            <a:ext cx="1403515" cy="3031189"/>
            <a:chOff x="4660005" y="1533167"/>
            <a:chExt cx="638942" cy="3953233"/>
          </a:xfrm>
        </p:grpSpPr>
        <p:sp>
          <p:nvSpPr>
            <p:cNvPr id="16" name="Rectangle 15">
              <a:extLst>
                <a:ext uri="{FF2B5EF4-FFF2-40B4-BE49-F238E27FC236}">
                  <a16:creationId xmlns:a16="http://schemas.microsoft.com/office/drawing/2014/main" id="{D69B013E-DD84-4237-83D4-778F7B74D79A}"/>
                </a:ext>
              </a:extLst>
            </p:cNvPr>
            <p:cNvSpPr/>
            <p:nvPr/>
          </p:nvSpPr>
          <p:spPr bwMode="auto">
            <a:xfrm>
              <a:off x="4660005" y="1726056"/>
              <a:ext cx="547413" cy="3636264"/>
            </a:xfrm>
            <a:prstGeom prst="rect">
              <a:avLst/>
            </a:prstGeom>
            <a:solidFill>
              <a:sysClr val="window" lastClr="FFFFFF">
                <a:lumMod val="65000"/>
              </a:sysClr>
            </a:solidFill>
            <a:ln w="9525" cap="flat" cmpd="sng" algn="ctr">
              <a:noFill/>
              <a:prstDash val="solid"/>
              <a:round/>
              <a:headEnd type="none" w="med" len="med"/>
              <a:tailEnd type="none" w="med" len="med"/>
            </a:ln>
            <a:effectLst>
              <a:softEdge rad="127000"/>
            </a:effectLst>
          </p:spPr>
          <p:txBody>
            <a:bodyPr vert="horz" wrap="square" lIns="76200" tIns="38100" rIns="76200" bIns="38100" numCol="1" rtlCol="0" anchor="t" anchorCtr="0" compatLnSpc="1">
              <a:prstTxWarp prst="textNoShape">
                <a:avLst/>
              </a:prstTxWarp>
            </a:bodyPr>
            <a:lstStyle/>
            <a:p>
              <a:pPr marL="0" marR="0" lvl="0" indent="0" algn="l" defTabSz="761970" rtl="0" eaLnBrk="0" fontAlgn="base" latinLnBrk="0" hangingPunct="0">
                <a:lnSpc>
                  <a:spcPct val="100000"/>
                </a:lnSpc>
                <a:spcBef>
                  <a:spcPct val="0"/>
                </a:spcBef>
                <a:spcAft>
                  <a:spcPct val="0"/>
                </a:spcAft>
                <a:buClrTx/>
                <a:buSzTx/>
                <a:buFontTx/>
                <a:buNone/>
                <a:tabLst/>
                <a:defRPr/>
              </a:pPr>
              <a:endParaRPr kumimoji="0" lang="en-US" sz="1667" b="1" i="0" u="none" strike="noStrike" kern="0" cap="none" spc="0" normalizeH="0" baseline="0" noProof="0" dirty="0">
                <a:ln>
                  <a:noFill/>
                </a:ln>
                <a:solidFill>
                  <a:prstClr val="black"/>
                </a:solidFill>
                <a:effectLst/>
                <a:uLnTx/>
                <a:uFillTx/>
                <a:latin typeface="Calibri" panose="020F0502020204030204" pitchFamily="34" charset="0"/>
                <a:ea typeface="ＭＳ Ｐゴシック" pitchFamily="-12" charset="-128"/>
                <a:cs typeface="Calibri" panose="020F0502020204030204" pitchFamily="34" charset="0"/>
              </a:endParaRPr>
            </a:p>
          </p:txBody>
        </p:sp>
        <p:sp>
          <p:nvSpPr>
            <p:cNvPr id="17" name="Rectangle 16">
              <a:extLst>
                <a:ext uri="{FF2B5EF4-FFF2-40B4-BE49-F238E27FC236}">
                  <a16:creationId xmlns:a16="http://schemas.microsoft.com/office/drawing/2014/main" id="{72EC58CD-22DA-4508-A868-29E8B2A3BA77}"/>
                </a:ext>
              </a:extLst>
            </p:cNvPr>
            <p:cNvSpPr/>
            <p:nvPr/>
          </p:nvSpPr>
          <p:spPr bwMode="auto">
            <a:xfrm>
              <a:off x="4757927" y="1533167"/>
              <a:ext cx="541020" cy="3953233"/>
            </a:xfrm>
            <a:prstGeom prst="rect">
              <a:avLst/>
            </a:prstGeom>
            <a:solidFill>
              <a:sysClr val="window" lastClr="FFFFFF"/>
            </a:solidFill>
            <a:ln w="9525" cap="flat" cmpd="sng" algn="ctr">
              <a:noFill/>
              <a:prstDash val="solid"/>
              <a:round/>
              <a:headEnd type="none" w="med" len="med"/>
              <a:tailEnd type="none" w="med" len="med"/>
            </a:ln>
            <a:effectLst/>
          </p:spPr>
          <p:txBody>
            <a:bodyPr vert="horz" wrap="square" lIns="76200" tIns="38100" rIns="76200" bIns="38100" numCol="1" rtlCol="0" anchor="t" anchorCtr="0" compatLnSpc="1">
              <a:prstTxWarp prst="textNoShape">
                <a:avLst/>
              </a:prstTxWarp>
            </a:bodyPr>
            <a:lstStyle/>
            <a:p>
              <a:pPr marL="0" marR="0" lvl="0" indent="0" algn="l" defTabSz="761970" rtl="0" eaLnBrk="0" fontAlgn="base" latinLnBrk="0" hangingPunct="0">
                <a:lnSpc>
                  <a:spcPct val="100000"/>
                </a:lnSpc>
                <a:spcBef>
                  <a:spcPct val="0"/>
                </a:spcBef>
                <a:spcAft>
                  <a:spcPct val="0"/>
                </a:spcAft>
                <a:buClrTx/>
                <a:buSzTx/>
                <a:buFontTx/>
                <a:buNone/>
                <a:tabLst/>
                <a:defRPr/>
              </a:pPr>
              <a:endParaRPr kumimoji="0" lang="en-US" sz="1667" b="1" i="0" u="none" strike="noStrike" kern="0" cap="none" spc="0" normalizeH="0" baseline="0" noProof="0" dirty="0">
                <a:ln>
                  <a:noFill/>
                </a:ln>
                <a:solidFill>
                  <a:prstClr val="black"/>
                </a:solidFill>
                <a:effectLst/>
                <a:uLnTx/>
                <a:uFillTx/>
                <a:latin typeface="Calibri" panose="020F0502020204030204" pitchFamily="34" charset="0"/>
                <a:ea typeface="ＭＳ Ｐゴシック" pitchFamily="-12" charset="-128"/>
                <a:cs typeface="Calibri" panose="020F0502020204030204" pitchFamily="34" charset="0"/>
              </a:endParaRPr>
            </a:p>
          </p:txBody>
        </p:sp>
      </p:grpSp>
      <p:sp>
        <p:nvSpPr>
          <p:cNvPr id="18" name="Rectangle 17">
            <a:extLst>
              <a:ext uri="{FF2B5EF4-FFF2-40B4-BE49-F238E27FC236}">
                <a16:creationId xmlns:a16="http://schemas.microsoft.com/office/drawing/2014/main" id="{8AB2B0F7-A41D-49EE-8AC7-036FCDFC46C1}"/>
              </a:ext>
            </a:extLst>
          </p:cNvPr>
          <p:cNvSpPr/>
          <p:nvPr/>
        </p:nvSpPr>
        <p:spPr>
          <a:xfrm>
            <a:off x="59483" y="1094356"/>
            <a:ext cx="3279010" cy="400110"/>
          </a:xfrm>
          <a:prstGeom prst="rect">
            <a:avLst/>
          </a:prstGeom>
        </p:spPr>
        <p:txBody>
          <a:bodyPr wrap="square">
            <a:spAutoFit/>
          </a:bodyPr>
          <a:lstStyle/>
          <a:p>
            <a:pPr marL="0" marR="0" lvl="0" indent="0" algn="ctr" defTabSz="380985" rtl="0" eaLnBrk="0" fontAlgn="auto" latinLnBrk="0" hangingPunct="0">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50B3CF"/>
                </a:solidFill>
                <a:effectLst>
                  <a:outerShdw blurRad="63500" sx="102000" sy="102000" algn="ctr" rotWithShape="0">
                    <a:prstClr val="white">
                      <a:alpha val="40000"/>
                    </a:prstClr>
                  </a:outerShdw>
                </a:effectLst>
                <a:uLnTx/>
                <a:uFillTx/>
                <a:latin typeface="Calibri" panose="020F0502020204030204" pitchFamily="34" charset="0"/>
                <a:ea typeface="+mn-ea"/>
                <a:cs typeface="Calibri" panose="020F0502020204030204" pitchFamily="34" charset="0"/>
              </a:rPr>
              <a:t>Key Highlights</a:t>
            </a:r>
          </a:p>
        </p:txBody>
      </p:sp>
      <p:sp>
        <p:nvSpPr>
          <p:cNvPr id="19" name="Rectangle 18">
            <a:extLst>
              <a:ext uri="{FF2B5EF4-FFF2-40B4-BE49-F238E27FC236}">
                <a16:creationId xmlns:a16="http://schemas.microsoft.com/office/drawing/2014/main" id="{8175E9F2-A3DB-41A6-8F42-45CCA53F0338}"/>
              </a:ext>
            </a:extLst>
          </p:cNvPr>
          <p:cNvSpPr/>
          <p:nvPr/>
        </p:nvSpPr>
        <p:spPr>
          <a:xfrm>
            <a:off x="4471007" y="801179"/>
            <a:ext cx="1976117" cy="400110"/>
          </a:xfrm>
          <a:prstGeom prst="rect">
            <a:avLst/>
          </a:prstGeom>
        </p:spPr>
        <p:txBody>
          <a:bodyPr wrap="none">
            <a:spAutoFit/>
          </a:bodyPr>
          <a:lstStyle/>
          <a:p>
            <a:pPr marL="0" marR="0" lvl="0" indent="0" algn="l" defTabSz="380985" rtl="0" eaLnBrk="0" fontAlgn="auto" latinLnBrk="0" hangingPunct="0">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50B3CF"/>
                </a:solidFill>
                <a:effectLst>
                  <a:outerShdw blurRad="63500" sx="102000" sy="102000" algn="ctr" rotWithShape="0">
                    <a:prstClr val="white">
                      <a:alpha val="40000"/>
                    </a:prstClr>
                  </a:outerShdw>
                </a:effectLst>
                <a:uLnTx/>
                <a:uFillTx/>
                <a:latin typeface="Calibri" panose="020F0502020204030204" pitchFamily="34" charset="0"/>
                <a:ea typeface="+mn-ea"/>
                <a:cs typeface="Calibri" panose="020F0502020204030204" pitchFamily="34" charset="0"/>
              </a:rPr>
              <a:t>Business Drivers </a:t>
            </a:r>
          </a:p>
        </p:txBody>
      </p:sp>
      <p:pic>
        <p:nvPicPr>
          <p:cNvPr id="20" name="Picture 19">
            <a:extLst>
              <a:ext uri="{FF2B5EF4-FFF2-40B4-BE49-F238E27FC236}">
                <a16:creationId xmlns:a16="http://schemas.microsoft.com/office/drawing/2014/main" id="{E6ED58E6-1091-4879-AFC2-4A3EA55A59AE}"/>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650414" y="1136830"/>
            <a:ext cx="514413" cy="648160"/>
          </a:xfrm>
          <a:prstGeom prst="rect">
            <a:avLst/>
          </a:prstGeom>
          <a:noFill/>
          <a:ln>
            <a:noFill/>
          </a:ln>
        </p:spPr>
      </p:pic>
      <p:pic>
        <p:nvPicPr>
          <p:cNvPr id="21" name="Picture 20">
            <a:extLst>
              <a:ext uri="{FF2B5EF4-FFF2-40B4-BE49-F238E27FC236}">
                <a16:creationId xmlns:a16="http://schemas.microsoft.com/office/drawing/2014/main" id="{F7D8D51D-66F4-4423-B529-201B2D07BFFB}"/>
              </a:ext>
            </a:extLst>
          </p:cNvPr>
          <p:cNvPicPr>
            <a:picLocks noChangeAspect="1"/>
          </p:cNvPicPr>
          <p:nvPr/>
        </p:nvPicPr>
        <p:blipFill rotWithShape="1">
          <a:blip r:embed="rId4" cstate="print">
            <a:duotone>
              <a:schemeClr val="accent1">
                <a:shade val="45000"/>
                <a:satMod val="135000"/>
              </a:schemeClr>
              <a:prstClr val="white"/>
            </a:duotone>
            <a:extLst>
              <a:ext uri="{BEBA8EAE-BF5A-486C-A8C5-ECC9F3942E4B}">
                <a14:imgProps xmlns:a14="http://schemas.microsoft.com/office/drawing/2010/main">
                  <a14:imgLayer r:embed="rId5">
                    <a14:imgEffect>
                      <a14:colorTemperature colorTemp="7200"/>
                    </a14:imgEffect>
                  </a14:imgLayer>
                </a14:imgProps>
              </a:ext>
              <a:ext uri="{28A0092B-C50C-407E-A947-70E740481C1C}">
                <a14:useLocalDpi xmlns:a14="http://schemas.microsoft.com/office/drawing/2010/main" val="0"/>
              </a:ext>
            </a:extLst>
          </a:blip>
          <a:srcRect l="34497" r="15387"/>
          <a:stretch/>
        </p:blipFill>
        <p:spPr>
          <a:xfrm>
            <a:off x="3536114" y="2782446"/>
            <a:ext cx="625685" cy="470903"/>
          </a:xfrm>
          <a:prstGeom prst="rect">
            <a:avLst/>
          </a:prstGeom>
        </p:spPr>
      </p:pic>
      <p:pic>
        <p:nvPicPr>
          <p:cNvPr id="22" name="Picture 21">
            <a:extLst>
              <a:ext uri="{FF2B5EF4-FFF2-40B4-BE49-F238E27FC236}">
                <a16:creationId xmlns:a16="http://schemas.microsoft.com/office/drawing/2014/main" id="{3864C5D7-B269-401E-9131-44360AFEE10B}"/>
              </a:ext>
            </a:extLst>
          </p:cNvPr>
          <p:cNvPicPr>
            <a:picLocks noChangeAspect="1"/>
          </p:cNvPicPr>
          <p:nvPr/>
        </p:nvPicPr>
        <p:blipFill rotWithShape="1">
          <a:blip r:embed="rId6">
            <a:duotone>
              <a:schemeClr val="bg2">
                <a:shade val="45000"/>
                <a:satMod val="135000"/>
              </a:schemeClr>
              <a:prstClr val="white"/>
            </a:duotone>
            <a:extLst>
              <a:ext uri="{BEBA8EAE-BF5A-486C-A8C5-ECC9F3942E4B}">
                <a14:imgProps xmlns:a14="http://schemas.microsoft.com/office/drawing/2010/main">
                  <a14:imgLayer r:embed="rId7">
                    <a14:imgEffect>
                      <a14:saturation sat="33000"/>
                    </a14:imgEffect>
                    <a14:imgEffect>
                      <a14:brightnessContrast bright="-100000"/>
                    </a14:imgEffect>
                  </a14:imgLayer>
                </a14:imgProps>
              </a:ext>
            </a:extLst>
          </a:blip>
          <a:srcRect l="10898" t="14174" r="59379" b="22575"/>
          <a:stretch/>
        </p:blipFill>
        <p:spPr>
          <a:xfrm>
            <a:off x="3656765" y="5158901"/>
            <a:ext cx="593506" cy="588344"/>
          </a:xfrm>
          <a:prstGeom prst="rect">
            <a:avLst/>
          </a:prstGeom>
          <a:noFill/>
          <a:ln>
            <a:noFill/>
          </a:ln>
        </p:spPr>
      </p:pic>
      <p:sp>
        <p:nvSpPr>
          <p:cNvPr id="23" name="Rectangle 22">
            <a:extLst>
              <a:ext uri="{FF2B5EF4-FFF2-40B4-BE49-F238E27FC236}">
                <a16:creationId xmlns:a16="http://schemas.microsoft.com/office/drawing/2014/main" id="{2585D118-FF71-4B29-9275-D006799018A1}"/>
              </a:ext>
            </a:extLst>
          </p:cNvPr>
          <p:cNvSpPr/>
          <p:nvPr/>
        </p:nvSpPr>
        <p:spPr>
          <a:xfrm>
            <a:off x="4370919" y="1203371"/>
            <a:ext cx="7612404" cy="1246175"/>
          </a:xfrm>
          <a:prstGeom prst="rect">
            <a:avLst/>
          </a:prstGeom>
        </p:spPr>
        <p:txBody>
          <a:bodyPr wrap="square">
            <a:spAutoFit/>
          </a:bodyPr>
          <a:lstStyle/>
          <a:p>
            <a:pPr marL="285750" lvl="0" indent="-285750" algn="just" defTabSz="1219120">
              <a:spcBef>
                <a:spcPts val="500"/>
              </a:spcBef>
              <a:buFont typeface="Arial" panose="020B0604020202020204" pitchFamily="34" charset="0"/>
              <a:buChar char="•"/>
              <a:defRPr/>
            </a:pPr>
            <a:r>
              <a:rPr lang="en-US" sz="1333" dirty="0">
                <a:solidFill>
                  <a:srgbClr val="021628"/>
                </a:solidFill>
                <a:latin typeface="Calibri" panose="020F0502020204030204" pitchFamily="34" charset="0"/>
                <a:cs typeface="Calibri" panose="020F0502020204030204" pitchFamily="34" charset="0"/>
              </a:rPr>
              <a:t>To build a platform on distributed streaming technology which is fault-tolerant, scalable and reliable and improving visibility to external threats, malfunctions and data vulnerability through Cyber Security and Analytics for Information security team.</a:t>
            </a:r>
          </a:p>
          <a:p>
            <a:pPr marL="285750" marR="0" lvl="0" indent="-285750" algn="just" defTabSz="1219120" rtl="0" eaLnBrk="1" fontAlgn="auto" latinLnBrk="0" hangingPunct="1">
              <a:lnSpc>
                <a:spcPct val="100000"/>
              </a:lnSpc>
              <a:spcBef>
                <a:spcPts val="500"/>
              </a:spcBef>
              <a:spcAft>
                <a:spcPts val="0"/>
              </a:spcAft>
              <a:buClrTx/>
              <a:buSzTx/>
              <a:buFont typeface="Arial" panose="020B0604020202020204" pitchFamily="34" charset="0"/>
              <a:buChar char="•"/>
              <a:tabLst/>
              <a:defRPr/>
            </a:pPr>
            <a:r>
              <a:rPr kumimoji="0" lang="en-US" sz="1333" b="0" i="0" u="none" strike="noStrike" kern="1200" cap="none" spc="0" normalizeH="0" baseline="0" noProof="0" dirty="0">
                <a:ln>
                  <a:noFill/>
                </a:ln>
                <a:solidFill>
                  <a:srgbClr val="021628"/>
                </a:solidFill>
                <a:effectLst/>
                <a:uLnTx/>
                <a:uFillTx/>
                <a:latin typeface="Calibri" panose="020F0502020204030204" pitchFamily="34" charset="0"/>
                <a:ea typeface="+mn-ea"/>
                <a:cs typeface="Calibri" panose="020F0502020204030204" pitchFamily="34" charset="0"/>
              </a:rPr>
              <a:t>Client was looking for pro-active cyber analytics instead of re-active.</a:t>
            </a:r>
          </a:p>
          <a:p>
            <a:pPr marL="285750" marR="0" lvl="0" indent="-285750" algn="just" defTabSz="1219120" rtl="0" eaLnBrk="1" fontAlgn="auto" latinLnBrk="0" hangingPunct="1">
              <a:lnSpc>
                <a:spcPct val="100000"/>
              </a:lnSpc>
              <a:spcBef>
                <a:spcPts val="500"/>
              </a:spcBef>
              <a:spcAft>
                <a:spcPts val="0"/>
              </a:spcAft>
              <a:buClrTx/>
              <a:buSzTx/>
              <a:buFont typeface="Arial" panose="020B0604020202020204" pitchFamily="34" charset="0"/>
              <a:buChar char="•"/>
              <a:tabLst/>
              <a:defRPr/>
            </a:pPr>
            <a:r>
              <a:rPr kumimoji="0" lang="en-US" sz="1333" b="0" i="0" u="none" strike="noStrike" kern="1200" cap="none" spc="0" normalizeH="0" baseline="0" noProof="0" dirty="0">
                <a:ln>
                  <a:noFill/>
                </a:ln>
                <a:solidFill>
                  <a:srgbClr val="021628"/>
                </a:solidFill>
                <a:effectLst/>
                <a:uLnTx/>
                <a:uFillTx/>
                <a:latin typeface="Calibri" panose="020F0502020204030204" pitchFamily="34" charset="0"/>
                <a:ea typeface="+mn-ea"/>
                <a:cs typeface="Calibri" panose="020F0502020204030204" pitchFamily="34" charset="0"/>
              </a:rPr>
              <a:t>Prevent insider threats resulting from unintentional bad/risked data accessed through Toyota Network.</a:t>
            </a:r>
          </a:p>
        </p:txBody>
      </p:sp>
      <p:sp>
        <p:nvSpPr>
          <p:cNvPr id="24" name="Parallelogram 23">
            <a:extLst>
              <a:ext uri="{FF2B5EF4-FFF2-40B4-BE49-F238E27FC236}">
                <a16:creationId xmlns:a16="http://schemas.microsoft.com/office/drawing/2014/main" id="{BC193CD8-16A9-4BB2-ACCD-B8AC8987B986}"/>
              </a:ext>
            </a:extLst>
          </p:cNvPr>
          <p:cNvSpPr/>
          <p:nvPr/>
        </p:nvSpPr>
        <p:spPr>
          <a:xfrm>
            <a:off x="1139075" y="1542985"/>
            <a:ext cx="2216791" cy="737128"/>
          </a:xfrm>
          <a:prstGeom prst="parallelogram">
            <a:avLst>
              <a:gd name="adj" fmla="val 18651"/>
            </a:avLst>
          </a:prstGeom>
          <a:solidFill>
            <a:schemeClr val="accent1"/>
          </a:solidFill>
          <a:ln w="9525" cap="flat" cmpd="sng" algn="ctr">
            <a:noFill/>
            <a:prstDash val="solid"/>
          </a:ln>
          <a:effectLst/>
        </p:spPr>
        <p:txBody>
          <a:bodyPr rtlCol="0" anchor="ct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Sprint </a:t>
            </a:r>
            <a:r>
              <a:rPr kumimoji="0" lang="en-US" sz="1000" b="1"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based execution</a:t>
            </a:r>
          </a:p>
        </p:txBody>
      </p:sp>
      <p:sp>
        <p:nvSpPr>
          <p:cNvPr id="25" name="Freeform 41">
            <a:extLst>
              <a:ext uri="{FF2B5EF4-FFF2-40B4-BE49-F238E27FC236}">
                <a16:creationId xmlns:a16="http://schemas.microsoft.com/office/drawing/2014/main" id="{C263215C-B626-461A-8C17-899C0CF4F071}"/>
              </a:ext>
            </a:extLst>
          </p:cNvPr>
          <p:cNvSpPr/>
          <p:nvPr/>
        </p:nvSpPr>
        <p:spPr>
          <a:xfrm>
            <a:off x="3262601" y="1464723"/>
            <a:ext cx="93265" cy="76729"/>
          </a:xfrm>
          <a:custGeom>
            <a:avLst/>
            <a:gdLst>
              <a:gd name="connsiteX0" fmla="*/ 12700 w 107950"/>
              <a:gd name="connsiteY0" fmla="*/ 0 h 92075"/>
              <a:gd name="connsiteX1" fmla="*/ 0 w 107950"/>
              <a:gd name="connsiteY1" fmla="*/ 92075 h 92075"/>
              <a:gd name="connsiteX2" fmla="*/ 107950 w 107950"/>
              <a:gd name="connsiteY2" fmla="*/ 88900 h 92075"/>
              <a:gd name="connsiteX3" fmla="*/ 12700 w 107950"/>
              <a:gd name="connsiteY3" fmla="*/ 0 h 92075"/>
              <a:gd name="connsiteX0" fmla="*/ 12700 w 112713"/>
              <a:gd name="connsiteY0" fmla="*/ 0 h 93662"/>
              <a:gd name="connsiteX1" fmla="*/ 0 w 112713"/>
              <a:gd name="connsiteY1" fmla="*/ 92075 h 93662"/>
              <a:gd name="connsiteX2" fmla="*/ 112713 w 112713"/>
              <a:gd name="connsiteY2" fmla="*/ 93662 h 93662"/>
              <a:gd name="connsiteX3" fmla="*/ 12700 w 112713"/>
              <a:gd name="connsiteY3" fmla="*/ 0 h 93662"/>
              <a:gd name="connsiteX0" fmla="*/ 12700 w 115094"/>
              <a:gd name="connsiteY0" fmla="*/ 0 h 92075"/>
              <a:gd name="connsiteX1" fmla="*/ 0 w 115094"/>
              <a:gd name="connsiteY1" fmla="*/ 92075 h 92075"/>
              <a:gd name="connsiteX2" fmla="*/ 115094 w 115094"/>
              <a:gd name="connsiteY2" fmla="*/ 91281 h 92075"/>
              <a:gd name="connsiteX3" fmla="*/ 12700 w 115094"/>
              <a:gd name="connsiteY3" fmla="*/ 0 h 92075"/>
            </a:gdLst>
            <a:ahLst/>
            <a:cxnLst>
              <a:cxn ang="0">
                <a:pos x="connsiteX0" y="connsiteY0"/>
              </a:cxn>
              <a:cxn ang="0">
                <a:pos x="connsiteX1" y="connsiteY1"/>
              </a:cxn>
              <a:cxn ang="0">
                <a:pos x="connsiteX2" y="connsiteY2"/>
              </a:cxn>
              <a:cxn ang="0">
                <a:pos x="connsiteX3" y="connsiteY3"/>
              </a:cxn>
            </a:cxnLst>
            <a:rect l="l" t="t" r="r" b="b"/>
            <a:pathLst>
              <a:path w="115094" h="92075">
                <a:moveTo>
                  <a:pt x="12700" y="0"/>
                </a:moveTo>
                <a:lnTo>
                  <a:pt x="0" y="92075"/>
                </a:lnTo>
                <a:lnTo>
                  <a:pt x="115094" y="91281"/>
                </a:lnTo>
                <a:lnTo>
                  <a:pt x="12700" y="0"/>
                </a:lnTo>
                <a:close/>
              </a:path>
            </a:pathLst>
          </a:custGeom>
          <a:solidFill>
            <a:schemeClr val="accent1">
              <a:lumMod val="75000"/>
            </a:schemeClr>
          </a:solidFill>
          <a:ln w="9525" cap="flat" cmpd="sng" algn="ctr">
            <a:noFill/>
            <a:prstDash val="solid"/>
          </a:ln>
          <a:effectLst/>
        </p:spPr>
        <p:txBody>
          <a:bodyPr rtlCol="0" anchor="ctr"/>
          <a:lstStyle/>
          <a:p>
            <a:pPr marL="0" marR="0" lvl="0" indent="0" algn="ctr" defTabSz="380985" rtl="0"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endParaRPr>
          </a:p>
        </p:txBody>
      </p:sp>
      <p:sp>
        <p:nvSpPr>
          <p:cNvPr id="26" name="Parallelogram 25">
            <a:extLst>
              <a:ext uri="{FF2B5EF4-FFF2-40B4-BE49-F238E27FC236}">
                <a16:creationId xmlns:a16="http://schemas.microsoft.com/office/drawing/2014/main" id="{FF54D993-DDA7-4755-8CB3-A9736175E03C}"/>
              </a:ext>
            </a:extLst>
          </p:cNvPr>
          <p:cNvSpPr/>
          <p:nvPr/>
        </p:nvSpPr>
        <p:spPr>
          <a:xfrm>
            <a:off x="815336" y="3682809"/>
            <a:ext cx="2216791" cy="929777"/>
          </a:xfrm>
          <a:prstGeom prst="parallelogram">
            <a:avLst>
              <a:gd name="adj" fmla="val 18651"/>
            </a:avLst>
          </a:prstGeom>
          <a:solidFill>
            <a:schemeClr val="accent1"/>
          </a:solidFill>
          <a:ln w="9525" cap="flat" cmpd="sng" algn="ctr">
            <a:noFill/>
            <a:prstDash val="solid"/>
          </a:ln>
          <a:effectLst/>
        </p:spPr>
        <p:txBody>
          <a:bodyPr rtlCol="0" anchor="ctr"/>
          <a:lstStyle/>
          <a:p>
            <a:pPr marL="0" marR="0" lvl="0" indent="0" algn="ctr" defTabSz="761936" rtl="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prstClr val="white"/>
                </a:solidFill>
                <a:effectLst/>
                <a:uLnTx/>
                <a:uFillTx/>
                <a:latin typeface="Calibri" panose="020F0502020204030204" pitchFamily="34" charset="0"/>
                <a:ea typeface="ＭＳ Ｐゴシック" pitchFamily="-112" charset="-128"/>
                <a:cs typeface="Calibri" panose="020F0502020204030204" pitchFamily="34" charset="0"/>
              </a:rPr>
              <a:t>Real-Time </a:t>
            </a:r>
            <a:r>
              <a:rPr kumimoji="0" lang="en-US" sz="1000" b="1" i="0" u="none" strike="noStrike" kern="0" cap="none" spc="0" normalizeH="0" baseline="0" noProof="0" dirty="0">
                <a:ln>
                  <a:noFill/>
                </a:ln>
                <a:solidFill>
                  <a:prstClr val="white"/>
                </a:solidFill>
                <a:effectLst/>
                <a:uLnTx/>
                <a:uFillTx/>
                <a:latin typeface="Calibri" panose="020F0502020204030204" pitchFamily="34" charset="0"/>
                <a:ea typeface="ＭＳ Ｐゴシック" pitchFamily="-112" charset="-128"/>
                <a:cs typeface="Calibri" panose="020F0502020204030204" pitchFamily="34" charset="0"/>
              </a:rPr>
              <a:t>Dashboards</a:t>
            </a:r>
          </a:p>
        </p:txBody>
      </p:sp>
      <p:sp>
        <p:nvSpPr>
          <p:cNvPr id="27" name="Freeform 66">
            <a:extLst>
              <a:ext uri="{FF2B5EF4-FFF2-40B4-BE49-F238E27FC236}">
                <a16:creationId xmlns:a16="http://schemas.microsoft.com/office/drawing/2014/main" id="{8A702E3B-A9EF-4465-B1DB-2BFC5147C982}"/>
              </a:ext>
            </a:extLst>
          </p:cNvPr>
          <p:cNvSpPr/>
          <p:nvPr/>
        </p:nvSpPr>
        <p:spPr>
          <a:xfrm>
            <a:off x="2938862" y="3239111"/>
            <a:ext cx="93265" cy="76729"/>
          </a:xfrm>
          <a:custGeom>
            <a:avLst/>
            <a:gdLst>
              <a:gd name="connsiteX0" fmla="*/ 12700 w 107950"/>
              <a:gd name="connsiteY0" fmla="*/ 0 h 92075"/>
              <a:gd name="connsiteX1" fmla="*/ 0 w 107950"/>
              <a:gd name="connsiteY1" fmla="*/ 92075 h 92075"/>
              <a:gd name="connsiteX2" fmla="*/ 107950 w 107950"/>
              <a:gd name="connsiteY2" fmla="*/ 88900 h 92075"/>
              <a:gd name="connsiteX3" fmla="*/ 12700 w 107950"/>
              <a:gd name="connsiteY3" fmla="*/ 0 h 92075"/>
              <a:gd name="connsiteX0" fmla="*/ 12700 w 112713"/>
              <a:gd name="connsiteY0" fmla="*/ 0 h 93662"/>
              <a:gd name="connsiteX1" fmla="*/ 0 w 112713"/>
              <a:gd name="connsiteY1" fmla="*/ 92075 h 93662"/>
              <a:gd name="connsiteX2" fmla="*/ 112713 w 112713"/>
              <a:gd name="connsiteY2" fmla="*/ 93662 h 93662"/>
              <a:gd name="connsiteX3" fmla="*/ 12700 w 112713"/>
              <a:gd name="connsiteY3" fmla="*/ 0 h 93662"/>
              <a:gd name="connsiteX0" fmla="*/ 12700 w 115094"/>
              <a:gd name="connsiteY0" fmla="*/ 0 h 92075"/>
              <a:gd name="connsiteX1" fmla="*/ 0 w 115094"/>
              <a:gd name="connsiteY1" fmla="*/ 92075 h 92075"/>
              <a:gd name="connsiteX2" fmla="*/ 115094 w 115094"/>
              <a:gd name="connsiteY2" fmla="*/ 91281 h 92075"/>
              <a:gd name="connsiteX3" fmla="*/ 12700 w 115094"/>
              <a:gd name="connsiteY3" fmla="*/ 0 h 92075"/>
            </a:gdLst>
            <a:ahLst/>
            <a:cxnLst>
              <a:cxn ang="0">
                <a:pos x="connsiteX0" y="connsiteY0"/>
              </a:cxn>
              <a:cxn ang="0">
                <a:pos x="connsiteX1" y="connsiteY1"/>
              </a:cxn>
              <a:cxn ang="0">
                <a:pos x="connsiteX2" y="connsiteY2"/>
              </a:cxn>
              <a:cxn ang="0">
                <a:pos x="connsiteX3" y="connsiteY3"/>
              </a:cxn>
            </a:cxnLst>
            <a:rect l="l" t="t" r="r" b="b"/>
            <a:pathLst>
              <a:path w="115094" h="92075">
                <a:moveTo>
                  <a:pt x="12700" y="0"/>
                </a:moveTo>
                <a:lnTo>
                  <a:pt x="0" y="92075"/>
                </a:lnTo>
                <a:lnTo>
                  <a:pt x="115094" y="91281"/>
                </a:lnTo>
                <a:lnTo>
                  <a:pt x="12700" y="0"/>
                </a:lnTo>
                <a:close/>
              </a:path>
            </a:pathLst>
          </a:custGeom>
          <a:solidFill>
            <a:schemeClr val="accent1">
              <a:lumMod val="75000"/>
            </a:schemeClr>
          </a:solidFill>
          <a:ln w="9525" cap="flat" cmpd="sng" algn="ctr">
            <a:noFill/>
            <a:prstDash val="solid"/>
          </a:ln>
          <a:effectLst/>
        </p:spPr>
        <p:txBody>
          <a:bodyPr rtlCol="0" anchor="ctr"/>
          <a:lstStyle/>
          <a:p>
            <a:pPr marL="0" marR="0" lvl="0" indent="0" algn="ctr" defTabSz="380985" rtl="0"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endParaRPr>
          </a:p>
        </p:txBody>
      </p:sp>
      <p:sp>
        <p:nvSpPr>
          <p:cNvPr id="28" name="Parallelogram 27">
            <a:extLst>
              <a:ext uri="{FF2B5EF4-FFF2-40B4-BE49-F238E27FC236}">
                <a16:creationId xmlns:a16="http://schemas.microsoft.com/office/drawing/2014/main" id="{E8B6B5A5-52AA-464D-98D1-F4C69B31EBDC}"/>
              </a:ext>
            </a:extLst>
          </p:cNvPr>
          <p:cNvSpPr/>
          <p:nvPr/>
        </p:nvSpPr>
        <p:spPr>
          <a:xfrm>
            <a:off x="972005" y="2431713"/>
            <a:ext cx="2216791" cy="1067267"/>
          </a:xfrm>
          <a:prstGeom prst="parallelogram">
            <a:avLst>
              <a:gd name="adj" fmla="val 18651"/>
            </a:avLst>
          </a:prstGeom>
          <a:solidFill>
            <a:schemeClr val="bg2">
              <a:lumMod val="50000"/>
            </a:schemeClr>
          </a:solidFill>
          <a:ln w="9525" cap="flat" cmpd="sng" algn="ctr">
            <a:noFill/>
            <a:prstDash val="solid"/>
          </a:ln>
          <a:effectLst/>
        </p:spPr>
        <p:txBody>
          <a:bodyPr rtlCol="0" anchor="ctr"/>
          <a:lstStyle/>
          <a:p>
            <a:pPr marL="0" marR="0" lvl="0" indent="0" algn="ctr" defTabSz="914400" rtl="0" eaLnBrk="1" fontAlgn="auto" latinLnBrk="0" hangingPunct="1">
              <a:lnSpc>
                <a:spcPct val="90000"/>
              </a:lnSpc>
              <a:spcBef>
                <a:spcPts val="0"/>
              </a:spcBef>
              <a:spcAft>
                <a:spcPts val="0"/>
              </a:spcAft>
              <a:buClr>
                <a:srgbClr val="3399FF"/>
              </a:buClr>
              <a:buSzPct val="100000"/>
              <a:buFontTx/>
              <a:buNone/>
              <a:tabLst/>
              <a:defRPr/>
            </a:pPr>
            <a:r>
              <a:rPr kumimoji="0" lang="en-US" sz="1000" b="1"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Data acquisition from 50+ </a:t>
            </a:r>
            <a:r>
              <a:rPr lang="en-US" sz="1600" b="1" dirty="0">
                <a:solidFill>
                  <a:prstClr val="white"/>
                </a:solidFill>
                <a:latin typeface="Calibri" panose="020F0502020204030204" pitchFamily="34" charset="0"/>
                <a:cs typeface="Calibri" panose="020F0502020204030204" pitchFamily="34" charset="0"/>
              </a:rPr>
              <a:t>sources, 100gb of data per day, millions of evens per hour</a:t>
            </a:r>
            <a:endParaRPr kumimoji="0" lang="en-US" sz="1600" b="1"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endParaRPr>
          </a:p>
        </p:txBody>
      </p:sp>
      <p:sp>
        <p:nvSpPr>
          <p:cNvPr id="29" name="Freeform 69">
            <a:extLst>
              <a:ext uri="{FF2B5EF4-FFF2-40B4-BE49-F238E27FC236}">
                <a16:creationId xmlns:a16="http://schemas.microsoft.com/office/drawing/2014/main" id="{B42570AA-7BE3-4E93-BDBD-F38F86797033}"/>
              </a:ext>
            </a:extLst>
          </p:cNvPr>
          <p:cNvSpPr/>
          <p:nvPr/>
        </p:nvSpPr>
        <p:spPr>
          <a:xfrm>
            <a:off x="3095530" y="2351917"/>
            <a:ext cx="93265" cy="76729"/>
          </a:xfrm>
          <a:custGeom>
            <a:avLst/>
            <a:gdLst>
              <a:gd name="connsiteX0" fmla="*/ 12700 w 107950"/>
              <a:gd name="connsiteY0" fmla="*/ 0 h 92075"/>
              <a:gd name="connsiteX1" fmla="*/ 0 w 107950"/>
              <a:gd name="connsiteY1" fmla="*/ 92075 h 92075"/>
              <a:gd name="connsiteX2" fmla="*/ 107950 w 107950"/>
              <a:gd name="connsiteY2" fmla="*/ 88900 h 92075"/>
              <a:gd name="connsiteX3" fmla="*/ 12700 w 107950"/>
              <a:gd name="connsiteY3" fmla="*/ 0 h 92075"/>
              <a:gd name="connsiteX0" fmla="*/ 12700 w 112713"/>
              <a:gd name="connsiteY0" fmla="*/ 0 h 93662"/>
              <a:gd name="connsiteX1" fmla="*/ 0 w 112713"/>
              <a:gd name="connsiteY1" fmla="*/ 92075 h 93662"/>
              <a:gd name="connsiteX2" fmla="*/ 112713 w 112713"/>
              <a:gd name="connsiteY2" fmla="*/ 93662 h 93662"/>
              <a:gd name="connsiteX3" fmla="*/ 12700 w 112713"/>
              <a:gd name="connsiteY3" fmla="*/ 0 h 93662"/>
              <a:gd name="connsiteX0" fmla="*/ 12700 w 115094"/>
              <a:gd name="connsiteY0" fmla="*/ 0 h 92075"/>
              <a:gd name="connsiteX1" fmla="*/ 0 w 115094"/>
              <a:gd name="connsiteY1" fmla="*/ 92075 h 92075"/>
              <a:gd name="connsiteX2" fmla="*/ 115094 w 115094"/>
              <a:gd name="connsiteY2" fmla="*/ 91281 h 92075"/>
              <a:gd name="connsiteX3" fmla="*/ 12700 w 115094"/>
              <a:gd name="connsiteY3" fmla="*/ 0 h 92075"/>
            </a:gdLst>
            <a:ahLst/>
            <a:cxnLst>
              <a:cxn ang="0">
                <a:pos x="connsiteX0" y="connsiteY0"/>
              </a:cxn>
              <a:cxn ang="0">
                <a:pos x="connsiteX1" y="connsiteY1"/>
              </a:cxn>
              <a:cxn ang="0">
                <a:pos x="connsiteX2" y="connsiteY2"/>
              </a:cxn>
              <a:cxn ang="0">
                <a:pos x="connsiteX3" y="connsiteY3"/>
              </a:cxn>
            </a:cxnLst>
            <a:rect l="l" t="t" r="r" b="b"/>
            <a:pathLst>
              <a:path w="115094" h="92075">
                <a:moveTo>
                  <a:pt x="12700" y="0"/>
                </a:moveTo>
                <a:lnTo>
                  <a:pt x="0" y="92075"/>
                </a:lnTo>
                <a:lnTo>
                  <a:pt x="115094" y="91281"/>
                </a:lnTo>
                <a:lnTo>
                  <a:pt x="12700" y="0"/>
                </a:lnTo>
                <a:close/>
              </a:path>
            </a:pathLst>
          </a:custGeom>
          <a:solidFill>
            <a:schemeClr val="accent2">
              <a:lumMod val="75000"/>
            </a:schemeClr>
          </a:solidFill>
          <a:ln w="9525" cap="flat" cmpd="sng" algn="ctr">
            <a:noFill/>
            <a:prstDash val="solid"/>
          </a:ln>
          <a:effectLst/>
        </p:spPr>
        <p:txBody>
          <a:bodyPr rtlCol="0" anchor="ctr"/>
          <a:lstStyle/>
          <a:p>
            <a:pPr marL="0" marR="0" lvl="0" indent="0" algn="ctr" defTabSz="380985" rtl="0"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endParaRPr>
          </a:p>
        </p:txBody>
      </p:sp>
      <p:sp>
        <p:nvSpPr>
          <p:cNvPr id="30" name="Rectangle 29">
            <a:extLst>
              <a:ext uri="{FF2B5EF4-FFF2-40B4-BE49-F238E27FC236}">
                <a16:creationId xmlns:a16="http://schemas.microsoft.com/office/drawing/2014/main" id="{F11EEA72-466D-470F-B08A-A515D3CD194B}"/>
              </a:ext>
            </a:extLst>
          </p:cNvPr>
          <p:cNvSpPr/>
          <p:nvPr/>
        </p:nvSpPr>
        <p:spPr>
          <a:xfrm>
            <a:off x="4379011" y="2689212"/>
            <a:ext cx="2186048" cy="400110"/>
          </a:xfrm>
          <a:prstGeom prst="rect">
            <a:avLst/>
          </a:prstGeom>
        </p:spPr>
        <p:txBody>
          <a:bodyPr wrap="none">
            <a:spAutoFit/>
          </a:bodyPr>
          <a:lstStyle/>
          <a:p>
            <a:pPr marL="0" marR="0" lvl="0" indent="0" algn="l" defTabSz="380985" rtl="0" eaLnBrk="0" fontAlgn="auto" latinLnBrk="0" hangingPunct="0">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50B3CF"/>
                </a:solidFill>
                <a:effectLst>
                  <a:outerShdw blurRad="63500" sx="102000" sy="102000" algn="ctr" rotWithShape="0">
                    <a:prstClr val="white">
                      <a:alpha val="40000"/>
                    </a:prstClr>
                  </a:outerShdw>
                </a:effectLst>
                <a:uLnTx/>
                <a:uFillTx/>
                <a:latin typeface="Calibri" panose="020F0502020204030204" pitchFamily="34" charset="0"/>
                <a:ea typeface="+mn-ea"/>
                <a:cs typeface="Calibri" panose="020F0502020204030204" pitchFamily="34" charset="0"/>
              </a:rPr>
              <a:t>Solution Highlights</a:t>
            </a:r>
          </a:p>
        </p:txBody>
      </p:sp>
      <p:sp>
        <p:nvSpPr>
          <p:cNvPr id="31" name="Rectangle 30">
            <a:extLst>
              <a:ext uri="{FF2B5EF4-FFF2-40B4-BE49-F238E27FC236}">
                <a16:creationId xmlns:a16="http://schemas.microsoft.com/office/drawing/2014/main" id="{0CDB0BA0-7AFC-468F-8437-5F1A3F0D9285}"/>
              </a:ext>
            </a:extLst>
          </p:cNvPr>
          <p:cNvSpPr/>
          <p:nvPr/>
        </p:nvSpPr>
        <p:spPr>
          <a:xfrm>
            <a:off x="4387017" y="3090657"/>
            <a:ext cx="7662332" cy="1643655"/>
          </a:xfrm>
          <a:prstGeom prst="rect">
            <a:avLst/>
          </a:prstGeom>
        </p:spPr>
        <p:txBody>
          <a:bodyPr wrap="square">
            <a:spAutoFit/>
          </a:bodyPr>
          <a:lstStyle/>
          <a:p>
            <a:pPr marL="285750" marR="0" lvl="0" indent="-285750" algn="just" defTabSz="761970" rtl="0" eaLnBrk="1" fontAlgn="auto" latinLnBrk="0" hangingPunct="1">
              <a:lnSpc>
                <a:spcPct val="100000"/>
              </a:lnSpc>
              <a:spcBef>
                <a:spcPts val="500"/>
              </a:spcBef>
              <a:spcAft>
                <a:spcPts val="0"/>
              </a:spcAft>
              <a:buClrTx/>
              <a:buSzTx/>
              <a:buFont typeface="Arial" panose="020B0604020202020204" pitchFamily="34" charset="0"/>
              <a:buChar char="•"/>
              <a:tabLst/>
              <a:defRPr/>
            </a:pPr>
            <a:r>
              <a:rPr kumimoji="0" lang="en-US" sz="1333"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Platform was built on distributed streaming technology which is fault-tolerant, scalable and reliable.</a:t>
            </a:r>
          </a:p>
          <a:p>
            <a:pPr marL="285750" marR="0" lvl="0" indent="-285750" algn="just" defTabSz="761970" rtl="0" eaLnBrk="1" fontAlgn="auto" latinLnBrk="0" hangingPunct="1">
              <a:lnSpc>
                <a:spcPct val="100000"/>
              </a:lnSpc>
              <a:spcBef>
                <a:spcPts val="500"/>
              </a:spcBef>
              <a:spcAft>
                <a:spcPts val="0"/>
              </a:spcAft>
              <a:buClrTx/>
              <a:buSzTx/>
              <a:buFont typeface="Arial" panose="020B0604020202020204" pitchFamily="34" charset="0"/>
              <a:buChar char="•"/>
              <a:tabLst/>
              <a:defRPr/>
            </a:pPr>
            <a:r>
              <a:rPr kumimoji="0" lang="en-US" sz="1333"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Re-usable streaming components are built.</a:t>
            </a:r>
          </a:p>
          <a:p>
            <a:pPr marL="285750" marR="0" lvl="0" indent="-285750" algn="just" defTabSz="761970" rtl="0" eaLnBrk="1" fontAlgn="auto" latinLnBrk="0" hangingPunct="1">
              <a:lnSpc>
                <a:spcPct val="100000"/>
              </a:lnSpc>
              <a:spcBef>
                <a:spcPts val="500"/>
              </a:spcBef>
              <a:spcAft>
                <a:spcPts val="0"/>
              </a:spcAft>
              <a:buClrTx/>
              <a:buSzTx/>
              <a:buFont typeface="Arial" panose="020B0604020202020204" pitchFamily="34" charset="0"/>
              <a:buChar char="•"/>
              <a:tabLst/>
              <a:defRPr/>
            </a:pPr>
            <a:r>
              <a:rPr kumimoji="0" lang="en-US" sz="1333"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Custom parsing framework with dynamic schema changes.</a:t>
            </a:r>
          </a:p>
          <a:p>
            <a:pPr marL="285750" marR="0" lvl="0" indent="-285750" algn="just" defTabSz="761970" rtl="0" eaLnBrk="1" fontAlgn="auto" latinLnBrk="0" hangingPunct="1">
              <a:lnSpc>
                <a:spcPct val="100000"/>
              </a:lnSpc>
              <a:spcBef>
                <a:spcPts val="500"/>
              </a:spcBef>
              <a:spcAft>
                <a:spcPts val="0"/>
              </a:spcAft>
              <a:buClrTx/>
              <a:buSzTx/>
              <a:buFont typeface="Arial" panose="020B0604020202020204" pitchFamily="34" charset="0"/>
              <a:buChar char="•"/>
              <a:tabLst/>
              <a:defRPr/>
            </a:pPr>
            <a:r>
              <a:rPr kumimoji="0" lang="en-US" sz="1333"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Extensible Lambda architecture</a:t>
            </a:r>
          </a:p>
          <a:p>
            <a:pPr marL="742950" marR="0" lvl="1" indent="-285750" algn="just" defTabSz="761970" rtl="0" eaLnBrk="1" fontAlgn="auto" latinLnBrk="0" hangingPunct="1">
              <a:lnSpc>
                <a:spcPct val="100000"/>
              </a:lnSpc>
              <a:spcBef>
                <a:spcPts val="500"/>
              </a:spcBef>
              <a:spcAft>
                <a:spcPts val="0"/>
              </a:spcAft>
              <a:buClrTx/>
              <a:buSzTx/>
              <a:buFont typeface="Arial" panose="020B0604020202020204" pitchFamily="34" charset="0"/>
              <a:buChar char="•"/>
              <a:tabLst/>
              <a:defRPr/>
            </a:pPr>
            <a:r>
              <a:rPr kumimoji="0" lang="en-US" sz="1333"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Automation of Big data cluster scale up and scale down in the Azure.</a:t>
            </a:r>
          </a:p>
          <a:p>
            <a:pPr marL="742950" marR="0" lvl="1" indent="-285750" algn="just" defTabSz="761970" rtl="0" eaLnBrk="1" fontAlgn="auto" latinLnBrk="0" hangingPunct="1">
              <a:lnSpc>
                <a:spcPct val="100000"/>
              </a:lnSpc>
              <a:spcBef>
                <a:spcPts val="500"/>
              </a:spcBef>
              <a:spcAft>
                <a:spcPts val="0"/>
              </a:spcAft>
              <a:buClrTx/>
              <a:buSzTx/>
              <a:buFont typeface="Arial" panose="020B0604020202020204" pitchFamily="34" charset="0"/>
              <a:buChar char="•"/>
              <a:tabLst/>
              <a:defRPr/>
            </a:pPr>
            <a:r>
              <a:rPr kumimoji="0" lang="en-US" sz="1333"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Automation of transient clusters to create/shutdown on required basis to save cost.</a:t>
            </a:r>
          </a:p>
        </p:txBody>
      </p:sp>
      <p:sp>
        <p:nvSpPr>
          <p:cNvPr id="32" name="Rectangle 31">
            <a:extLst>
              <a:ext uri="{FF2B5EF4-FFF2-40B4-BE49-F238E27FC236}">
                <a16:creationId xmlns:a16="http://schemas.microsoft.com/office/drawing/2014/main" id="{1899DE03-8422-4993-B2F2-98F6E7307378}"/>
              </a:ext>
            </a:extLst>
          </p:cNvPr>
          <p:cNvSpPr/>
          <p:nvPr/>
        </p:nvSpPr>
        <p:spPr>
          <a:xfrm>
            <a:off x="4395194" y="5181852"/>
            <a:ext cx="2140458" cy="400110"/>
          </a:xfrm>
          <a:prstGeom prst="rect">
            <a:avLst/>
          </a:prstGeom>
        </p:spPr>
        <p:txBody>
          <a:bodyPr wrap="none">
            <a:spAutoFit/>
          </a:bodyPr>
          <a:lstStyle/>
          <a:p>
            <a:pPr marL="0" marR="0" lvl="0" indent="0" algn="l" defTabSz="380985" rtl="0" eaLnBrk="0" fontAlgn="auto" latinLnBrk="0" hangingPunct="0">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50B3CF"/>
                </a:solidFill>
                <a:effectLst>
                  <a:outerShdw blurRad="63500" sx="102000" sy="102000" algn="ctr" rotWithShape="0">
                    <a:prstClr val="white">
                      <a:alpha val="40000"/>
                    </a:prstClr>
                  </a:outerShdw>
                </a:effectLst>
                <a:uLnTx/>
                <a:uFillTx/>
                <a:latin typeface="Calibri" panose="020F0502020204030204" pitchFamily="34" charset="0"/>
                <a:ea typeface="+mn-ea"/>
                <a:cs typeface="Calibri" panose="020F0502020204030204" pitchFamily="34" charset="0"/>
              </a:rPr>
              <a:t>Business Outcome</a:t>
            </a:r>
          </a:p>
        </p:txBody>
      </p:sp>
      <p:sp>
        <p:nvSpPr>
          <p:cNvPr id="33" name="Rectangle 32">
            <a:extLst>
              <a:ext uri="{FF2B5EF4-FFF2-40B4-BE49-F238E27FC236}">
                <a16:creationId xmlns:a16="http://schemas.microsoft.com/office/drawing/2014/main" id="{AC39AC8D-71C2-4F11-BB28-0360AA2B0394}"/>
              </a:ext>
            </a:extLst>
          </p:cNvPr>
          <p:cNvSpPr/>
          <p:nvPr/>
        </p:nvSpPr>
        <p:spPr>
          <a:xfrm>
            <a:off x="4355043" y="5611662"/>
            <a:ext cx="7694082" cy="835934"/>
          </a:xfrm>
          <a:prstGeom prst="rect">
            <a:avLst/>
          </a:prstGeom>
        </p:spPr>
        <p:txBody>
          <a:bodyPr wrap="square">
            <a:spAutoFit/>
          </a:bodyPr>
          <a:lstStyle/>
          <a:p>
            <a:pPr marL="285750" marR="0" lvl="0" indent="-285750" algn="just" defTabSz="761970" rtl="0" eaLnBrk="1" fontAlgn="auto" latinLnBrk="0" hangingPunct="1">
              <a:lnSpc>
                <a:spcPct val="100000"/>
              </a:lnSpc>
              <a:spcBef>
                <a:spcPts val="500"/>
              </a:spcBef>
              <a:spcAft>
                <a:spcPts val="0"/>
              </a:spcAft>
              <a:buClrTx/>
              <a:buSzTx/>
              <a:buFont typeface="Arial" panose="020B0604020202020204" pitchFamily="34" charset="0"/>
              <a:buChar char="•"/>
              <a:tabLst/>
              <a:defRPr/>
            </a:pPr>
            <a:r>
              <a:rPr kumimoji="0" lang="en-US" sz="1333"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Centralized data lake in the cloud to collect all cyber information at one place.</a:t>
            </a:r>
          </a:p>
          <a:p>
            <a:pPr marL="285750" marR="0" lvl="0" indent="-285750" algn="just" defTabSz="761970" rtl="0" eaLnBrk="1" fontAlgn="auto" latinLnBrk="0" hangingPunct="1">
              <a:lnSpc>
                <a:spcPct val="100000"/>
              </a:lnSpc>
              <a:spcBef>
                <a:spcPts val="500"/>
              </a:spcBef>
              <a:spcAft>
                <a:spcPts val="0"/>
              </a:spcAft>
              <a:buClrTx/>
              <a:buSzTx/>
              <a:buFont typeface="Arial" panose="020B0604020202020204" pitchFamily="34" charset="0"/>
              <a:buChar char="•"/>
              <a:tabLst/>
              <a:defRPr/>
            </a:pPr>
            <a:r>
              <a:rPr kumimoji="0" lang="en-US" sz="1333"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Real-time analytics/dashboards for </a:t>
            </a:r>
            <a:r>
              <a:rPr kumimoji="0" lang="en-US" sz="1333"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Infosec</a:t>
            </a:r>
            <a:r>
              <a:rPr kumimoji="0" lang="en-US" sz="1333"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team to identify potential threats.</a:t>
            </a:r>
          </a:p>
          <a:p>
            <a:pPr marL="285750" marR="0" lvl="0" indent="-285750" algn="just" defTabSz="761970" rtl="0" eaLnBrk="1" fontAlgn="auto" latinLnBrk="0" hangingPunct="1">
              <a:lnSpc>
                <a:spcPct val="100000"/>
              </a:lnSpc>
              <a:spcBef>
                <a:spcPts val="500"/>
              </a:spcBef>
              <a:spcAft>
                <a:spcPts val="0"/>
              </a:spcAft>
              <a:buClrTx/>
              <a:buSzTx/>
              <a:buFont typeface="Arial" panose="020B0604020202020204" pitchFamily="34" charset="0"/>
              <a:buChar char="•"/>
              <a:tabLst/>
              <a:defRPr/>
            </a:pPr>
            <a:endParaRPr kumimoji="0" lang="en-US" sz="1333"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
        <p:nvSpPr>
          <p:cNvPr id="34" name="Rectangle 33">
            <a:extLst>
              <a:ext uri="{FF2B5EF4-FFF2-40B4-BE49-F238E27FC236}">
                <a16:creationId xmlns:a16="http://schemas.microsoft.com/office/drawing/2014/main" id="{EA25124C-8883-4501-A3E3-EAD698AFC77E}"/>
              </a:ext>
            </a:extLst>
          </p:cNvPr>
          <p:cNvSpPr/>
          <p:nvPr/>
        </p:nvSpPr>
        <p:spPr>
          <a:xfrm>
            <a:off x="3708586" y="4729296"/>
            <a:ext cx="8257898" cy="297454"/>
          </a:xfrm>
          <a:prstGeom prst="rect">
            <a:avLst/>
          </a:prstGeom>
        </p:spPr>
        <p:txBody>
          <a:bodyPr wrap="square">
            <a:spAutoFit/>
          </a:bodyPr>
          <a:lstStyle/>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sz="1333" b="1" i="0" u="none" strike="noStrike" kern="1200" cap="none" spc="0" normalizeH="0" baseline="0" noProof="0" dirty="0">
                <a:ln>
                  <a:noFill/>
                </a:ln>
                <a:solidFill>
                  <a:srgbClr val="50B3CF"/>
                </a:solidFill>
                <a:effectLst>
                  <a:outerShdw blurRad="63500" sx="102000" sy="102000" algn="ctr" rotWithShape="0">
                    <a:prstClr val="white">
                      <a:alpha val="40000"/>
                    </a:prstClr>
                  </a:outerShdw>
                </a:effectLst>
                <a:uLnTx/>
                <a:uFillTx/>
                <a:latin typeface="Calibri" panose="020F0502020204030204" pitchFamily="34" charset="0"/>
                <a:ea typeface="+mn-ea"/>
                <a:cs typeface="Calibri" panose="020F0502020204030204" pitchFamily="34" charset="0"/>
              </a:rPr>
              <a:t>Technology Stack: </a:t>
            </a:r>
            <a:r>
              <a:rPr kumimoji="0" lang="en-US" sz="1333" b="1" i="0" u="none" strike="noStrike" kern="1200" cap="none" spc="0" normalizeH="0" baseline="0" noProof="0" dirty="0">
                <a:ln>
                  <a:noFill/>
                </a:ln>
                <a:solidFill>
                  <a:srgbClr val="141414"/>
                </a:solidFill>
                <a:effectLst>
                  <a:outerShdw blurRad="63500" sx="102000" sy="102000" algn="ctr" rotWithShape="0">
                    <a:prstClr val="white">
                      <a:alpha val="40000"/>
                    </a:prstClr>
                  </a:outerShdw>
                </a:effectLst>
                <a:uLnTx/>
                <a:uFillTx/>
                <a:latin typeface="Calibri" panose="020F0502020204030204" pitchFamily="34" charset="0"/>
                <a:ea typeface="+mn-ea"/>
                <a:cs typeface="Calibri" panose="020F0502020204030204" pitchFamily="34" charset="0"/>
              </a:rPr>
              <a:t>Cloudera Impala, Spark, Cloudera Director, Confluent</a:t>
            </a:r>
            <a:r>
              <a:rPr kumimoji="0" lang="en-US" sz="1333" b="1" i="0" u="none" strike="noStrike" kern="1200" cap="none" spc="0" normalizeH="0" baseline="0" noProof="0" dirty="0">
                <a:ln>
                  <a:noFill/>
                </a:ln>
                <a:solidFill>
                  <a:srgbClr val="50B3CF"/>
                </a:solidFill>
                <a:effectLst>
                  <a:outerShdw blurRad="63500" sx="102000" sy="102000" algn="ctr" rotWithShape="0">
                    <a:prstClr val="white">
                      <a:alpha val="40000"/>
                    </a:prstClr>
                  </a:outerShdw>
                </a:effectLst>
                <a:uLnTx/>
                <a:uFillTx/>
                <a:latin typeface="Calibri" panose="020F0502020204030204" pitchFamily="34" charset="0"/>
                <a:ea typeface="+mn-ea"/>
                <a:cs typeface="Calibri" panose="020F0502020204030204" pitchFamily="34" charset="0"/>
              </a:rPr>
              <a:t> </a:t>
            </a:r>
            <a:r>
              <a:rPr kumimoji="0" lang="pt-BR" sz="1333" b="1" i="0" u="none" strike="noStrike" kern="0" cap="none" spc="0" normalizeH="0" baseline="0" noProof="0" dirty="0">
                <a:ln>
                  <a:noFill/>
                </a:ln>
                <a:solidFill>
                  <a:srgbClr val="141414"/>
                </a:solidFill>
                <a:effectLst/>
                <a:uLnTx/>
                <a:uFillTx/>
                <a:latin typeface="Calibri" panose="020F0502020204030204" pitchFamily="34" charset="0"/>
                <a:ea typeface="+mn-ea"/>
                <a:cs typeface="Calibri" panose="020F0502020204030204" pitchFamily="34" charset="0"/>
              </a:rPr>
              <a:t>Kafka, Azure</a:t>
            </a:r>
            <a:r>
              <a:rPr lang="pt-BR" sz="1333" b="1" kern="0" dirty="0">
                <a:solidFill>
                  <a:srgbClr val="141414"/>
                </a:solidFill>
                <a:latin typeface="Calibri" panose="020F0502020204030204" pitchFamily="34" charset="0"/>
                <a:cs typeface="Calibri" panose="020F0502020204030204" pitchFamily="34" charset="0"/>
              </a:rPr>
              <a:t> </a:t>
            </a:r>
            <a:r>
              <a:rPr kumimoji="0" lang="pt-BR" sz="1333" b="1" i="0" u="none" strike="noStrike" kern="0" cap="none" spc="0" normalizeH="0" baseline="0" noProof="0" dirty="0">
                <a:ln>
                  <a:noFill/>
                </a:ln>
                <a:solidFill>
                  <a:srgbClr val="141414"/>
                </a:solidFill>
                <a:effectLst/>
                <a:uLnTx/>
                <a:uFillTx/>
                <a:latin typeface="Calibri" panose="020F0502020204030204" pitchFamily="34" charset="0"/>
                <a:ea typeface="+mn-ea"/>
                <a:cs typeface="Calibri" panose="020F0502020204030204" pitchFamily="34" charset="0"/>
              </a:rPr>
              <a:t>and PowerBI / Tableau</a:t>
            </a:r>
          </a:p>
        </p:txBody>
      </p:sp>
      <p:cxnSp>
        <p:nvCxnSpPr>
          <p:cNvPr id="35" name="Straight Connector 34">
            <a:extLst>
              <a:ext uri="{FF2B5EF4-FFF2-40B4-BE49-F238E27FC236}">
                <a16:creationId xmlns:a16="http://schemas.microsoft.com/office/drawing/2014/main" id="{AA9A0BA1-86CC-4B78-B72A-1785AC538D45}"/>
              </a:ext>
            </a:extLst>
          </p:cNvPr>
          <p:cNvCxnSpPr/>
          <p:nvPr/>
        </p:nvCxnSpPr>
        <p:spPr bwMode="auto">
          <a:xfrm>
            <a:off x="3656765" y="2673757"/>
            <a:ext cx="7887536" cy="0"/>
          </a:xfrm>
          <a:prstGeom prst="line">
            <a:avLst/>
          </a:prstGeom>
          <a:solidFill>
            <a:srgbClr val="63AFE5"/>
          </a:solidFill>
          <a:ln w="9525" cap="flat" cmpd="sng" algn="ctr">
            <a:solidFill>
              <a:schemeClr val="bg1">
                <a:lumMod val="75000"/>
              </a:schemeClr>
            </a:solidFill>
            <a:prstDash val="solid"/>
            <a:round/>
            <a:headEnd type="none" w="med" len="med"/>
            <a:tailEnd type="none" w="med" len="med"/>
          </a:ln>
          <a:effectLst/>
        </p:spPr>
      </p:cxnSp>
      <p:cxnSp>
        <p:nvCxnSpPr>
          <p:cNvPr id="36" name="Straight Connector 35">
            <a:extLst>
              <a:ext uri="{FF2B5EF4-FFF2-40B4-BE49-F238E27FC236}">
                <a16:creationId xmlns:a16="http://schemas.microsoft.com/office/drawing/2014/main" id="{8765E8A2-AEC1-4C57-AE7F-4CF2F24615EF}"/>
              </a:ext>
            </a:extLst>
          </p:cNvPr>
          <p:cNvCxnSpPr/>
          <p:nvPr/>
        </p:nvCxnSpPr>
        <p:spPr bwMode="auto">
          <a:xfrm>
            <a:off x="3605965" y="5117101"/>
            <a:ext cx="7887536" cy="0"/>
          </a:xfrm>
          <a:prstGeom prst="line">
            <a:avLst/>
          </a:prstGeom>
          <a:solidFill>
            <a:srgbClr val="63AFE5"/>
          </a:solidFill>
          <a:ln w="9525" cap="flat" cmpd="sng" algn="ctr">
            <a:solidFill>
              <a:schemeClr val="bg1">
                <a:lumMod val="75000"/>
              </a:schemeClr>
            </a:solidFill>
            <a:prstDash val="solid"/>
            <a:round/>
            <a:headEnd type="none" w="med" len="med"/>
            <a:tailEnd type="none" w="med" len="med"/>
          </a:ln>
          <a:effectLst/>
        </p:spPr>
      </p:cxnSp>
      <p:pic>
        <p:nvPicPr>
          <p:cNvPr id="37" name="Picture 36">
            <a:extLst>
              <a:ext uri="{FF2B5EF4-FFF2-40B4-BE49-F238E27FC236}">
                <a16:creationId xmlns:a16="http://schemas.microsoft.com/office/drawing/2014/main" id="{5190FDC5-9360-40F5-A41B-6953E71E6E2B}"/>
              </a:ext>
            </a:extLst>
          </p:cNvPr>
          <p:cNvPicPr>
            <a:picLocks noChangeAspect="1"/>
          </p:cNvPicPr>
          <p:nvPr/>
        </p:nvPicPr>
        <p:blipFill>
          <a:blip r:embed="rId8"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69520" y="2487315"/>
            <a:ext cx="802485" cy="601864"/>
          </a:xfrm>
          <a:prstGeom prst="rect">
            <a:avLst/>
          </a:prstGeom>
        </p:spPr>
      </p:pic>
      <p:pic>
        <p:nvPicPr>
          <p:cNvPr id="38" name="Picture 37">
            <a:extLst>
              <a:ext uri="{FF2B5EF4-FFF2-40B4-BE49-F238E27FC236}">
                <a16:creationId xmlns:a16="http://schemas.microsoft.com/office/drawing/2014/main" id="{A1C9604C-6B08-470B-A85F-635CC22B9B55}"/>
              </a:ext>
            </a:extLst>
          </p:cNvPr>
          <p:cNvPicPr>
            <a:picLocks noChangeAspect="1"/>
          </p:cNvPicPr>
          <p:nvPr/>
        </p:nvPicPr>
        <p:blipFill>
          <a:blip r:embed="rId9"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320639" y="1685458"/>
            <a:ext cx="573341" cy="502533"/>
          </a:xfrm>
          <a:prstGeom prst="rect">
            <a:avLst/>
          </a:prstGeom>
        </p:spPr>
      </p:pic>
      <p:pic>
        <p:nvPicPr>
          <p:cNvPr id="39" name="Picture 38">
            <a:extLst>
              <a:ext uri="{FF2B5EF4-FFF2-40B4-BE49-F238E27FC236}">
                <a16:creationId xmlns:a16="http://schemas.microsoft.com/office/drawing/2014/main" id="{4B32D32F-E5AB-44C0-BF7E-910847887FDC}"/>
              </a:ext>
            </a:extLst>
          </p:cNvPr>
          <p:cNvPicPr>
            <a:picLocks noChangeAspect="1"/>
          </p:cNvPicPr>
          <p:nvPr/>
        </p:nvPicPr>
        <p:blipFill>
          <a:blip r:embed="rId10"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01055" y="3820870"/>
            <a:ext cx="606142" cy="505527"/>
          </a:xfrm>
          <a:prstGeom prst="rect">
            <a:avLst/>
          </a:prstGeom>
        </p:spPr>
      </p:pic>
    </p:spTree>
    <p:extLst>
      <p:ext uri="{BB962C8B-B14F-4D97-AF65-F5344CB8AC3E}">
        <p14:creationId xmlns:p14="http://schemas.microsoft.com/office/powerpoint/2010/main" val="815561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04830E9-3D45-4E75-86C8-04F8DE870127}"/>
              </a:ext>
            </a:extLst>
          </p:cNvPr>
          <p:cNvSpPr>
            <a:spLocks noGrp="1"/>
          </p:cNvSpPr>
          <p:nvPr>
            <p:ph type="title"/>
          </p:nvPr>
        </p:nvSpPr>
        <p:spPr/>
        <p:txBody>
          <a:bodyPr/>
          <a:lstStyle/>
          <a:p>
            <a:r>
              <a:rPr lang="en-US" dirty="0"/>
              <a:t>Cyber Analytics Big Data/Kafka Architecture</a:t>
            </a:r>
            <a:br>
              <a:rPr lang="en-US" dirty="0"/>
            </a:br>
            <a:endParaRPr lang="en-US" dirty="0"/>
          </a:p>
        </p:txBody>
      </p:sp>
      <p:grpSp>
        <p:nvGrpSpPr>
          <p:cNvPr id="9" name="Group 8">
            <a:extLst>
              <a:ext uri="{FF2B5EF4-FFF2-40B4-BE49-F238E27FC236}">
                <a16:creationId xmlns:a16="http://schemas.microsoft.com/office/drawing/2014/main" id="{98E4A8A9-01B3-43D9-9CF7-493E303C8400}"/>
              </a:ext>
            </a:extLst>
          </p:cNvPr>
          <p:cNvGrpSpPr>
            <a:grpSpLocks noChangeAspect="1"/>
          </p:cNvGrpSpPr>
          <p:nvPr/>
        </p:nvGrpSpPr>
        <p:grpSpPr>
          <a:xfrm>
            <a:off x="252436" y="1337536"/>
            <a:ext cx="2048795" cy="4754880"/>
            <a:chOff x="121307" y="1017838"/>
            <a:chExt cx="1181258" cy="2741500"/>
          </a:xfrm>
        </p:grpSpPr>
        <p:sp>
          <p:nvSpPr>
            <p:cNvPr id="10" name="Rounded Rectangle 141">
              <a:extLst>
                <a:ext uri="{FF2B5EF4-FFF2-40B4-BE49-F238E27FC236}">
                  <a16:creationId xmlns:a16="http://schemas.microsoft.com/office/drawing/2014/main" id="{F7794417-B2F0-48CC-925B-9442BAA2CAC4}"/>
                </a:ext>
              </a:extLst>
            </p:cNvPr>
            <p:cNvSpPr/>
            <p:nvPr/>
          </p:nvSpPr>
          <p:spPr>
            <a:xfrm>
              <a:off x="121307" y="1017838"/>
              <a:ext cx="1181258" cy="2741500"/>
            </a:xfrm>
            <a:prstGeom prst="roundRect">
              <a:avLst>
                <a:gd name="adj" fmla="val 0"/>
              </a:avLst>
            </a:prstGeom>
            <a:solidFill>
              <a:sysClr val="window" lastClr="FFFFFF"/>
            </a:solidFill>
            <a:ln w="12700" cap="flat" cmpd="sng" algn="ctr">
              <a:solidFill>
                <a:schemeClr val="accent1"/>
              </a:solidFill>
              <a:prstDash val="solid"/>
            </a:ln>
            <a:effectLst/>
          </p:spPr>
          <p:txBody>
            <a:bodyPr rtlCol="0" anchor="ctr"/>
            <a:lstStyle>
              <a:defPPr>
                <a:defRPr lang="en-US"/>
              </a:defPPr>
              <a:lvl1pPr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1pPr>
              <a:lvl2pPr marL="342864" indent="114288"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2pPr>
              <a:lvl3pPr marL="685729" indent="228577"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3pPr>
              <a:lvl4pPr marL="1028595" indent="342864"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4pPr>
              <a:lvl5pPr marL="1371460" indent="457152"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5pPr>
              <a:lvl6pPr marL="2285767"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6pPr>
              <a:lvl7pPr marL="2742919"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7pPr>
              <a:lvl8pPr marL="3200072"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8pPr>
              <a:lvl9pPr marL="3657226"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9pPr>
            </a:lstStyle>
            <a:p>
              <a:pPr marL="0" marR="0" lvl="0" indent="0" algn="ctr" defTabSz="525220" rtl="0" eaLnBrk="1" fontAlgn="auto" latinLnBrk="0" hangingPunct="1">
                <a:lnSpc>
                  <a:spcPct val="100000"/>
                </a:lnSpc>
                <a:spcBef>
                  <a:spcPts val="0"/>
                </a:spcBef>
                <a:spcAft>
                  <a:spcPts val="0"/>
                </a:spcAft>
                <a:buClrTx/>
                <a:buSzTx/>
                <a:buFontTx/>
                <a:buNone/>
                <a:tabLst/>
                <a:defRPr/>
              </a:pPr>
              <a:endParaRPr kumimoji="0" lang="en-US" sz="984" b="0" i="0" u="none" strike="noStrike" kern="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sym typeface="Helvetica Light" charset="0"/>
              </a:endParaRPr>
            </a:p>
          </p:txBody>
        </p:sp>
        <p:sp>
          <p:nvSpPr>
            <p:cNvPr id="11" name="Rounded Rectangle 145">
              <a:extLst>
                <a:ext uri="{FF2B5EF4-FFF2-40B4-BE49-F238E27FC236}">
                  <a16:creationId xmlns:a16="http://schemas.microsoft.com/office/drawing/2014/main" id="{2871D533-1CDD-4AEA-B77F-40A1B2E70BA4}"/>
                </a:ext>
              </a:extLst>
            </p:cNvPr>
            <p:cNvSpPr/>
            <p:nvPr/>
          </p:nvSpPr>
          <p:spPr>
            <a:xfrm>
              <a:off x="183603" y="1176085"/>
              <a:ext cx="1082304" cy="994748"/>
            </a:xfrm>
            <a:prstGeom prst="roundRect">
              <a:avLst>
                <a:gd name="adj" fmla="val 3239"/>
              </a:avLst>
            </a:prstGeom>
            <a:solidFill>
              <a:sysClr val="window" lastClr="FFFFFF"/>
            </a:solidFill>
            <a:ln w="12700" cap="flat" cmpd="sng" algn="ctr">
              <a:solidFill>
                <a:schemeClr val="accent1"/>
              </a:solidFill>
              <a:prstDash val="solid"/>
            </a:ln>
            <a:effectLst/>
          </p:spPr>
          <p:txBody>
            <a:bodyPr lIns="59991" tIns="29996" rIns="59991" bIns="29996"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563" b="0" i="0" u="none" strike="noStrike" kern="0" cap="none" spc="0" normalizeH="0" baseline="0" noProof="0" dirty="0">
                <a:ln>
                  <a:noFill/>
                </a:ln>
                <a:solidFill>
                  <a:prstClr val="white"/>
                </a:solidFill>
                <a:effectLst/>
                <a:uLnTx/>
                <a:uFillTx/>
                <a:latin typeface="Arial"/>
                <a:ea typeface="+mn-ea"/>
                <a:cs typeface="Calibri" panose="020F0502020204030204" pitchFamily="34" charset="0"/>
              </a:endParaRPr>
            </a:p>
          </p:txBody>
        </p:sp>
        <p:pic>
          <p:nvPicPr>
            <p:cNvPr id="12" name="Picture 11" descr="D:\My New Ds Top\database\db1_1 - Copy.png">
              <a:extLst>
                <a:ext uri="{FF2B5EF4-FFF2-40B4-BE49-F238E27FC236}">
                  <a16:creationId xmlns:a16="http://schemas.microsoft.com/office/drawing/2014/main" id="{9AD220F2-7148-4231-83DA-2DE4D8D238EB}"/>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79527" y="1256719"/>
              <a:ext cx="191988" cy="134737"/>
            </a:xfrm>
            <a:prstGeom prst="rect">
              <a:avLst/>
            </a:prstGeom>
            <a:noFill/>
            <a:extLst>
              <a:ext uri="{909E8E84-426E-40DD-AFC4-6F175D3DCCD1}">
                <a14:hiddenFill xmlns:a14="http://schemas.microsoft.com/office/drawing/2010/main">
                  <a:solidFill>
                    <a:srgbClr val="FFFFFF"/>
                  </a:solidFill>
                </a14:hiddenFill>
              </a:ext>
            </a:extLst>
          </p:spPr>
        </p:pic>
        <p:sp>
          <p:nvSpPr>
            <p:cNvPr id="13" name="Rounded Rectangle 150">
              <a:extLst>
                <a:ext uri="{FF2B5EF4-FFF2-40B4-BE49-F238E27FC236}">
                  <a16:creationId xmlns:a16="http://schemas.microsoft.com/office/drawing/2014/main" id="{059027DD-DFC3-45A8-9E9C-38B68D8F2261}"/>
                </a:ext>
              </a:extLst>
            </p:cNvPr>
            <p:cNvSpPr/>
            <p:nvPr/>
          </p:nvSpPr>
          <p:spPr>
            <a:xfrm>
              <a:off x="183603" y="1057156"/>
              <a:ext cx="1082304" cy="160324"/>
            </a:xfrm>
            <a:prstGeom prst="roundRect">
              <a:avLst>
                <a:gd name="adj" fmla="val 16667"/>
              </a:avLst>
            </a:prstGeom>
            <a:solidFill>
              <a:schemeClr val="tx1"/>
            </a:solidFill>
            <a:ln w="25400" cap="flat" cmpd="sng" algn="ctr">
              <a:noFill/>
              <a:prstDash val="solid"/>
            </a:ln>
            <a:effectLst/>
          </p:spPr>
          <p:txBody>
            <a:bodyPr lIns="0" tIns="29996" rIns="0" bIns="29996"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63" b="1" i="0" u="none" strike="noStrike" kern="0" cap="none" spc="0" normalizeH="0" baseline="0" noProof="0" dirty="0">
                  <a:ln>
                    <a:noFill/>
                  </a:ln>
                  <a:solidFill>
                    <a:prstClr val="white"/>
                  </a:solidFill>
                  <a:effectLst/>
                  <a:uLnTx/>
                  <a:uFillTx/>
                  <a:latin typeface="Arial"/>
                  <a:ea typeface="+mn-ea"/>
                  <a:cs typeface="+mn-cs"/>
                </a:rPr>
                <a:t>Structured Data</a:t>
              </a:r>
            </a:p>
          </p:txBody>
        </p:sp>
        <p:sp>
          <p:nvSpPr>
            <p:cNvPr id="14" name="TextBox 13">
              <a:extLst>
                <a:ext uri="{FF2B5EF4-FFF2-40B4-BE49-F238E27FC236}">
                  <a16:creationId xmlns:a16="http://schemas.microsoft.com/office/drawing/2014/main" id="{8B3E2305-BAF3-4F05-B6E0-709F463F021D}"/>
                </a:ext>
              </a:extLst>
            </p:cNvPr>
            <p:cNvSpPr txBox="1"/>
            <p:nvPr/>
          </p:nvSpPr>
          <p:spPr>
            <a:xfrm>
              <a:off x="226944" y="1391333"/>
              <a:ext cx="374428" cy="152214"/>
            </a:xfrm>
            <a:prstGeom prst="rect">
              <a:avLst/>
            </a:prstGeom>
            <a:noFill/>
          </p:spPr>
          <p:txBody>
            <a:bodyPr wrap="none" lIns="59991" tIns="29996" rIns="59991" bIns="29996"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56" b="0" i="0" u="none" strike="noStrike" kern="0" cap="none" spc="0" normalizeH="0" baseline="0" noProof="0" dirty="0">
                  <a:ln>
                    <a:noFill/>
                  </a:ln>
                  <a:solidFill>
                    <a:prstClr val="black"/>
                  </a:solidFill>
                  <a:effectLst/>
                  <a:uLnTx/>
                  <a:uFillTx/>
                  <a:latin typeface="Arial"/>
                  <a:ea typeface="+mn-ea"/>
                  <a:cs typeface="Calibri" panose="020F0502020204030204" pitchFamily="34" charset="0"/>
                </a:rPr>
                <a:t>RDBMS</a:t>
              </a:r>
            </a:p>
          </p:txBody>
        </p:sp>
        <p:pic>
          <p:nvPicPr>
            <p:cNvPr id="15" name="Picture 14">
              <a:extLst>
                <a:ext uri="{FF2B5EF4-FFF2-40B4-BE49-F238E27FC236}">
                  <a16:creationId xmlns:a16="http://schemas.microsoft.com/office/drawing/2014/main" id="{3A01ACBC-F4C7-4925-B274-A7C9A3FE383F}"/>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86931" y="1518265"/>
              <a:ext cx="181096" cy="170723"/>
            </a:xfrm>
            <a:prstGeom prst="rect">
              <a:avLst/>
            </a:prstGeom>
          </p:spPr>
        </p:pic>
        <p:sp>
          <p:nvSpPr>
            <p:cNvPr id="16" name="TextBox 15">
              <a:extLst>
                <a:ext uri="{FF2B5EF4-FFF2-40B4-BE49-F238E27FC236}">
                  <a16:creationId xmlns:a16="http://schemas.microsoft.com/office/drawing/2014/main" id="{2E454499-A0A8-4506-A0E0-A2AD11BB6487}"/>
                </a:ext>
              </a:extLst>
            </p:cNvPr>
            <p:cNvSpPr txBox="1"/>
            <p:nvPr/>
          </p:nvSpPr>
          <p:spPr>
            <a:xfrm>
              <a:off x="226106" y="1685342"/>
              <a:ext cx="419312" cy="152214"/>
            </a:xfrm>
            <a:prstGeom prst="rect">
              <a:avLst/>
            </a:prstGeom>
            <a:noFill/>
          </p:spPr>
          <p:txBody>
            <a:bodyPr wrap="none" lIns="59991" tIns="29996" rIns="59991" bIns="29996"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56" b="0" i="0" u="none" strike="noStrike" kern="0" cap="none" spc="0" normalizeH="0" baseline="0" noProof="0" dirty="0">
                  <a:ln>
                    <a:noFill/>
                  </a:ln>
                  <a:solidFill>
                    <a:prstClr val="black"/>
                  </a:solidFill>
                  <a:effectLst/>
                  <a:uLnTx/>
                  <a:uFillTx/>
                  <a:latin typeface="Arial"/>
                  <a:ea typeface="+mn-ea"/>
                  <a:cs typeface="Calibri" panose="020F0502020204030204" pitchFamily="34" charset="0"/>
                </a:rPr>
                <a:t>Flat Files</a:t>
              </a:r>
            </a:p>
          </p:txBody>
        </p:sp>
        <p:pic>
          <p:nvPicPr>
            <p:cNvPr id="17" name="Picture 16">
              <a:extLst>
                <a:ext uri="{FF2B5EF4-FFF2-40B4-BE49-F238E27FC236}">
                  <a16:creationId xmlns:a16="http://schemas.microsoft.com/office/drawing/2014/main" id="{1ED8E7E7-3247-4AE0-B4A7-6952BB39A9DE}"/>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flipV="1">
              <a:off x="806845" y="1237481"/>
              <a:ext cx="166202" cy="186887"/>
            </a:xfrm>
            <a:prstGeom prst="rect">
              <a:avLst/>
            </a:prstGeom>
          </p:spPr>
        </p:pic>
        <p:sp>
          <p:nvSpPr>
            <p:cNvPr id="18" name="TextBox 17">
              <a:extLst>
                <a:ext uri="{FF2B5EF4-FFF2-40B4-BE49-F238E27FC236}">
                  <a16:creationId xmlns:a16="http://schemas.microsoft.com/office/drawing/2014/main" id="{77F5E34C-2F9B-4500-85FB-0818BD43E571}"/>
                </a:ext>
              </a:extLst>
            </p:cNvPr>
            <p:cNvSpPr txBox="1"/>
            <p:nvPr/>
          </p:nvSpPr>
          <p:spPr>
            <a:xfrm>
              <a:off x="686175" y="1387831"/>
              <a:ext cx="518698" cy="152214"/>
            </a:xfrm>
            <a:prstGeom prst="rect">
              <a:avLst/>
            </a:prstGeom>
            <a:noFill/>
          </p:spPr>
          <p:txBody>
            <a:bodyPr wrap="none" lIns="59991" tIns="29996" rIns="59991" bIns="29996"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56" b="0" i="0" u="none" strike="noStrike" kern="0" cap="none" spc="0" normalizeH="0" baseline="0" noProof="0" dirty="0">
                  <a:ln>
                    <a:noFill/>
                  </a:ln>
                  <a:solidFill>
                    <a:prstClr val="black"/>
                  </a:solidFill>
                  <a:effectLst/>
                  <a:uLnTx/>
                  <a:uFillTx/>
                  <a:latin typeface="Arial"/>
                  <a:ea typeface="+mn-ea"/>
                  <a:cs typeface="Calibri" panose="020F0502020204030204" pitchFamily="34" charset="0"/>
                </a:rPr>
                <a:t>Mainframe</a:t>
              </a:r>
            </a:p>
          </p:txBody>
        </p:sp>
        <p:pic>
          <p:nvPicPr>
            <p:cNvPr id="19" name="Picture 18">
              <a:extLst>
                <a:ext uri="{FF2B5EF4-FFF2-40B4-BE49-F238E27FC236}">
                  <a16:creationId xmlns:a16="http://schemas.microsoft.com/office/drawing/2014/main" id="{D15041BE-F612-456B-BC46-B591E62B30A2}"/>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286242" y="1834988"/>
              <a:ext cx="164282" cy="154871"/>
            </a:xfrm>
            <a:prstGeom prst="rect">
              <a:avLst/>
            </a:prstGeom>
          </p:spPr>
        </p:pic>
        <p:sp>
          <p:nvSpPr>
            <p:cNvPr id="20" name="TextBox 19">
              <a:extLst>
                <a:ext uri="{FF2B5EF4-FFF2-40B4-BE49-F238E27FC236}">
                  <a16:creationId xmlns:a16="http://schemas.microsoft.com/office/drawing/2014/main" id="{E62A2EBB-EEC6-44EE-978B-88461FC447CD}"/>
                </a:ext>
              </a:extLst>
            </p:cNvPr>
            <p:cNvSpPr txBox="1"/>
            <p:nvPr/>
          </p:nvSpPr>
          <p:spPr>
            <a:xfrm>
              <a:off x="199664" y="2000368"/>
              <a:ext cx="443358" cy="152214"/>
            </a:xfrm>
            <a:prstGeom prst="rect">
              <a:avLst/>
            </a:prstGeom>
            <a:noFill/>
          </p:spPr>
          <p:txBody>
            <a:bodyPr wrap="none" lIns="59991" tIns="29996" rIns="59991" bIns="29996"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56" b="0" i="0" u="none" strike="noStrike" kern="0" cap="none" spc="0" normalizeH="0" baseline="0" noProof="0" dirty="0">
                  <a:ln>
                    <a:noFill/>
                  </a:ln>
                  <a:solidFill>
                    <a:prstClr val="black"/>
                  </a:solidFill>
                  <a:effectLst/>
                  <a:uLnTx/>
                  <a:uFillTx/>
                  <a:latin typeface="Arial"/>
                  <a:ea typeface="+mn-ea"/>
                  <a:cs typeface="Calibri" panose="020F0502020204030204" pitchFamily="34" charset="0"/>
                </a:rPr>
                <a:t>XML Files</a:t>
              </a:r>
            </a:p>
          </p:txBody>
        </p:sp>
        <p:pic>
          <p:nvPicPr>
            <p:cNvPr id="21" name="Picture 20">
              <a:extLst>
                <a:ext uri="{FF2B5EF4-FFF2-40B4-BE49-F238E27FC236}">
                  <a16:creationId xmlns:a16="http://schemas.microsoft.com/office/drawing/2014/main" id="{2964F8B3-8BF4-4C65-9FD0-C2EC0C028E34}"/>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733646" y="1858348"/>
              <a:ext cx="415111" cy="172015"/>
            </a:xfrm>
            <a:prstGeom prst="rect">
              <a:avLst/>
            </a:prstGeom>
          </p:spPr>
        </p:pic>
        <p:sp>
          <p:nvSpPr>
            <p:cNvPr id="22" name="TextBox 21">
              <a:extLst>
                <a:ext uri="{FF2B5EF4-FFF2-40B4-BE49-F238E27FC236}">
                  <a16:creationId xmlns:a16="http://schemas.microsoft.com/office/drawing/2014/main" id="{C5B2BCD0-8EF9-45A1-A9A7-E56E1936CC7A}"/>
                </a:ext>
              </a:extLst>
            </p:cNvPr>
            <p:cNvSpPr txBox="1"/>
            <p:nvPr/>
          </p:nvSpPr>
          <p:spPr>
            <a:xfrm>
              <a:off x="621921" y="2012963"/>
              <a:ext cx="672587" cy="152214"/>
            </a:xfrm>
            <a:prstGeom prst="rect">
              <a:avLst/>
            </a:prstGeom>
            <a:noFill/>
          </p:spPr>
          <p:txBody>
            <a:bodyPr wrap="none" lIns="59991" tIns="29996" rIns="59991" bIns="29996"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56" b="0" i="0" u="none" strike="noStrike" kern="0" cap="none" spc="0" normalizeH="0" baseline="0" noProof="0" dirty="0">
                  <a:ln>
                    <a:noFill/>
                  </a:ln>
                  <a:solidFill>
                    <a:prstClr val="black"/>
                  </a:solidFill>
                  <a:effectLst/>
                  <a:uLnTx/>
                  <a:uFillTx/>
                  <a:latin typeface="Arial"/>
                  <a:ea typeface="+mn-ea"/>
                  <a:cs typeface="Calibri" panose="020F0502020204030204" pitchFamily="34" charset="0"/>
                </a:rPr>
                <a:t>Message Queue</a:t>
              </a:r>
            </a:p>
          </p:txBody>
        </p:sp>
        <p:sp>
          <p:nvSpPr>
            <p:cNvPr id="23" name="Rounded Rectangle 183">
              <a:extLst>
                <a:ext uri="{FF2B5EF4-FFF2-40B4-BE49-F238E27FC236}">
                  <a16:creationId xmlns:a16="http://schemas.microsoft.com/office/drawing/2014/main" id="{68ACF2DF-C504-4280-A33E-A408A4A0F8DD}"/>
                </a:ext>
              </a:extLst>
            </p:cNvPr>
            <p:cNvSpPr/>
            <p:nvPr/>
          </p:nvSpPr>
          <p:spPr>
            <a:xfrm>
              <a:off x="175919" y="2331697"/>
              <a:ext cx="1082304" cy="403104"/>
            </a:xfrm>
            <a:prstGeom prst="roundRect">
              <a:avLst>
                <a:gd name="adj" fmla="val 3239"/>
              </a:avLst>
            </a:prstGeom>
            <a:solidFill>
              <a:sysClr val="window" lastClr="FFFFFF"/>
            </a:solidFill>
            <a:ln w="12700" cap="flat" cmpd="sng" algn="ctr">
              <a:solidFill>
                <a:schemeClr val="tx1"/>
              </a:solidFill>
              <a:prstDash val="solid"/>
            </a:ln>
            <a:effectLst/>
          </p:spPr>
          <p:txBody>
            <a:bodyPr lIns="59991" tIns="29996" rIns="59991" bIns="29996"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563" b="0" i="0" u="none" strike="noStrike" kern="0" cap="none" spc="0" normalizeH="0" baseline="0" noProof="0" dirty="0">
                <a:ln>
                  <a:noFill/>
                </a:ln>
                <a:solidFill>
                  <a:prstClr val="white"/>
                </a:solidFill>
                <a:effectLst/>
                <a:uLnTx/>
                <a:uFillTx/>
                <a:latin typeface="Arial"/>
                <a:ea typeface="+mn-ea"/>
                <a:cs typeface="Calibri" panose="020F0502020204030204" pitchFamily="34" charset="0"/>
              </a:endParaRPr>
            </a:p>
          </p:txBody>
        </p:sp>
        <p:sp>
          <p:nvSpPr>
            <p:cNvPr id="24" name="Rounded Rectangle 184">
              <a:extLst>
                <a:ext uri="{FF2B5EF4-FFF2-40B4-BE49-F238E27FC236}">
                  <a16:creationId xmlns:a16="http://schemas.microsoft.com/office/drawing/2014/main" id="{A63A9698-0875-4090-8DDA-3A5EC5609A1A}"/>
                </a:ext>
              </a:extLst>
            </p:cNvPr>
            <p:cNvSpPr/>
            <p:nvPr/>
          </p:nvSpPr>
          <p:spPr>
            <a:xfrm>
              <a:off x="175919" y="2212767"/>
              <a:ext cx="1082304" cy="160324"/>
            </a:xfrm>
            <a:prstGeom prst="roundRect">
              <a:avLst>
                <a:gd name="adj" fmla="val 16667"/>
              </a:avLst>
            </a:prstGeom>
            <a:solidFill>
              <a:schemeClr val="tx1"/>
            </a:solidFill>
            <a:ln w="25400" cap="flat" cmpd="sng" algn="ctr">
              <a:noFill/>
              <a:prstDash val="solid"/>
            </a:ln>
            <a:effectLst/>
          </p:spPr>
          <p:txBody>
            <a:bodyPr lIns="0" tIns="29996" rIns="0" bIns="29996"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63" b="1" i="0" u="none" strike="noStrike" kern="0" cap="none" spc="0" normalizeH="0" baseline="0" noProof="0" dirty="0">
                  <a:ln>
                    <a:noFill/>
                  </a:ln>
                  <a:solidFill>
                    <a:prstClr val="white"/>
                  </a:solidFill>
                  <a:effectLst/>
                  <a:uLnTx/>
                  <a:uFillTx/>
                  <a:latin typeface="Arial"/>
                  <a:ea typeface="+mn-ea"/>
                  <a:cs typeface="+mn-cs"/>
                </a:rPr>
                <a:t>Semi Structured Data</a:t>
              </a:r>
            </a:p>
          </p:txBody>
        </p:sp>
        <p:sp>
          <p:nvSpPr>
            <p:cNvPr id="25" name="TextBox 24">
              <a:extLst>
                <a:ext uri="{FF2B5EF4-FFF2-40B4-BE49-F238E27FC236}">
                  <a16:creationId xmlns:a16="http://schemas.microsoft.com/office/drawing/2014/main" id="{FE020385-A6F7-4753-B406-E61B2AABE0EA}"/>
                </a:ext>
              </a:extLst>
            </p:cNvPr>
            <p:cNvSpPr txBox="1"/>
            <p:nvPr/>
          </p:nvSpPr>
          <p:spPr>
            <a:xfrm>
              <a:off x="708289" y="2575959"/>
              <a:ext cx="468739" cy="151307"/>
            </a:xfrm>
            <a:prstGeom prst="rect">
              <a:avLst/>
            </a:prstGeom>
            <a:noFill/>
          </p:spPr>
          <p:txBody>
            <a:bodyPr wrap="square" lIns="59991" tIns="29996" rIns="59991" bIns="29996"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56" b="0" i="0" u="none" strike="noStrike" kern="0" cap="none" spc="0" normalizeH="0" baseline="0" noProof="0" dirty="0">
                  <a:ln>
                    <a:noFill/>
                  </a:ln>
                  <a:solidFill>
                    <a:prstClr val="black"/>
                  </a:solidFill>
                  <a:effectLst/>
                  <a:uLnTx/>
                  <a:uFillTx/>
                  <a:latin typeface="Arial"/>
                  <a:ea typeface="+mn-ea"/>
                  <a:cs typeface="Calibri" panose="020F0502020204030204" pitchFamily="34" charset="0"/>
                </a:rPr>
                <a:t>Blogs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56" b="0" i="0" u="none" strike="noStrike" kern="0" cap="none" spc="0" normalizeH="0" baseline="0" noProof="0" dirty="0">
                  <a:ln>
                    <a:noFill/>
                  </a:ln>
                  <a:solidFill>
                    <a:prstClr val="black"/>
                  </a:solidFill>
                  <a:effectLst/>
                  <a:uLnTx/>
                  <a:uFillTx/>
                  <a:latin typeface="Arial"/>
                  <a:ea typeface="+mn-ea"/>
                  <a:cs typeface="Calibri" panose="020F0502020204030204" pitchFamily="34" charset="0"/>
                </a:rPr>
                <a:t>Web Pages</a:t>
              </a:r>
            </a:p>
          </p:txBody>
        </p:sp>
        <p:pic>
          <p:nvPicPr>
            <p:cNvPr id="26" name="Picture 25">
              <a:extLst>
                <a:ext uri="{FF2B5EF4-FFF2-40B4-BE49-F238E27FC236}">
                  <a16:creationId xmlns:a16="http://schemas.microsoft.com/office/drawing/2014/main" id="{F20DC5BF-35F1-4430-B0EA-F6BBD195CD4B}"/>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806794" y="2375210"/>
              <a:ext cx="220435" cy="191747"/>
            </a:xfrm>
            <a:prstGeom prst="roundRect">
              <a:avLst>
                <a:gd name="adj" fmla="val 8594"/>
              </a:avLst>
            </a:prstGeom>
            <a:solidFill>
              <a:srgbClr val="FFFFFF">
                <a:shade val="85000"/>
              </a:srgbClr>
            </a:solidFill>
            <a:ln>
              <a:noFill/>
            </a:ln>
            <a:effectLst/>
          </p:spPr>
        </p:pic>
        <p:pic>
          <p:nvPicPr>
            <p:cNvPr id="27" name="Picture 26">
              <a:extLst>
                <a:ext uri="{FF2B5EF4-FFF2-40B4-BE49-F238E27FC236}">
                  <a16:creationId xmlns:a16="http://schemas.microsoft.com/office/drawing/2014/main" id="{5AD21122-4CA6-48D1-91F7-C572D381FA22}"/>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273775" y="2407512"/>
              <a:ext cx="216067" cy="140861"/>
            </a:xfrm>
            <a:prstGeom prst="roundRect">
              <a:avLst>
                <a:gd name="adj" fmla="val 8594"/>
              </a:avLst>
            </a:prstGeom>
            <a:solidFill>
              <a:srgbClr val="FFFFFF">
                <a:shade val="85000"/>
              </a:srgbClr>
            </a:solidFill>
            <a:ln>
              <a:noFill/>
            </a:ln>
            <a:effectLst/>
          </p:spPr>
        </p:pic>
        <p:sp>
          <p:nvSpPr>
            <p:cNvPr id="28" name="TextBox 27">
              <a:extLst>
                <a:ext uri="{FF2B5EF4-FFF2-40B4-BE49-F238E27FC236}">
                  <a16:creationId xmlns:a16="http://schemas.microsoft.com/office/drawing/2014/main" id="{5549B6FC-1CC5-4647-AD94-371CAB62A4DE}"/>
                </a:ext>
              </a:extLst>
            </p:cNvPr>
            <p:cNvSpPr txBox="1"/>
            <p:nvPr/>
          </p:nvSpPr>
          <p:spPr>
            <a:xfrm>
              <a:off x="151807" y="2566956"/>
              <a:ext cx="555568" cy="152214"/>
            </a:xfrm>
            <a:prstGeom prst="rect">
              <a:avLst/>
            </a:prstGeom>
            <a:noFill/>
          </p:spPr>
          <p:txBody>
            <a:bodyPr wrap="none" lIns="59991" tIns="29996" rIns="59991" bIns="29996"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56" b="0" i="0" u="none" strike="noStrike" kern="0" cap="none" spc="0" normalizeH="0" baseline="0" noProof="0" dirty="0">
                  <a:ln>
                    <a:noFill/>
                  </a:ln>
                  <a:solidFill>
                    <a:prstClr val="black"/>
                  </a:solidFill>
                  <a:effectLst/>
                  <a:uLnTx/>
                  <a:uFillTx/>
                  <a:latin typeface="Arial"/>
                  <a:ea typeface="+mn-ea"/>
                  <a:cs typeface="Calibri" panose="020F0502020204030204" pitchFamily="34" charset="0"/>
                </a:rPr>
                <a:t>Social Media</a:t>
              </a:r>
            </a:p>
          </p:txBody>
        </p:sp>
        <p:sp>
          <p:nvSpPr>
            <p:cNvPr id="29" name="Rounded Rectangle 191">
              <a:extLst>
                <a:ext uri="{FF2B5EF4-FFF2-40B4-BE49-F238E27FC236}">
                  <a16:creationId xmlns:a16="http://schemas.microsoft.com/office/drawing/2014/main" id="{A59F2F62-ECF9-4FE0-B846-38C2D75676C5}"/>
                </a:ext>
              </a:extLst>
            </p:cNvPr>
            <p:cNvSpPr/>
            <p:nvPr/>
          </p:nvSpPr>
          <p:spPr>
            <a:xfrm>
              <a:off x="180224" y="2902803"/>
              <a:ext cx="1082304" cy="832126"/>
            </a:xfrm>
            <a:prstGeom prst="roundRect">
              <a:avLst>
                <a:gd name="adj" fmla="val 3239"/>
              </a:avLst>
            </a:prstGeom>
            <a:solidFill>
              <a:sysClr val="window" lastClr="FFFFFF"/>
            </a:solidFill>
            <a:ln w="12700" cap="flat" cmpd="sng" algn="ctr">
              <a:solidFill>
                <a:schemeClr val="tx1"/>
              </a:solidFill>
              <a:prstDash val="solid"/>
            </a:ln>
            <a:effectLst/>
          </p:spPr>
          <p:txBody>
            <a:bodyPr lIns="59991" tIns="29996" rIns="59991" bIns="29996"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563" b="0" i="0" u="none" strike="noStrike" kern="0" cap="none" spc="0" normalizeH="0" baseline="0" noProof="0" dirty="0">
                <a:ln>
                  <a:noFill/>
                </a:ln>
                <a:solidFill>
                  <a:prstClr val="white"/>
                </a:solidFill>
                <a:effectLst/>
                <a:uLnTx/>
                <a:uFillTx/>
                <a:latin typeface="Arial"/>
                <a:ea typeface="+mn-ea"/>
                <a:cs typeface="Calibri" panose="020F0502020204030204" pitchFamily="34" charset="0"/>
              </a:endParaRPr>
            </a:p>
          </p:txBody>
        </p:sp>
        <p:sp>
          <p:nvSpPr>
            <p:cNvPr id="30" name="Rounded Rectangle 192">
              <a:extLst>
                <a:ext uri="{FF2B5EF4-FFF2-40B4-BE49-F238E27FC236}">
                  <a16:creationId xmlns:a16="http://schemas.microsoft.com/office/drawing/2014/main" id="{2EF2D100-48FA-4B33-8A3C-C8B57ECEAC58}"/>
                </a:ext>
              </a:extLst>
            </p:cNvPr>
            <p:cNvSpPr/>
            <p:nvPr/>
          </p:nvSpPr>
          <p:spPr>
            <a:xfrm>
              <a:off x="180224" y="2783874"/>
              <a:ext cx="1082304" cy="160324"/>
            </a:xfrm>
            <a:prstGeom prst="roundRect">
              <a:avLst>
                <a:gd name="adj" fmla="val 16667"/>
              </a:avLst>
            </a:prstGeom>
            <a:solidFill>
              <a:schemeClr val="tx1"/>
            </a:solidFill>
            <a:ln w="25400" cap="flat" cmpd="sng" algn="ctr">
              <a:noFill/>
              <a:prstDash val="solid"/>
            </a:ln>
            <a:effectLst/>
          </p:spPr>
          <p:txBody>
            <a:bodyPr lIns="0" tIns="29996" rIns="0" bIns="29996"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63" b="1" i="0" u="none" strike="noStrike" kern="0" cap="none" spc="0" normalizeH="0" baseline="0" noProof="0" dirty="0">
                  <a:ln>
                    <a:noFill/>
                  </a:ln>
                  <a:solidFill>
                    <a:prstClr val="white"/>
                  </a:solidFill>
                  <a:effectLst/>
                  <a:uLnTx/>
                  <a:uFillTx/>
                  <a:latin typeface="Arial"/>
                  <a:ea typeface="+mn-ea"/>
                  <a:cs typeface="+mn-cs"/>
                </a:rPr>
                <a:t>Unstructured Data</a:t>
              </a:r>
            </a:p>
          </p:txBody>
        </p:sp>
        <p:pic>
          <p:nvPicPr>
            <p:cNvPr id="31" name="Picture 30">
              <a:extLst>
                <a:ext uri="{FF2B5EF4-FFF2-40B4-BE49-F238E27FC236}">
                  <a16:creationId xmlns:a16="http://schemas.microsoft.com/office/drawing/2014/main" id="{048FAEA5-66DF-4A4C-99C2-5DF172354C8C}"/>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860949" y="2979824"/>
              <a:ext cx="192237" cy="133643"/>
            </a:xfrm>
            <a:prstGeom prst="rect">
              <a:avLst/>
            </a:prstGeom>
          </p:spPr>
        </p:pic>
        <p:sp>
          <p:nvSpPr>
            <p:cNvPr id="32" name="TextBox 31">
              <a:extLst>
                <a:ext uri="{FF2B5EF4-FFF2-40B4-BE49-F238E27FC236}">
                  <a16:creationId xmlns:a16="http://schemas.microsoft.com/office/drawing/2014/main" id="{E1A98E2E-985D-453D-94F8-509E3D5BB5DA}"/>
                </a:ext>
              </a:extLst>
            </p:cNvPr>
            <p:cNvSpPr txBox="1"/>
            <p:nvPr/>
          </p:nvSpPr>
          <p:spPr>
            <a:xfrm>
              <a:off x="836687" y="3080503"/>
              <a:ext cx="308706" cy="152214"/>
            </a:xfrm>
            <a:prstGeom prst="rect">
              <a:avLst/>
            </a:prstGeom>
            <a:noFill/>
          </p:spPr>
          <p:txBody>
            <a:bodyPr wrap="none" lIns="59991" tIns="29996" rIns="59991" bIns="29996"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56" b="0" i="0" u="none" strike="noStrike" kern="0" cap="none" spc="0" normalizeH="0" baseline="0" noProof="0" dirty="0">
                  <a:ln>
                    <a:noFill/>
                  </a:ln>
                  <a:solidFill>
                    <a:prstClr val="black"/>
                  </a:solidFill>
                  <a:effectLst/>
                  <a:uLnTx/>
                  <a:uFillTx/>
                  <a:latin typeface="Arial"/>
                  <a:ea typeface="+mn-ea"/>
                  <a:cs typeface="Calibri" panose="020F0502020204030204" pitchFamily="34" charset="0"/>
                </a:rPr>
                <a:t>Email</a:t>
              </a:r>
            </a:p>
          </p:txBody>
        </p:sp>
        <p:sp>
          <p:nvSpPr>
            <p:cNvPr id="33" name="TextBox 32">
              <a:extLst>
                <a:ext uri="{FF2B5EF4-FFF2-40B4-BE49-F238E27FC236}">
                  <a16:creationId xmlns:a16="http://schemas.microsoft.com/office/drawing/2014/main" id="{C07C6711-6B97-4059-AFFD-E1FA4115DCD5}"/>
                </a:ext>
              </a:extLst>
            </p:cNvPr>
            <p:cNvSpPr txBox="1"/>
            <p:nvPr/>
          </p:nvSpPr>
          <p:spPr>
            <a:xfrm>
              <a:off x="687082" y="3272614"/>
              <a:ext cx="529920" cy="152214"/>
            </a:xfrm>
            <a:prstGeom prst="rect">
              <a:avLst/>
            </a:prstGeom>
            <a:noFill/>
          </p:spPr>
          <p:txBody>
            <a:bodyPr wrap="none" lIns="59991" tIns="29996" rIns="59991" bIns="29996"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56" b="0" i="0" u="none" strike="noStrike" kern="0" cap="none" spc="0" normalizeH="0" baseline="0" noProof="0" dirty="0">
                  <a:ln>
                    <a:noFill/>
                  </a:ln>
                  <a:solidFill>
                    <a:prstClr val="black"/>
                  </a:solidFill>
                  <a:effectLst/>
                  <a:uLnTx/>
                  <a:uFillTx/>
                  <a:latin typeface="Arial"/>
                  <a:ea typeface="+mn-ea"/>
                  <a:cs typeface="Calibri" panose="020F0502020204030204" pitchFamily="34" charset="0"/>
                </a:rPr>
                <a:t>Multimedia</a:t>
              </a:r>
            </a:p>
          </p:txBody>
        </p:sp>
        <p:sp>
          <p:nvSpPr>
            <p:cNvPr id="34" name="TextBox 33">
              <a:extLst>
                <a:ext uri="{FF2B5EF4-FFF2-40B4-BE49-F238E27FC236}">
                  <a16:creationId xmlns:a16="http://schemas.microsoft.com/office/drawing/2014/main" id="{69276BA4-EFBD-4208-AC60-358DF819041E}"/>
                </a:ext>
              </a:extLst>
            </p:cNvPr>
            <p:cNvSpPr txBox="1"/>
            <p:nvPr/>
          </p:nvSpPr>
          <p:spPr>
            <a:xfrm>
              <a:off x="632918" y="3461831"/>
              <a:ext cx="621346" cy="247334"/>
            </a:xfrm>
            <a:prstGeom prst="rect">
              <a:avLst/>
            </a:prstGeom>
            <a:noFill/>
          </p:spPr>
          <p:txBody>
            <a:bodyPr wrap="square" lIns="59991" tIns="29996" rIns="59991" bIns="29996"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56" b="0" i="0" u="none" strike="noStrike" kern="0" cap="none" spc="0" normalizeH="0" baseline="0" noProof="0" dirty="0">
                  <a:ln>
                    <a:noFill/>
                  </a:ln>
                  <a:solidFill>
                    <a:prstClr val="black"/>
                  </a:solidFill>
                  <a:effectLst/>
                  <a:uLnTx/>
                  <a:uFillTx/>
                  <a:latin typeface="Arial"/>
                  <a:ea typeface="+mn-ea"/>
                  <a:cs typeface="Calibri" panose="020F0502020204030204" pitchFamily="34" charset="0"/>
                </a:rPr>
                <a:t>Device / Machine Data</a:t>
              </a:r>
            </a:p>
          </p:txBody>
        </p:sp>
        <p:pic>
          <p:nvPicPr>
            <p:cNvPr id="35" name="Picture 2" descr="Image result for multimedia icon">
              <a:extLst>
                <a:ext uri="{FF2B5EF4-FFF2-40B4-BE49-F238E27FC236}">
                  <a16:creationId xmlns:a16="http://schemas.microsoft.com/office/drawing/2014/main" id="{1E3AE085-B273-4231-B33B-EC7383F2B1B5}"/>
                </a:ext>
              </a:extLst>
            </p:cNvPr>
            <p:cNvPicPr>
              <a:picLocks noChangeAspect="1" noChangeArrowheads="1"/>
            </p:cNvPicPr>
            <p:nvPr/>
          </p:nvPicPr>
          <p:blipFill>
            <a:blip r:embed="rId11" cstate="screen">
              <a:duotone>
                <a:schemeClr val="accent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333986" y="3221528"/>
              <a:ext cx="257143" cy="242352"/>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a:extLst>
                <a:ext uri="{FF2B5EF4-FFF2-40B4-BE49-F238E27FC236}">
                  <a16:creationId xmlns:a16="http://schemas.microsoft.com/office/drawing/2014/main" id="{B0C440A2-2162-4400-9592-4E5612446FA2}"/>
                </a:ext>
              </a:extLst>
            </p:cNvPr>
            <p:cNvPicPr>
              <a:picLocks noChangeAspect="1"/>
            </p:cNvPicPr>
            <p:nvPr/>
          </p:nvPicPr>
          <p:blipFill>
            <a:blip r:embed="rId12" cstate="screen">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328475" y="3527898"/>
              <a:ext cx="220263" cy="224609"/>
            </a:xfrm>
            <a:prstGeom prst="rect">
              <a:avLst/>
            </a:prstGeom>
          </p:spPr>
        </p:pic>
        <p:pic>
          <p:nvPicPr>
            <p:cNvPr id="37" name="Picture 2" descr="http://ts1.mm.bing.net/th?id=H.4624087483877920&amp;pid=1.7&amp;w=147&amp;h=147&amp;c=7&amp;rs=1">
              <a:extLst>
                <a:ext uri="{FF2B5EF4-FFF2-40B4-BE49-F238E27FC236}">
                  <a16:creationId xmlns:a16="http://schemas.microsoft.com/office/drawing/2014/main" id="{52AA7144-0021-448B-B788-E40F5EA211A9}"/>
                </a:ext>
              </a:extLst>
            </p:cNvPr>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959134" y="1510374"/>
              <a:ext cx="178336" cy="168078"/>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14" descr="http://ts1.mm.bing.net/th?id=H.4812722451906996&amp;w=128&amp;h=128&amp;c=7&amp;rs=1&amp;pid=1.7">
              <a:extLst>
                <a:ext uri="{FF2B5EF4-FFF2-40B4-BE49-F238E27FC236}">
                  <a16:creationId xmlns:a16="http://schemas.microsoft.com/office/drawing/2014/main" id="{0132EF40-DD4E-4CEE-AA81-8F91FA50CFF3}"/>
                </a:ext>
              </a:extLst>
            </p:cNvPr>
            <p:cNvPicPr>
              <a:picLocks noChangeAspect="1" noChangeArrowheads="1"/>
            </p:cNvPicPr>
            <p:nvPr/>
          </p:nvPicPr>
          <p:blipFill>
            <a:blip r:embed="rId14" cstate="screen">
              <a:extLst>
                <a:ext uri="{28A0092B-C50C-407E-A947-70E740481C1C}">
                  <a14:useLocalDpi xmlns:a14="http://schemas.microsoft.com/office/drawing/2010/main"/>
                </a:ext>
              </a:extLst>
            </a:blip>
            <a:srcRect/>
            <a:stretch>
              <a:fillRect/>
            </a:stretch>
          </p:blipFill>
          <p:spPr bwMode="auto">
            <a:xfrm>
              <a:off x="771481" y="1505407"/>
              <a:ext cx="174233" cy="164211"/>
            </a:xfrm>
            <a:prstGeom prst="rect">
              <a:avLst/>
            </a:prstGeom>
            <a:noFill/>
            <a:extLst>
              <a:ext uri="{909E8E84-426E-40DD-AFC4-6F175D3DCCD1}">
                <a14:hiddenFill xmlns:a14="http://schemas.microsoft.com/office/drawing/2010/main">
                  <a:solidFill>
                    <a:srgbClr val="FFFFFF"/>
                  </a:solidFill>
                </a14:hiddenFill>
              </a:ext>
            </a:extLst>
          </p:spPr>
        </p:pic>
      </p:grpSp>
      <p:sp>
        <p:nvSpPr>
          <p:cNvPr id="39" name="Rectangle 38">
            <a:extLst>
              <a:ext uri="{FF2B5EF4-FFF2-40B4-BE49-F238E27FC236}">
                <a16:creationId xmlns:a16="http://schemas.microsoft.com/office/drawing/2014/main" id="{DA59A81F-E7BA-4F9E-B35D-4F2BAA57B8C8}"/>
              </a:ext>
            </a:extLst>
          </p:cNvPr>
          <p:cNvSpPr/>
          <p:nvPr/>
        </p:nvSpPr>
        <p:spPr>
          <a:xfrm>
            <a:off x="5240699" y="3831927"/>
            <a:ext cx="6803136" cy="365759"/>
          </a:xfrm>
          <a:prstGeom prst="rect">
            <a:avLst/>
          </a:prstGeom>
          <a:solidFill>
            <a:schemeClr val="accent1"/>
          </a:solidFill>
          <a:ln w="12700" cap="flat" cmpd="sng" algn="ctr">
            <a:solidFill>
              <a:schemeClr val="accent1"/>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768039"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prstClr val="white"/>
                </a:solidFill>
                <a:effectLst/>
                <a:uLnTx/>
                <a:uFillTx/>
                <a:latin typeface="Arial"/>
                <a:ea typeface="+mn-ea"/>
                <a:cs typeface="+mn-cs"/>
              </a:rPr>
              <a:t>Cloud</a:t>
            </a:r>
            <a:endParaRPr kumimoji="0" lang="en-US" sz="1400" b="1" i="0" u="none" strike="noStrike" kern="0" cap="none" spc="0" normalizeH="0" baseline="0" noProof="0" dirty="0">
              <a:ln>
                <a:noFill/>
              </a:ln>
              <a:solidFill>
                <a:prstClr val="white"/>
              </a:solidFill>
              <a:effectLst/>
              <a:uLnTx/>
              <a:uFillTx/>
              <a:latin typeface="Arial"/>
              <a:ea typeface="+mn-ea"/>
              <a:cs typeface="+mn-cs"/>
            </a:endParaRPr>
          </a:p>
        </p:txBody>
      </p:sp>
      <p:sp>
        <p:nvSpPr>
          <p:cNvPr id="40" name="Rounded Rectangle 8">
            <a:extLst>
              <a:ext uri="{FF2B5EF4-FFF2-40B4-BE49-F238E27FC236}">
                <a16:creationId xmlns:a16="http://schemas.microsoft.com/office/drawing/2014/main" id="{56DEB662-D77E-4DA1-BDF2-D70AF4645AE6}"/>
              </a:ext>
            </a:extLst>
          </p:cNvPr>
          <p:cNvSpPr/>
          <p:nvPr/>
        </p:nvSpPr>
        <p:spPr>
          <a:xfrm>
            <a:off x="5238572" y="4197686"/>
            <a:ext cx="6804430" cy="1837566"/>
          </a:xfrm>
          <a:prstGeom prst="roundRect">
            <a:avLst>
              <a:gd name="adj" fmla="val 0"/>
            </a:avLst>
          </a:prstGeom>
          <a:solidFill>
            <a:schemeClr val="tx1">
              <a:lumMod val="20000"/>
              <a:lumOff val="80000"/>
            </a:schemeClr>
          </a:solidFill>
          <a:ln w="12700" cap="flat" cmpd="sng" algn="ctr">
            <a:solidFill>
              <a:schemeClr val="accent1"/>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768039"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prstClr val="white"/>
              </a:solidFill>
              <a:effectLst/>
              <a:uLnTx/>
              <a:uFillTx/>
              <a:latin typeface="Arial"/>
              <a:ea typeface="+mn-ea"/>
              <a:cs typeface="+mn-cs"/>
            </a:endParaRPr>
          </a:p>
        </p:txBody>
      </p:sp>
      <p:sp>
        <p:nvSpPr>
          <p:cNvPr id="41" name="Rectangle 40">
            <a:extLst>
              <a:ext uri="{FF2B5EF4-FFF2-40B4-BE49-F238E27FC236}">
                <a16:creationId xmlns:a16="http://schemas.microsoft.com/office/drawing/2014/main" id="{49387557-61D9-4935-9F27-A0B75880BD25}"/>
              </a:ext>
            </a:extLst>
          </p:cNvPr>
          <p:cNvSpPr/>
          <p:nvPr/>
        </p:nvSpPr>
        <p:spPr>
          <a:xfrm>
            <a:off x="10401300" y="3833652"/>
            <a:ext cx="1674210" cy="2194560"/>
          </a:xfrm>
          <a:prstGeom prst="rect">
            <a:avLst/>
          </a:prstGeom>
          <a:solidFill>
            <a:schemeClr val="bg1"/>
          </a:solidFill>
          <a:ln>
            <a:solidFill>
              <a:schemeClr val="tx2">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42" name="Rectangle 41">
            <a:extLst>
              <a:ext uri="{FF2B5EF4-FFF2-40B4-BE49-F238E27FC236}">
                <a16:creationId xmlns:a16="http://schemas.microsoft.com/office/drawing/2014/main" id="{B8312A21-D972-447E-ADA7-E64C3FB4953B}"/>
              </a:ext>
            </a:extLst>
          </p:cNvPr>
          <p:cNvSpPr/>
          <p:nvPr/>
        </p:nvSpPr>
        <p:spPr>
          <a:xfrm>
            <a:off x="5240707" y="937518"/>
            <a:ext cx="6803136" cy="365759"/>
          </a:xfrm>
          <a:prstGeom prst="rect">
            <a:avLst/>
          </a:prstGeom>
          <a:solidFill>
            <a:schemeClr val="accent1"/>
          </a:solidFill>
          <a:ln w="12700" cap="flat" cmpd="sng" algn="ctr">
            <a:solidFill>
              <a:schemeClr val="accent1"/>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768039"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white"/>
                </a:solidFill>
                <a:effectLst/>
                <a:uLnTx/>
                <a:uFillTx/>
                <a:latin typeface="Arial"/>
                <a:ea typeface="+mn-ea"/>
                <a:cs typeface="+mn-cs"/>
              </a:rPr>
              <a:t>On Premise Kafka</a:t>
            </a:r>
          </a:p>
        </p:txBody>
      </p:sp>
      <p:sp>
        <p:nvSpPr>
          <p:cNvPr id="43" name="Rounded Rectangle 8">
            <a:extLst>
              <a:ext uri="{FF2B5EF4-FFF2-40B4-BE49-F238E27FC236}">
                <a16:creationId xmlns:a16="http://schemas.microsoft.com/office/drawing/2014/main" id="{7603A472-99E3-477A-B686-1F3166F7FDBC}"/>
              </a:ext>
            </a:extLst>
          </p:cNvPr>
          <p:cNvSpPr/>
          <p:nvPr/>
        </p:nvSpPr>
        <p:spPr>
          <a:xfrm>
            <a:off x="5238572" y="1303277"/>
            <a:ext cx="6838753" cy="1837566"/>
          </a:xfrm>
          <a:prstGeom prst="roundRect">
            <a:avLst>
              <a:gd name="adj" fmla="val 0"/>
            </a:avLst>
          </a:prstGeom>
          <a:solidFill>
            <a:schemeClr val="tx1">
              <a:lumMod val="20000"/>
              <a:lumOff val="80000"/>
            </a:schemeClr>
          </a:solidFill>
          <a:ln w="12700" cap="flat" cmpd="sng" algn="ctr">
            <a:solidFill>
              <a:schemeClr val="accent1"/>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768039"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prstClr val="white"/>
              </a:solidFill>
              <a:effectLst/>
              <a:uLnTx/>
              <a:uFillTx/>
              <a:latin typeface="Arial"/>
              <a:ea typeface="+mn-ea"/>
              <a:cs typeface="+mn-cs"/>
            </a:endParaRPr>
          </a:p>
        </p:txBody>
      </p:sp>
      <p:sp>
        <p:nvSpPr>
          <p:cNvPr id="44" name="Rectangle 43">
            <a:extLst>
              <a:ext uri="{FF2B5EF4-FFF2-40B4-BE49-F238E27FC236}">
                <a16:creationId xmlns:a16="http://schemas.microsoft.com/office/drawing/2014/main" id="{E93BC65E-794A-4DF0-8129-1767D68D1015}"/>
              </a:ext>
            </a:extLst>
          </p:cNvPr>
          <p:cNvSpPr/>
          <p:nvPr/>
        </p:nvSpPr>
        <p:spPr>
          <a:xfrm>
            <a:off x="10401300" y="937518"/>
            <a:ext cx="1674210" cy="2194560"/>
          </a:xfrm>
          <a:prstGeom prst="rect">
            <a:avLst/>
          </a:prstGeom>
          <a:solidFill>
            <a:schemeClr val="bg1"/>
          </a:solidFill>
          <a:ln>
            <a:solidFill>
              <a:schemeClr val="tx2">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45" name="Slide Number Placeholder 1">
            <a:extLst>
              <a:ext uri="{FF2B5EF4-FFF2-40B4-BE49-F238E27FC236}">
                <a16:creationId xmlns:a16="http://schemas.microsoft.com/office/drawing/2014/main" id="{2E6E0D68-A825-498F-8786-7FDE4B50FFD0}"/>
              </a:ext>
            </a:extLst>
          </p:cNvPr>
          <p:cNvSpPr>
            <a:spLocks noGrp="1"/>
          </p:cNvSpPr>
          <p:nvPr>
            <p:ph type="sldNum" sz="quarter" idx="12"/>
          </p:nvPr>
        </p:nvSpPr>
        <p:spPr>
          <a:xfrm>
            <a:off x="52862" y="6313226"/>
            <a:ext cx="718927" cy="501028"/>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2AB80A-78BA-6B42-BA0D-B44ACF890F5A}" type="slidenum">
              <a:rPr kumimoji="0" lang="en-US" sz="1400" b="0" i="0" u="none" strike="noStrike" kern="1200" cap="none" spc="0" normalizeH="0" baseline="0" noProof="0" smtClean="0">
                <a:ln>
                  <a:noFill/>
                </a:ln>
                <a:solidFill>
                  <a:prstClr val="white"/>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400" b="0" i="0" u="none" strike="noStrike" kern="1200" cap="none" spc="0" normalizeH="0" baseline="0" noProof="0">
              <a:ln>
                <a:noFill/>
              </a:ln>
              <a:solidFill>
                <a:prstClr val="white"/>
              </a:solidFill>
              <a:effectLst/>
              <a:uLnTx/>
              <a:uFillTx/>
              <a:latin typeface="Arial"/>
              <a:ea typeface="+mn-ea"/>
              <a:cs typeface="+mn-cs"/>
            </a:endParaRPr>
          </a:p>
        </p:txBody>
      </p:sp>
      <p:sp>
        <p:nvSpPr>
          <p:cNvPr id="46" name="Title 2">
            <a:extLst>
              <a:ext uri="{FF2B5EF4-FFF2-40B4-BE49-F238E27FC236}">
                <a16:creationId xmlns:a16="http://schemas.microsoft.com/office/drawing/2014/main" id="{913ABB84-851A-4A36-9D15-3E5026AA6F9C}"/>
              </a:ext>
            </a:extLst>
          </p:cNvPr>
          <p:cNvSpPr txBox="1">
            <a:spLocks/>
          </p:cNvSpPr>
          <p:nvPr/>
        </p:nvSpPr>
        <p:spPr>
          <a:xfrm>
            <a:off x="544289" y="330261"/>
            <a:ext cx="11148177" cy="607259"/>
          </a:xfrm>
          <a:prstGeom prst="rect">
            <a:avLst/>
          </a:prstGeom>
        </p:spPr>
        <p:txBody>
          <a:bodyPr vert="horz" lIns="0" tIns="0" rIns="0" bIns="0" rtlCol="0" anchor="t" anchorCtr="0">
            <a:normAutofit/>
          </a:bodyPr>
          <a:lstStyle>
            <a:lvl1pPr algn="l" defTabSz="914377"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endParaRPr lang="en-US" dirty="0"/>
          </a:p>
        </p:txBody>
      </p:sp>
      <p:sp>
        <p:nvSpPr>
          <p:cNvPr id="47" name="Rectangle 46">
            <a:extLst>
              <a:ext uri="{FF2B5EF4-FFF2-40B4-BE49-F238E27FC236}">
                <a16:creationId xmlns:a16="http://schemas.microsoft.com/office/drawing/2014/main" id="{1B2467EC-A600-4911-BC1A-C0661CB9AD79}"/>
              </a:ext>
            </a:extLst>
          </p:cNvPr>
          <p:cNvSpPr/>
          <p:nvPr/>
        </p:nvSpPr>
        <p:spPr>
          <a:xfrm>
            <a:off x="252436" y="937520"/>
            <a:ext cx="2065836" cy="376391"/>
          </a:xfrm>
          <a:prstGeom prst="rect">
            <a:avLst/>
          </a:prstGeom>
          <a:solidFill>
            <a:schemeClr val="tx1"/>
          </a:solidFill>
          <a:ln w="12700" cap="flat" cmpd="sng" algn="ctr">
            <a:solidFill>
              <a:schemeClr val="accent1"/>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768039"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white"/>
                </a:solidFill>
                <a:effectLst/>
                <a:uLnTx/>
                <a:uFillTx/>
                <a:latin typeface="Arial"/>
                <a:ea typeface="+mn-ea"/>
                <a:cs typeface="+mn-cs"/>
              </a:rPr>
              <a:t>Data Sources</a:t>
            </a:r>
          </a:p>
        </p:txBody>
      </p:sp>
      <p:grpSp>
        <p:nvGrpSpPr>
          <p:cNvPr id="48" name="Group 47">
            <a:extLst>
              <a:ext uri="{FF2B5EF4-FFF2-40B4-BE49-F238E27FC236}">
                <a16:creationId xmlns:a16="http://schemas.microsoft.com/office/drawing/2014/main" id="{69DBE7B9-F550-462F-AAC1-70F27A802459}"/>
              </a:ext>
            </a:extLst>
          </p:cNvPr>
          <p:cNvGrpSpPr/>
          <p:nvPr/>
        </p:nvGrpSpPr>
        <p:grpSpPr>
          <a:xfrm>
            <a:off x="2512729" y="937520"/>
            <a:ext cx="1700785" cy="5119267"/>
            <a:chOff x="813525" y="2094135"/>
            <a:chExt cx="2269119" cy="3841627"/>
          </a:xfrm>
        </p:grpSpPr>
        <p:sp>
          <p:nvSpPr>
            <p:cNvPr id="49" name="Rounded Rectangle 8">
              <a:extLst>
                <a:ext uri="{FF2B5EF4-FFF2-40B4-BE49-F238E27FC236}">
                  <a16:creationId xmlns:a16="http://schemas.microsoft.com/office/drawing/2014/main" id="{132EE7A6-A03B-4AE4-986A-6B736AF0DB85}"/>
                </a:ext>
              </a:extLst>
            </p:cNvPr>
            <p:cNvSpPr/>
            <p:nvPr/>
          </p:nvSpPr>
          <p:spPr>
            <a:xfrm>
              <a:off x="813525" y="2368608"/>
              <a:ext cx="2265969" cy="3567154"/>
            </a:xfrm>
            <a:prstGeom prst="roundRect">
              <a:avLst>
                <a:gd name="adj" fmla="val 0"/>
              </a:avLst>
            </a:prstGeom>
            <a:solidFill>
              <a:schemeClr val="bg1"/>
            </a:solidFill>
            <a:ln w="12700" cap="flat" cmpd="sng" algn="ctr">
              <a:solidFill>
                <a:schemeClr val="accent1"/>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768039"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prstClr val="white"/>
                </a:solidFill>
                <a:effectLst/>
                <a:uLnTx/>
                <a:uFillTx/>
                <a:latin typeface="Arial"/>
                <a:ea typeface="+mn-ea"/>
                <a:cs typeface="+mn-cs"/>
              </a:endParaRPr>
            </a:p>
          </p:txBody>
        </p:sp>
        <p:sp>
          <p:nvSpPr>
            <p:cNvPr id="50" name="Rectangle 49">
              <a:extLst>
                <a:ext uri="{FF2B5EF4-FFF2-40B4-BE49-F238E27FC236}">
                  <a16:creationId xmlns:a16="http://schemas.microsoft.com/office/drawing/2014/main" id="{175B21BE-B8A2-4D8F-97AE-8D9E0BD1BBE3}"/>
                </a:ext>
              </a:extLst>
            </p:cNvPr>
            <p:cNvSpPr/>
            <p:nvPr/>
          </p:nvSpPr>
          <p:spPr>
            <a:xfrm>
              <a:off x="813526" y="2094135"/>
              <a:ext cx="2269118" cy="274475"/>
            </a:xfrm>
            <a:prstGeom prst="rect">
              <a:avLst/>
            </a:prstGeom>
            <a:solidFill>
              <a:schemeClr val="tx1"/>
            </a:solidFill>
            <a:ln w="12700" cap="flat" cmpd="sng" algn="ctr">
              <a:solidFill>
                <a:schemeClr val="accent1"/>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768039"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white"/>
                  </a:solidFill>
                  <a:effectLst/>
                  <a:uLnTx/>
                  <a:uFillTx/>
                  <a:latin typeface="Arial"/>
                  <a:ea typeface="+mn-ea"/>
                  <a:cs typeface="+mn-cs"/>
                </a:rPr>
                <a:t>Data Types</a:t>
              </a:r>
            </a:p>
          </p:txBody>
        </p:sp>
      </p:grpSp>
      <p:sp>
        <p:nvSpPr>
          <p:cNvPr id="51" name="Rectangle 50">
            <a:extLst>
              <a:ext uri="{FF2B5EF4-FFF2-40B4-BE49-F238E27FC236}">
                <a16:creationId xmlns:a16="http://schemas.microsoft.com/office/drawing/2014/main" id="{BFF0CCE8-81E7-483E-98EC-9BA750049254}"/>
              </a:ext>
            </a:extLst>
          </p:cNvPr>
          <p:cNvSpPr/>
          <p:nvPr/>
        </p:nvSpPr>
        <p:spPr>
          <a:xfrm>
            <a:off x="2738306" y="4665051"/>
            <a:ext cx="1191650" cy="461665"/>
          </a:xfrm>
          <a:prstGeom prst="rect">
            <a:avLst/>
          </a:prstGeom>
        </p:spPr>
        <p:txBody>
          <a:bodyPr wrap="square">
            <a:spAutoFit/>
          </a:bodyPr>
          <a:lstStyle/>
          <a:p>
            <a:pPr marL="0" marR="0" lvl="0" indent="0" algn="ctr" defTabSz="768039"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a:ln>
                  <a:noFill/>
                </a:ln>
                <a:solidFill>
                  <a:srgbClr val="3F3F3F"/>
                </a:solidFill>
                <a:effectLst/>
                <a:uLnTx/>
                <a:uFillTx/>
                <a:latin typeface="Arial"/>
                <a:ea typeface="+mn-ea"/>
                <a:cs typeface="+mn-cs"/>
              </a:rPr>
              <a:t>Filebeat</a:t>
            </a:r>
            <a:r>
              <a:rPr kumimoji="0" lang="en-US" sz="1200" b="1" i="0" u="none" strike="noStrike" kern="1200" cap="none" spc="0" normalizeH="0" baseline="0" noProof="0" dirty="0">
                <a:ln>
                  <a:noFill/>
                </a:ln>
                <a:solidFill>
                  <a:srgbClr val="3F3F3F"/>
                </a:solidFill>
                <a:effectLst/>
                <a:uLnTx/>
                <a:uFillTx/>
                <a:latin typeface="Arial"/>
                <a:ea typeface="+mn-ea"/>
                <a:cs typeface="+mn-cs"/>
              </a:rPr>
              <a:t> /</a:t>
            </a:r>
          </a:p>
          <a:p>
            <a:pPr marL="0" marR="0" lvl="0" indent="0" algn="ctr" defTabSz="768039"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a:ln>
                  <a:noFill/>
                </a:ln>
                <a:solidFill>
                  <a:srgbClr val="3F3F3F"/>
                </a:solidFill>
                <a:effectLst/>
                <a:uLnTx/>
                <a:uFillTx/>
                <a:latin typeface="Arial"/>
                <a:ea typeface="+mn-ea"/>
                <a:cs typeface="+mn-cs"/>
              </a:rPr>
              <a:t>winlogbeats</a:t>
            </a:r>
            <a:endParaRPr kumimoji="0" lang="en-US" sz="1200" b="1" i="0" u="none" strike="noStrike" kern="1200" cap="none" spc="0" normalizeH="0" baseline="0" noProof="0" dirty="0">
              <a:ln>
                <a:noFill/>
              </a:ln>
              <a:solidFill>
                <a:srgbClr val="3F3F3F"/>
              </a:solidFill>
              <a:effectLst/>
              <a:uLnTx/>
              <a:uFillTx/>
              <a:latin typeface="Arial"/>
              <a:ea typeface="+mn-ea"/>
              <a:cs typeface="+mn-cs"/>
            </a:endParaRPr>
          </a:p>
        </p:txBody>
      </p:sp>
      <p:pic>
        <p:nvPicPr>
          <p:cNvPr id="52" name="Picture 51">
            <a:extLst>
              <a:ext uri="{FF2B5EF4-FFF2-40B4-BE49-F238E27FC236}">
                <a16:creationId xmlns:a16="http://schemas.microsoft.com/office/drawing/2014/main" id="{C2DC79AD-F1F3-440D-90E1-880D9C6A221C}"/>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2687414" y="1836083"/>
            <a:ext cx="1293437" cy="548640"/>
          </a:xfrm>
          <a:prstGeom prst="rect">
            <a:avLst/>
          </a:prstGeom>
        </p:spPr>
      </p:pic>
      <p:grpSp>
        <p:nvGrpSpPr>
          <p:cNvPr id="53" name="Group 52">
            <a:extLst>
              <a:ext uri="{FF2B5EF4-FFF2-40B4-BE49-F238E27FC236}">
                <a16:creationId xmlns:a16="http://schemas.microsoft.com/office/drawing/2014/main" id="{CD4D8D9E-FEC0-47AB-BE1C-664C428FB631}"/>
              </a:ext>
            </a:extLst>
          </p:cNvPr>
          <p:cNvGrpSpPr/>
          <p:nvPr/>
        </p:nvGrpSpPr>
        <p:grpSpPr>
          <a:xfrm>
            <a:off x="2789121" y="3140843"/>
            <a:ext cx="944417" cy="825586"/>
            <a:chOff x="2796258" y="3140843"/>
            <a:chExt cx="944417" cy="825586"/>
          </a:xfrm>
        </p:grpSpPr>
        <p:sp>
          <p:nvSpPr>
            <p:cNvPr id="54" name="Rectangle 53">
              <a:extLst>
                <a:ext uri="{FF2B5EF4-FFF2-40B4-BE49-F238E27FC236}">
                  <a16:creationId xmlns:a16="http://schemas.microsoft.com/office/drawing/2014/main" id="{5A6074AC-AC3D-457E-86DB-F1753E7FB16B}"/>
                </a:ext>
              </a:extLst>
            </p:cNvPr>
            <p:cNvSpPr/>
            <p:nvPr/>
          </p:nvSpPr>
          <p:spPr>
            <a:xfrm>
              <a:off x="3005413" y="3140843"/>
              <a:ext cx="526106" cy="338554"/>
            </a:xfrm>
            <a:prstGeom prst="rect">
              <a:avLst/>
            </a:prstGeom>
          </p:spPr>
          <p:txBody>
            <a:bodyPr wrap="none">
              <a:spAutoFit/>
            </a:bodyPr>
            <a:lstStyle/>
            <a:p>
              <a:pPr marL="0" marR="0" lvl="0" indent="0" algn="l" defTabSz="768039"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3F3F3F"/>
                  </a:solidFill>
                  <a:effectLst/>
                  <a:uLnTx/>
                  <a:uFillTx/>
                  <a:latin typeface="Arial"/>
                  <a:ea typeface="+mn-ea"/>
                  <a:cs typeface="+mn-cs"/>
                </a:rPr>
                <a:t>API</a:t>
              </a:r>
            </a:p>
          </p:txBody>
        </p:sp>
        <p:pic>
          <p:nvPicPr>
            <p:cNvPr id="55" name="Picture 54">
              <a:extLst>
                <a:ext uri="{FF2B5EF4-FFF2-40B4-BE49-F238E27FC236}">
                  <a16:creationId xmlns:a16="http://schemas.microsoft.com/office/drawing/2014/main" id="{1BB7FF9A-63A7-4844-B9F4-024F8CE34DB0}"/>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796258" y="3431185"/>
              <a:ext cx="944417" cy="535244"/>
            </a:xfrm>
            <a:prstGeom prst="rect">
              <a:avLst/>
            </a:prstGeom>
          </p:spPr>
        </p:pic>
      </p:grpSp>
      <p:pic>
        <p:nvPicPr>
          <p:cNvPr id="56" name="Picture 55">
            <a:extLst>
              <a:ext uri="{FF2B5EF4-FFF2-40B4-BE49-F238E27FC236}">
                <a16:creationId xmlns:a16="http://schemas.microsoft.com/office/drawing/2014/main" id="{D7582318-1E4D-4A7B-807B-7D5342BA49C6}"/>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2687414" y="5261401"/>
            <a:ext cx="1170605" cy="274320"/>
          </a:xfrm>
          <a:prstGeom prst="rect">
            <a:avLst/>
          </a:prstGeom>
        </p:spPr>
      </p:pic>
      <p:pic>
        <p:nvPicPr>
          <p:cNvPr id="57" name="Picture 56">
            <a:extLst>
              <a:ext uri="{FF2B5EF4-FFF2-40B4-BE49-F238E27FC236}">
                <a16:creationId xmlns:a16="http://schemas.microsoft.com/office/drawing/2014/main" id="{263BE543-E435-4C7D-B16E-9F22ECFB8B51}"/>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0703978" y="4442785"/>
            <a:ext cx="960120" cy="548640"/>
          </a:xfrm>
          <a:prstGeom prst="rect">
            <a:avLst/>
          </a:prstGeom>
        </p:spPr>
      </p:pic>
      <p:grpSp>
        <p:nvGrpSpPr>
          <p:cNvPr id="58" name="Group 57">
            <a:extLst>
              <a:ext uri="{FF2B5EF4-FFF2-40B4-BE49-F238E27FC236}">
                <a16:creationId xmlns:a16="http://schemas.microsoft.com/office/drawing/2014/main" id="{9879E3C2-A8AE-4012-AB27-DE572229D004}"/>
              </a:ext>
            </a:extLst>
          </p:cNvPr>
          <p:cNvGrpSpPr/>
          <p:nvPr/>
        </p:nvGrpSpPr>
        <p:grpSpPr>
          <a:xfrm>
            <a:off x="10703978" y="1638973"/>
            <a:ext cx="1225485" cy="921711"/>
            <a:chOff x="8482754" y="772422"/>
            <a:chExt cx="1225485" cy="921711"/>
          </a:xfrm>
        </p:grpSpPr>
        <p:pic>
          <p:nvPicPr>
            <p:cNvPr id="59" name="Picture 58">
              <a:extLst>
                <a:ext uri="{FF2B5EF4-FFF2-40B4-BE49-F238E27FC236}">
                  <a16:creationId xmlns:a16="http://schemas.microsoft.com/office/drawing/2014/main" id="{551F0FA3-51FD-4419-A710-C8B0C5ABBB81}"/>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8560204" y="1328373"/>
              <a:ext cx="1148035" cy="365760"/>
            </a:xfrm>
            <a:prstGeom prst="rect">
              <a:avLst/>
            </a:prstGeom>
          </p:spPr>
        </p:pic>
        <p:pic>
          <p:nvPicPr>
            <p:cNvPr id="60" name="Picture 59">
              <a:extLst>
                <a:ext uri="{FF2B5EF4-FFF2-40B4-BE49-F238E27FC236}">
                  <a16:creationId xmlns:a16="http://schemas.microsoft.com/office/drawing/2014/main" id="{67531A60-EECD-40CD-8303-1833C0A33BE2}"/>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8482754" y="772422"/>
              <a:ext cx="1225485" cy="365760"/>
            </a:xfrm>
            <a:prstGeom prst="rect">
              <a:avLst/>
            </a:prstGeom>
          </p:spPr>
        </p:pic>
      </p:grpSp>
      <p:pic>
        <p:nvPicPr>
          <p:cNvPr id="61" name="Picture 60">
            <a:extLst>
              <a:ext uri="{FF2B5EF4-FFF2-40B4-BE49-F238E27FC236}">
                <a16:creationId xmlns:a16="http://schemas.microsoft.com/office/drawing/2014/main" id="{B8992CA9-B1DF-4127-9944-159E71E7DF7F}"/>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5611415" y="5047280"/>
            <a:ext cx="906820" cy="274320"/>
          </a:xfrm>
          <a:prstGeom prst="rect">
            <a:avLst/>
          </a:prstGeom>
        </p:spPr>
      </p:pic>
      <p:pic>
        <p:nvPicPr>
          <p:cNvPr id="62" name="Picture 61">
            <a:extLst>
              <a:ext uri="{FF2B5EF4-FFF2-40B4-BE49-F238E27FC236}">
                <a16:creationId xmlns:a16="http://schemas.microsoft.com/office/drawing/2014/main" id="{1C26CE8C-816F-4448-8D4A-D90C4B5A13AA}"/>
              </a:ext>
            </a:extLst>
          </p:cNvPr>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5582046" y="5545576"/>
            <a:ext cx="936189" cy="182880"/>
          </a:xfrm>
          <a:prstGeom prst="rect">
            <a:avLst/>
          </a:prstGeom>
        </p:spPr>
      </p:pic>
      <p:pic>
        <p:nvPicPr>
          <p:cNvPr id="63" name="Picture 62">
            <a:extLst>
              <a:ext uri="{FF2B5EF4-FFF2-40B4-BE49-F238E27FC236}">
                <a16:creationId xmlns:a16="http://schemas.microsoft.com/office/drawing/2014/main" id="{090037D2-32E2-4C5E-A018-07B494AFF188}"/>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4467273" y="1903479"/>
            <a:ext cx="448031" cy="448031"/>
          </a:xfrm>
          <a:prstGeom prst="rect">
            <a:avLst/>
          </a:prstGeom>
        </p:spPr>
      </p:pic>
      <p:cxnSp>
        <p:nvCxnSpPr>
          <p:cNvPr id="64" name="Connector: Elbow 63">
            <a:extLst>
              <a:ext uri="{FF2B5EF4-FFF2-40B4-BE49-F238E27FC236}">
                <a16:creationId xmlns:a16="http://schemas.microsoft.com/office/drawing/2014/main" id="{A999F8C6-2873-4754-9A42-D01B4BD066D2}"/>
              </a:ext>
            </a:extLst>
          </p:cNvPr>
          <p:cNvCxnSpPr>
            <a:cxnSpLocks/>
            <a:stCxn id="10" idx="3"/>
            <a:endCxn id="52" idx="1"/>
          </p:cNvCxnSpPr>
          <p:nvPr/>
        </p:nvCxnSpPr>
        <p:spPr>
          <a:xfrm flipV="1">
            <a:off x="2301231" y="2110403"/>
            <a:ext cx="386183" cy="1604573"/>
          </a:xfrm>
          <a:prstGeom prst="bentConnector3">
            <a:avLst>
              <a:gd name="adj1" fmla="val 50000"/>
            </a:avLst>
          </a:prstGeom>
          <a:ln w="9525">
            <a:solidFill>
              <a:schemeClr val="tx2">
                <a:lumMod val="75000"/>
                <a:lumOff val="2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5" name="Connector: Elbow 64">
            <a:extLst>
              <a:ext uri="{FF2B5EF4-FFF2-40B4-BE49-F238E27FC236}">
                <a16:creationId xmlns:a16="http://schemas.microsoft.com/office/drawing/2014/main" id="{CE3FE5EF-6C1C-465C-B9B8-3EDE327E9C76}"/>
              </a:ext>
            </a:extLst>
          </p:cNvPr>
          <p:cNvCxnSpPr>
            <a:cxnSpLocks/>
            <a:stCxn id="10" idx="3"/>
            <a:endCxn id="56" idx="1"/>
          </p:cNvCxnSpPr>
          <p:nvPr/>
        </p:nvCxnSpPr>
        <p:spPr>
          <a:xfrm>
            <a:off x="2301231" y="3714976"/>
            <a:ext cx="386183" cy="1683585"/>
          </a:xfrm>
          <a:prstGeom prst="bentConnector3">
            <a:avLst>
              <a:gd name="adj1" fmla="val 50000"/>
            </a:avLst>
          </a:prstGeom>
          <a:ln w="9525">
            <a:solidFill>
              <a:schemeClr val="tx2">
                <a:lumMod val="75000"/>
                <a:lumOff val="2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id="{A1C2020C-D47F-4361-9BDF-E59CBB4C503B}"/>
              </a:ext>
            </a:extLst>
          </p:cNvPr>
          <p:cNvCxnSpPr>
            <a:cxnSpLocks/>
          </p:cNvCxnSpPr>
          <p:nvPr/>
        </p:nvCxnSpPr>
        <p:spPr>
          <a:xfrm flipV="1">
            <a:off x="2301231" y="3716879"/>
            <a:ext cx="358158" cy="0"/>
          </a:xfrm>
          <a:prstGeom prst="straightConnector1">
            <a:avLst/>
          </a:prstGeom>
          <a:ln w="9525">
            <a:solidFill>
              <a:schemeClr val="tx2">
                <a:lumMod val="75000"/>
                <a:lumOff val="2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67" name="Rectangle 66">
            <a:extLst>
              <a:ext uri="{FF2B5EF4-FFF2-40B4-BE49-F238E27FC236}">
                <a16:creationId xmlns:a16="http://schemas.microsoft.com/office/drawing/2014/main" id="{004BCBA9-A3E4-4C4A-A0ED-CCD66D9750DE}"/>
              </a:ext>
            </a:extLst>
          </p:cNvPr>
          <p:cNvSpPr/>
          <p:nvPr/>
        </p:nvSpPr>
        <p:spPr>
          <a:xfrm>
            <a:off x="5336228" y="1680265"/>
            <a:ext cx="2259393" cy="920707"/>
          </a:xfrm>
          <a:prstGeom prst="rect">
            <a:avLst/>
          </a:prstGeom>
          <a:solidFill>
            <a:schemeClr val="bg1"/>
          </a:solidFill>
          <a:ln w="9525" cap="flat" cmpd="sng" algn="ctr">
            <a:solidFill>
              <a:srgbClr val="00293E"/>
            </a:solid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768039" rtl="0" eaLnBrk="1" fontAlgn="auto" latinLnBrk="0" hangingPunct="1">
              <a:lnSpc>
                <a:spcPct val="100000"/>
              </a:lnSpc>
              <a:spcBef>
                <a:spcPts val="0"/>
              </a:spcBef>
              <a:spcAft>
                <a:spcPts val="0"/>
              </a:spcAft>
              <a:buClrTx/>
              <a:buSzTx/>
              <a:buFontTx/>
              <a:buNone/>
              <a:tabLst/>
              <a:defRPr/>
            </a:pPr>
            <a:endParaRPr kumimoji="0" lang="en-US" sz="1512" b="0" i="0" u="none" strike="noStrike" kern="0" cap="none" spc="0" normalizeH="0" baseline="0" noProof="0" dirty="0">
              <a:ln>
                <a:noFill/>
              </a:ln>
              <a:solidFill>
                <a:prstClr val="white"/>
              </a:solidFill>
              <a:effectLst/>
              <a:uLnTx/>
              <a:uFillTx/>
              <a:latin typeface="Arial"/>
              <a:ea typeface="+mn-ea"/>
              <a:cs typeface="+mn-cs"/>
            </a:endParaRPr>
          </a:p>
        </p:txBody>
      </p:sp>
      <p:sp>
        <p:nvSpPr>
          <p:cNvPr id="68" name="Rectangle 67">
            <a:extLst>
              <a:ext uri="{FF2B5EF4-FFF2-40B4-BE49-F238E27FC236}">
                <a16:creationId xmlns:a16="http://schemas.microsoft.com/office/drawing/2014/main" id="{E143201D-D62A-48D5-9F65-866C42ED8A46}"/>
              </a:ext>
            </a:extLst>
          </p:cNvPr>
          <p:cNvSpPr/>
          <p:nvPr/>
        </p:nvSpPr>
        <p:spPr>
          <a:xfrm>
            <a:off x="5336228" y="1763119"/>
            <a:ext cx="882037" cy="27699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4D4F53"/>
                </a:solidFill>
                <a:effectLst/>
                <a:uLnTx/>
                <a:uFillTx/>
                <a:latin typeface="Calibri" panose="020F0502020204030204" pitchFamily="34" charset="0"/>
                <a:ea typeface="+mn-ea"/>
                <a:cs typeface="Calibri" panose="020F0502020204030204" pitchFamily="34" charset="0"/>
              </a:rPr>
              <a:t>Producer</a:t>
            </a:r>
          </a:p>
        </p:txBody>
      </p:sp>
      <p:sp>
        <p:nvSpPr>
          <p:cNvPr id="69" name="Rectangle 68">
            <a:extLst>
              <a:ext uri="{FF2B5EF4-FFF2-40B4-BE49-F238E27FC236}">
                <a16:creationId xmlns:a16="http://schemas.microsoft.com/office/drawing/2014/main" id="{D36CF492-3A68-43C3-9D65-6D1F08B55CCC}"/>
              </a:ext>
            </a:extLst>
          </p:cNvPr>
          <p:cNvSpPr/>
          <p:nvPr/>
        </p:nvSpPr>
        <p:spPr>
          <a:xfrm>
            <a:off x="5336228" y="2008016"/>
            <a:ext cx="887711" cy="27699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4D4F53"/>
                </a:solidFill>
                <a:effectLst/>
                <a:uLnTx/>
                <a:uFillTx/>
                <a:latin typeface="Calibri" panose="020F0502020204030204" pitchFamily="34" charset="0"/>
                <a:ea typeface="+mn-ea"/>
                <a:cs typeface="Calibri" panose="020F0502020204030204" pitchFamily="34" charset="0"/>
              </a:rPr>
              <a:t>Producer</a:t>
            </a:r>
          </a:p>
        </p:txBody>
      </p:sp>
      <p:sp>
        <p:nvSpPr>
          <p:cNvPr id="70" name="Rectangle 69">
            <a:extLst>
              <a:ext uri="{FF2B5EF4-FFF2-40B4-BE49-F238E27FC236}">
                <a16:creationId xmlns:a16="http://schemas.microsoft.com/office/drawing/2014/main" id="{4A795730-EAF2-4B3D-BFC4-FE8D9F81D663}"/>
              </a:ext>
            </a:extLst>
          </p:cNvPr>
          <p:cNvSpPr/>
          <p:nvPr/>
        </p:nvSpPr>
        <p:spPr>
          <a:xfrm>
            <a:off x="5336228" y="2252913"/>
            <a:ext cx="887711" cy="27699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4D4F53"/>
                </a:solidFill>
                <a:effectLst/>
                <a:uLnTx/>
                <a:uFillTx/>
                <a:latin typeface="Calibri" panose="020F0502020204030204" pitchFamily="34" charset="0"/>
                <a:ea typeface="+mn-ea"/>
                <a:cs typeface="Calibri" panose="020F0502020204030204" pitchFamily="34" charset="0"/>
              </a:rPr>
              <a:t>Producer</a:t>
            </a:r>
          </a:p>
        </p:txBody>
      </p:sp>
      <p:sp>
        <p:nvSpPr>
          <p:cNvPr id="71" name="Rectangle 70">
            <a:extLst>
              <a:ext uri="{FF2B5EF4-FFF2-40B4-BE49-F238E27FC236}">
                <a16:creationId xmlns:a16="http://schemas.microsoft.com/office/drawing/2014/main" id="{94C69FA3-3F1E-4343-925A-84DB58966A38}"/>
              </a:ext>
            </a:extLst>
          </p:cNvPr>
          <p:cNvSpPr/>
          <p:nvPr/>
        </p:nvSpPr>
        <p:spPr>
          <a:xfrm>
            <a:off x="6491380" y="1786658"/>
            <a:ext cx="887711" cy="27699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4D4F53"/>
                </a:solidFill>
                <a:effectLst/>
                <a:uLnTx/>
                <a:uFillTx/>
                <a:latin typeface="Calibri" panose="020F0502020204030204" pitchFamily="34" charset="0"/>
                <a:ea typeface="+mn-ea"/>
                <a:cs typeface="Calibri" panose="020F0502020204030204" pitchFamily="34" charset="0"/>
              </a:rPr>
              <a:t>Producer</a:t>
            </a:r>
          </a:p>
        </p:txBody>
      </p:sp>
      <p:sp>
        <p:nvSpPr>
          <p:cNvPr id="72" name="Rectangle 71">
            <a:extLst>
              <a:ext uri="{FF2B5EF4-FFF2-40B4-BE49-F238E27FC236}">
                <a16:creationId xmlns:a16="http://schemas.microsoft.com/office/drawing/2014/main" id="{37CBFE5F-3812-4829-906C-4C3436BF48DC}"/>
              </a:ext>
            </a:extLst>
          </p:cNvPr>
          <p:cNvSpPr/>
          <p:nvPr/>
        </p:nvSpPr>
        <p:spPr>
          <a:xfrm>
            <a:off x="6491380" y="2293504"/>
            <a:ext cx="887711" cy="27699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4D4F53"/>
                </a:solidFill>
                <a:effectLst/>
                <a:uLnTx/>
                <a:uFillTx/>
                <a:latin typeface="Calibri" panose="020F0502020204030204" pitchFamily="34" charset="0"/>
                <a:ea typeface="+mn-ea"/>
                <a:cs typeface="Calibri" panose="020F0502020204030204" pitchFamily="34" charset="0"/>
              </a:rPr>
              <a:t>Producer</a:t>
            </a:r>
          </a:p>
        </p:txBody>
      </p:sp>
      <p:sp>
        <p:nvSpPr>
          <p:cNvPr id="73" name="Rectangle 72">
            <a:extLst>
              <a:ext uri="{FF2B5EF4-FFF2-40B4-BE49-F238E27FC236}">
                <a16:creationId xmlns:a16="http://schemas.microsoft.com/office/drawing/2014/main" id="{FE7A6414-1E11-42AB-9D54-C6154FCFAC49}"/>
              </a:ext>
            </a:extLst>
          </p:cNvPr>
          <p:cNvSpPr/>
          <p:nvPr/>
        </p:nvSpPr>
        <p:spPr>
          <a:xfrm>
            <a:off x="6491380" y="2040081"/>
            <a:ext cx="887711" cy="27699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4D4F53"/>
                </a:solidFill>
                <a:effectLst/>
                <a:uLnTx/>
                <a:uFillTx/>
                <a:latin typeface="Calibri" panose="020F0502020204030204" pitchFamily="34" charset="0"/>
                <a:ea typeface="+mn-ea"/>
                <a:cs typeface="Calibri" panose="020F0502020204030204" pitchFamily="34" charset="0"/>
              </a:rPr>
              <a:t>Producer</a:t>
            </a:r>
          </a:p>
        </p:txBody>
      </p:sp>
      <p:cxnSp>
        <p:nvCxnSpPr>
          <p:cNvPr id="74" name="Straight Arrow Connector 73">
            <a:extLst>
              <a:ext uri="{FF2B5EF4-FFF2-40B4-BE49-F238E27FC236}">
                <a16:creationId xmlns:a16="http://schemas.microsoft.com/office/drawing/2014/main" id="{DFDCA07F-3334-41BD-8D7D-1BF2EDA980AA}"/>
              </a:ext>
            </a:extLst>
          </p:cNvPr>
          <p:cNvCxnSpPr>
            <a:cxnSpLocks/>
            <a:endCxn id="63" idx="1"/>
          </p:cNvCxnSpPr>
          <p:nvPr/>
        </p:nvCxnSpPr>
        <p:spPr>
          <a:xfrm>
            <a:off x="3980851" y="2127495"/>
            <a:ext cx="486422" cy="0"/>
          </a:xfrm>
          <a:prstGeom prst="straightConnector1">
            <a:avLst/>
          </a:prstGeom>
          <a:ln w="9525">
            <a:solidFill>
              <a:schemeClr val="tx2">
                <a:lumMod val="75000"/>
                <a:lumOff val="2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5" name="Straight Arrow Connector 74">
            <a:extLst>
              <a:ext uri="{FF2B5EF4-FFF2-40B4-BE49-F238E27FC236}">
                <a16:creationId xmlns:a16="http://schemas.microsoft.com/office/drawing/2014/main" id="{6507844D-F3A3-4A63-ACF8-2C9B4AFB7CB5}"/>
              </a:ext>
            </a:extLst>
          </p:cNvPr>
          <p:cNvCxnSpPr>
            <a:cxnSpLocks/>
            <a:stCxn id="63" idx="3"/>
            <a:endCxn id="67" idx="1"/>
          </p:cNvCxnSpPr>
          <p:nvPr/>
        </p:nvCxnSpPr>
        <p:spPr>
          <a:xfrm>
            <a:off x="4915304" y="2127495"/>
            <a:ext cx="420924" cy="0"/>
          </a:xfrm>
          <a:prstGeom prst="straightConnector1">
            <a:avLst/>
          </a:prstGeom>
          <a:ln w="9525">
            <a:solidFill>
              <a:schemeClr val="tx2">
                <a:lumMod val="75000"/>
                <a:lumOff val="2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6" name="Connector: Elbow 75">
            <a:extLst>
              <a:ext uri="{FF2B5EF4-FFF2-40B4-BE49-F238E27FC236}">
                <a16:creationId xmlns:a16="http://schemas.microsoft.com/office/drawing/2014/main" id="{3F07D673-2D5E-4984-990B-E4B649C36326}"/>
              </a:ext>
            </a:extLst>
          </p:cNvPr>
          <p:cNvCxnSpPr>
            <a:cxnSpLocks/>
            <a:stCxn id="67" idx="2"/>
            <a:endCxn id="54" idx="0"/>
          </p:cNvCxnSpPr>
          <p:nvPr/>
        </p:nvCxnSpPr>
        <p:spPr>
          <a:xfrm rot="5400000">
            <a:off x="4593692" y="1268609"/>
            <a:ext cx="539871" cy="3204596"/>
          </a:xfrm>
          <a:prstGeom prst="bentConnector3">
            <a:avLst>
              <a:gd name="adj1" fmla="val 50000"/>
            </a:avLst>
          </a:prstGeom>
          <a:ln w="9525">
            <a:solidFill>
              <a:schemeClr val="tx2">
                <a:lumMod val="75000"/>
                <a:lumOff val="2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77" name="Rectangle 76">
            <a:extLst>
              <a:ext uri="{FF2B5EF4-FFF2-40B4-BE49-F238E27FC236}">
                <a16:creationId xmlns:a16="http://schemas.microsoft.com/office/drawing/2014/main" id="{81ED2CB8-2F03-4C79-ABB5-0FE85E97416B}"/>
              </a:ext>
            </a:extLst>
          </p:cNvPr>
          <p:cNvSpPr/>
          <p:nvPr/>
        </p:nvSpPr>
        <p:spPr>
          <a:xfrm>
            <a:off x="7847432" y="1680265"/>
            <a:ext cx="2259393" cy="920707"/>
          </a:xfrm>
          <a:prstGeom prst="rect">
            <a:avLst/>
          </a:prstGeom>
          <a:solidFill>
            <a:schemeClr val="bg1"/>
          </a:solidFill>
          <a:ln w="9525" cap="flat" cmpd="sng" algn="ctr">
            <a:solidFill>
              <a:srgbClr val="00293E"/>
            </a:solid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768039" rtl="0" eaLnBrk="1" fontAlgn="auto" latinLnBrk="0" hangingPunct="1">
              <a:lnSpc>
                <a:spcPct val="100000"/>
              </a:lnSpc>
              <a:spcBef>
                <a:spcPts val="0"/>
              </a:spcBef>
              <a:spcAft>
                <a:spcPts val="0"/>
              </a:spcAft>
              <a:buClrTx/>
              <a:buSzTx/>
              <a:buFontTx/>
              <a:buNone/>
              <a:tabLst/>
              <a:defRPr/>
            </a:pPr>
            <a:endParaRPr kumimoji="0" lang="en-US" sz="1512" b="0" i="0" u="none" strike="noStrike" kern="0" cap="none" spc="0" normalizeH="0" baseline="0" noProof="0" dirty="0">
              <a:ln>
                <a:noFill/>
              </a:ln>
              <a:solidFill>
                <a:prstClr val="white"/>
              </a:solidFill>
              <a:effectLst/>
              <a:uLnTx/>
              <a:uFillTx/>
              <a:latin typeface="Arial"/>
              <a:ea typeface="+mn-ea"/>
              <a:cs typeface="+mn-cs"/>
            </a:endParaRPr>
          </a:p>
        </p:txBody>
      </p:sp>
      <p:sp>
        <p:nvSpPr>
          <p:cNvPr id="78" name="Rectangle 77">
            <a:extLst>
              <a:ext uri="{FF2B5EF4-FFF2-40B4-BE49-F238E27FC236}">
                <a16:creationId xmlns:a16="http://schemas.microsoft.com/office/drawing/2014/main" id="{858A2430-0016-436B-9EE2-E6E22B29B102}"/>
              </a:ext>
            </a:extLst>
          </p:cNvPr>
          <p:cNvSpPr/>
          <p:nvPr/>
        </p:nvSpPr>
        <p:spPr>
          <a:xfrm>
            <a:off x="8275336" y="1848230"/>
            <a:ext cx="1403584" cy="33855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4D4F53"/>
                </a:solidFill>
                <a:effectLst/>
                <a:uLnTx/>
                <a:uFillTx/>
                <a:latin typeface="Calibri" panose="020F0502020204030204" pitchFamily="34" charset="0"/>
                <a:ea typeface="+mn-ea"/>
                <a:cs typeface="Calibri" panose="020F0502020204030204" pitchFamily="34" charset="0"/>
              </a:rPr>
              <a:t>On Premise Brokers</a:t>
            </a:r>
          </a:p>
        </p:txBody>
      </p:sp>
      <p:cxnSp>
        <p:nvCxnSpPr>
          <p:cNvPr id="79" name="Straight Arrow Connector 78">
            <a:extLst>
              <a:ext uri="{FF2B5EF4-FFF2-40B4-BE49-F238E27FC236}">
                <a16:creationId xmlns:a16="http://schemas.microsoft.com/office/drawing/2014/main" id="{61223F2D-F7FD-4D2D-B5B6-9A6A5E9B7136}"/>
              </a:ext>
            </a:extLst>
          </p:cNvPr>
          <p:cNvCxnSpPr>
            <a:cxnSpLocks/>
            <a:stCxn id="67" idx="3"/>
          </p:cNvCxnSpPr>
          <p:nvPr/>
        </p:nvCxnSpPr>
        <p:spPr>
          <a:xfrm>
            <a:off x="7595621" y="2140619"/>
            <a:ext cx="251811" cy="0"/>
          </a:xfrm>
          <a:prstGeom prst="straightConnector1">
            <a:avLst/>
          </a:prstGeom>
          <a:ln w="9525">
            <a:solidFill>
              <a:schemeClr val="tx2">
                <a:lumMod val="75000"/>
                <a:lumOff val="25000"/>
              </a:schemeClr>
            </a:solidFill>
            <a:tailEnd type="triangle"/>
          </a:ln>
          <a:effectLst/>
        </p:spPr>
        <p:style>
          <a:lnRef idx="2">
            <a:schemeClr val="accent1"/>
          </a:lnRef>
          <a:fillRef idx="0">
            <a:schemeClr val="accent1"/>
          </a:fillRef>
          <a:effectRef idx="1">
            <a:schemeClr val="accent1"/>
          </a:effectRef>
          <a:fontRef idx="minor">
            <a:schemeClr val="tx1"/>
          </a:fontRef>
        </p:style>
      </p:cxnSp>
      <p:pic>
        <p:nvPicPr>
          <p:cNvPr id="80" name="Picture 79">
            <a:extLst>
              <a:ext uri="{FF2B5EF4-FFF2-40B4-BE49-F238E27FC236}">
                <a16:creationId xmlns:a16="http://schemas.microsoft.com/office/drawing/2014/main" id="{DB465D27-747D-4854-BF01-83993C1E3733}"/>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10610020" y="5034345"/>
            <a:ext cx="1148035" cy="365760"/>
          </a:xfrm>
          <a:prstGeom prst="rect">
            <a:avLst/>
          </a:prstGeom>
        </p:spPr>
      </p:pic>
      <p:cxnSp>
        <p:nvCxnSpPr>
          <p:cNvPr id="81" name="Connector: Elbow 80">
            <a:extLst>
              <a:ext uri="{FF2B5EF4-FFF2-40B4-BE49-F238E27FC236}">
                <a16:creationId xmlns:a16="http://schemas.microsoft.com/office/drawing/2014/main" id="{6B7F677E-39B3-4241-B2F0-4D2D6AD47D43}"/>
              </a:ext>
            </a:extLst>
          </p:cNvPr>
          <p:cNvCxnSpPr>
            <a:cxnSpLocks/>
            <a:stCxn id="51" idx="0"/>
            <a:endCxn id="82" idx="4"/>
          </p:cNvCxnSpPr>
          <p:nvPr/>
        </p:nvCxnSpPr>
        <p:spPr>
          <a:xfrm rot="5400000" flipH="1" flipV="1">
            <a:off x="3266259" y="3593093"/>
            <a:ext cx="1139830" cy="1004086"/>
          </a:xfrm>
          <a:prstGeom prst="bentConnector3">
            <a:avLst>
              <a:gd name="adj1" fmla="val 50000"/>
            </a:avLst>
          </a:prstGeom>
          <a:ln w="9525">
            <a:solidFill>
              <a:schemeClr val="tx2">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sp>
        <p:nvSpPr>
          <p:cNvPr id="82" name="Oval 81">
            <a:extLst>
              <a:ext uri="{FF2B5EF4-FFF2-40B4-BE49-F238E27FC236}">
                <a16:creationId xmlns:a16="http://schemas.microsoft.com/office/drawing/2014/main" id="{2D099719-7598-453F-8EE6-182544709EEA}"/>
              </a:ext>
            </a:extLst>
          </p:cNvPr>
          <p:cNvSpPr/>
          <p:nvPr/>
        </p:nvSpPr>
        <p:spPr>
          <a:xfrm>
            <a:off x="4292497" y="3433781"/>
            <a:ext cx="91440" cy="9144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cxnSp>
        <p:nvCxnSpPr>
          <p:cNvPr id="83" name="Connector: Elbow 82">
            <a:extLst>
              <a:ext uri="{FF2B5EF4-FFF2-40B4-BE49-F238E27FC236}">
                <a16:creationId xmlns:a16="http://schemas.microsoft.com/office/drawing/2014/main" id="{D3AEEEA1-E202-44D6-95BB-C5771AF8924D}"/>
              </a:ext>
            </a:extLst>
          </p:cNvPr>
          <p:cNvCxnSpPr>
            <a:cxnSpLocks/>
            <a:stCxn id="82" idx="6"/>
            <a:endCxn id="77" idx="2"/>
          </p:cNvCxnSpPr>
          <p:nvPr/>
        </p:nvCxnSpPr>
        <p:spPr>
          <a:xfrm flipV="1">
            <a:off x="4383937" y="2600972"/>
            <a:ext cx="4593192" cy="878529"/>
          </a:xfrm>
          <a:prstGeom prst="bentConnector2">
            <a:avLst/>
          </a:prstGeom>
          <a:ln w="9525">
            <a:solidFill>
              <a:schemeClr val="tx2">
                <a:lumMod val="75000"/>
                <a:lumOff val="2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84" name="Rectangle 83">
            <a:extLst>
              <a:ext uri="{FF2B5EF4-FFF2-40B4-BE49-F238E27FC236}">
                <a16:creationId xmlns:a16="http://schemas.microsoft.com/office/drawing/2014/main" id="{106C991E-4CD7-4BF3-B4F2-CAB4EA22CD72}"/>
              </a:ext>
            </a:extLst>
          </p:cNvPr>
          <p:cNvSpPr/>
          <p:nvPr/>
        </p:nvSpPr>
        <p:spPr>
          <a:xfrm>
            <a:off x="8818324" y="4238625"/>
            <a:ext cx="1365242" cy="469457"/>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141414">
                    <a:lumMod val="75000"/>
                    <a:lumOff val="25000"/>
                  </a:srgbClr>
                </a:solidFill>
                <a:effectLst/>
                <a:uLnTx/>
                <a:uFillTx/>
                <a:latin typeface="Calibri" panose="020F0502020204030204" pitchFamily="34" charset="0"/>
                <a:ea typeface="+mn-ea"/>
                <a:cs typeface="Calibri" panose="020F0502020204030204" pitchFamily="34" charset="0"/>
              </a:rPr>
              <a:t>Confluent replicator</a:t>
            </a:r>
          </a:p>
        </p:txBody>
      </p:sp>
      <p:cxnSp>
        <p:nvCxnSpPr>
          <p:cNvPr id="85" name="Connector: Elbow 84">
            <a:extLst>
              <a:ext uri="{FF2B5EF4-FFF2-40B4-BE49-F238E27FC236}">
                <a16:creationId xmlns:a16="http://schemas.microsoft.com/office/drawing/2014/main" id="{C1C956A0-9253-4DDE-8C88-9821205570C5}"/>
              </a:ext>
            </a:extLst>
          </p:cNvPr>
          <p:cNvCxnSpPr>
            <a:cxnSpLocks/>
            <a:stCxn id="77" idx="3"/>
            <a:endCxn id="84" idx="0"/>
          </p:cNvCxnSpPr>
          <p:nvPr/>
        </p:nvCxnSpPr>
        <p:spPr>
          <a:xfrm flipH="1">
            <a:off x="9500945" y="2140619"/>
            <a:ext cx="605880" cy="2098006"/>
          </a:xfrm>
          <a:prstGeom prst="bentConnector4">
            <a:avLst>
              <a:gd name="adj1" fmla="val -37730"/>
              <a:gd name="adj2" fmla="val 60971"/>
            </a:avLst>
          </a:prstGeom>
          <a:ln w="9525">
            <a:solidFill>
              <a:schemeClr val="tx2">
                <a:lumMod val="75000"/>
                <a:lumOff val="2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86" name="Rectangle 85">
            <a:extLst>
              <a:ext uri="{FF2B5EF4-FFF2-40B4-BE49-F238E27FC236}">
                <a16:creationId xmlns:a16="http://schemas.microsoft.com/office/drawing/2014/main" id="{BE7CE78B-4BFE-473D-AF81-D544EEAF7836}"/>
              </a:ext>
            </a:extLst>
          </p:cNvPr>
          <p:cNvSpPr/>
          <p:nvPr/>
        </p:nvSpPr>
        <p:spPr>
          <a:xfrm>
            <a:off x="6947794" y="4251096"/>
            <a:ext cx="1207613" cy="503586"/>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141414">
                    <a:lumMod val="75000"/>
                    <a:lumOff val="25000"/>
                  </a:srgbClr>
                </a:solidFill>
                <a:effectLst/>
                <a:uLnTx/>
                <a:uFillTx/>
                <a:latin typeface="Calibri" panose="020F0502020204030204" pitchFamily="34" charset="0"/>
                <a:ea typeface="+mn-ea"/>
                <a:cs typeface="Calibri" panose="020F0502020204030204" pitchFamily="34" charset="0"/>
              </a:rPr>
              <a:t>Kafka Streams</a:t>
            </a:r>
          </a:p>
        </p:txBody>
      </p:sp>
      <p:sp>
        <p:nvSpPr>
          <p:cNvPr id="87" name="Rectangle 86">
            <a:extLst>
              <a:ext uri="{FF2B5EF4-FFF2-40B4-BE49-F238E27FC236}">
                <a16:creationId xmlns:a16="http://schemas.microsoft.com/office/drawing/2014/main" id="{69332AB5-60CD-42C5-B976-938A19D2CDD5}"/>
              </a:ext>
            </a:extLst>
          </p:cNvPr>
          <p:cNvSpPr/>
          <p:nvPr/>
        </p:nvSpPr>
        <p:spPr>
          <a:xfrm>
            <a:off x="6947794" y="4955840"/>
            <a:ext cx="1207613" cy="4572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141414">
                    <a:lumMod val="75000"/>
                    <a:lumOff val="25000"/>
                  </a:srgbClr>
                </a:solidFill>
                <a:effectLst/>
                <a:uLnTx/>
                <a:uFillTx/>
                <a:latin typeface="Calibri" panose="020F0502020204030204" pitchFamily="34" charset="0"/>
                <a:ea typeface="+mn-ea"/>
                <a:cs typeface="Calibri" panose="020F0502020204030204" pitchFamily="34" charset="0"/>
              </a:rPr>
              <a:t>Kafka Splunk Consumer</a:t>
            </a:r>
          </a:p>
        </p:txBody>
      </p:sp>
      <p:cxnSp>
        <p:nvCxnSpPr>
          <p:cNvPr id="88" name="Straight Arrow Connector 87">
            <a:extLst>
              <a:ext uri="{FF2B5EF4-FFF2-40B4-BE49-F238E27FC236}">
                <a16:creationId xmlns:a16="http://schemas.microsoft.com/office/drawing/2014/main" id="{09F6B596-6886-4849-BDC3-8252E234A80B}"/>
              </a:ext>
            </a:extLst>
          </p:cNvPr>
          <p:cNvCxnSpPr>
            <a:cxnSpLocks/>
          </p:cNvCxnSpPr>
          <p:nvPr/>
        </p:nvCxnSpPr>
        <p:spPr>
          <a:xfrm>
            <a:off x="4215822" y="4637726"/>
            <a:ext cx="1022750" cy="0"/>
          </a:xfrm>
          <a:prstGeom prst="straightConnector1">
            <a:avLst/>
          </a:prstGeom>
          <a:ln w="9525">
            <a:solidFill>
              <a:schemeClr val="tx2">
                <a:lumMod val="75000"/>
                <a:lumOff val="2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9" name="Straight Arrow Connector 88">
            <a:extLst>
              <a:ext uri="{FF2B5EF4-FFF2-40B4-BE49-F238E27FC236}">
                <a16:creationId xmlns:a16="http://schemas.microsoft.com/office/drawing/2014/main" id="{53CFE708-D69B-42F3-87E0-8680B92FD8FF}"/>
              </a:ext>
            </a:extLst>
          </p:cNvPr>
          <p:cNvCxnSpPr>
            <a:cxnSpLocks/>
            <a:stCxn id="84" idx="2"/>
            <a:endCxn id="90" idx="0"/>
          </p:cNvCxnSpPr>
          <p:nvPr/>
        </p:nvCxnSpPr>
        <p:spPr>
          <a:xfrm>
            <a:off x="9500945" y="4708082"/>
            <a:ext cx="0" cy="257367"/>
          </a:xfrm>
          <a:prstGeom prst="straightConnector1">
            <a:avLst/>
          </a:prstGeom>
          <a:ln w="9525">
            <a:solidFill>
              <a:schemeClr val="tx2">
                <a:lumMod val="75000"/>
                <a:lumOff val="2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90" name="Rectangle 89">
            <a:extLst>
              <a:ext uri="{FF2B5EF4-FFF2-40B4-BE49-F238E27FC236}">
                <a16:creationId xmlns:a16="http://schemas.microsoft.com/office/drawing/2014/main" id="{CA2DFBAB-D66C-4188-B662-4C04E9A40F65}"/>
              </a:ext>
            </a:extLst>
          </p:cNvPr>
          <p:cNvSpPr/>
          <p:nvPr/>
        </p:nvSpPr>
        <p:spPr>
          <a:xfrm>
            <a:off x="8818324" y="4965449"/>
            <a:ext cx="1365242" cy="457200"/>
          </a:xfrm>
          <a:prstGeom prst="rect">
            <a:avLst/>
          </a:prstGeom>
          <a:solidFill>
            <a:schemeClr val="bg1"/>
          </a:solidFill>
          <a:ln w="9525" cap="flat" cmpd="sng" algn="ctr">
            <a:solidFill>
              <a:schemeClr val="tx1"/>
            </a:solid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768039"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4D4F53"/>
                </a:solidFill>
                <a:effectLst/>
                <a:uLnTx/>
                <a:uFillTx/>
                <a:latin typeface="Calibri" panose="020F0502020204030204" pitchFamily="34" charset="0"/>
                <a:ea typeface="+mn-ea"/>
                <a:cs typeface="Calibri" panose="020F0502020204030204" pitchFamily="34" charset="0"/>
              </a:rPr>
              <a:t>Azure Brokers</a:t>
            </a:r>
          </a:p>
        </p:txBody>
      </p:sp>
      <p:cxnSp>
        <p:nvCxnSpPr>
          <p:cNvPr id="91" name="Connector: Elbow 90">
            <a:extLst>
              <a:ext uri="{FF2B5EF4-FFF2-40B4-BE49-F238E27FC236}">
                <a16:creationId xmlns:a16="http://schemas.microsoft.com/office/drawing/2014/main" id="{3084B9EC-52F7-4189-81D8-57C5AEC1922B}"/>
              </a:ext>
            </a:extLst>
          </p:cNvPr>
          <p:cNvCxnSpPr>
            <a:cxnSpLocks/>
            <a:stCxn id="90" idx="1"/>
            <a:endCxn id="86" idx="3"/>
          </p:cNvCxnSpPr>
          <p:nvPr/>
        </p:nvCxnSpPr>
        <p:spPr>
          <a:xfrm rot="10800000">
            <a:off x="8155408" y="4502889"/>
            <a:ext cx="662917" cy="691160"/>
          </a:xfrm>
          <a:prstGeom prst="bentConnector3">
            <a:avLst>
              <a:gd name="adj1" fmla="val 50000"/>
            </a:avLst>
          </a:prstGeom>
          <a:ln w="9525">
            <a:solidFill>
              <a:schemeClr val="tx2">
                <a:lumMod val="75000"/>
                <a:lumOff val="25000"/>
              </a:schemeClr>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22D8B1A0-68B4-41DA-B6C3-8C1AD1196F9F}"/>
              </a:ext>
            </a:extLst>
          </p:cNvPr>
          <p:cNvCxnSpPr>
            <a:cxnSpLocks/>
            <a:stCxn id="87" idx="1"/>
            <a:endCxn id="61" idx="3"/>
          </p:cNvCxnSpPr>
          <p:nvPr/>
        </p:nvCxnSpPr>
        <p:spPr>
          <a:xfrm flipH="1">
            <a:off x="6518235" y="5184440"/>
            <a:ext cx="429559" cy="0"/>
          </a:xfrm>
          <a:prstGeom prst="straightConnector1">
            <a:avLst/>
          </a:prstGeom>
          <a:ln w="9525">
            <a:solidFill>
              <a:schemeClr val="tx2">
                <a:lumMod val="75000"/>
                <a:lumOff val="2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93" name="Rectangle 92">
            <a:extLst>
              <a:ext uri="{FF2B5EF4-FFF2-40B4-BE49-F238E27FC236}">
                <a16:creationId xmlns:a16="http://schemas.microsoft.com/office/drawing/2014/main" id="{D16DE901-5B5A-469E-A379-62C515987603}"/>
              </a:ext>
            </a:extLst>
          </p:cNvPr>
          <p:cNvSpPr/>
          <p:nvPr/>
        </p:nvSpPr>
        <p:spPr>
          <a:xfrm>
            <a:off x="7489965" y="5683595"/>
            <a:ext cx="1571800" cy="34101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141414">
                    <a:lumMod val="75000"/>
                    <a:lumOff val="25000"/>
                  </a:srgbClr>
                </a:solidFill>
                <a:effectLst/>
                <a:uLnTx/>
                <a:uFillTx/>
                <a:latin typeface="Calibri" panose="020F0502020204030204" pitchFamily="34" charset="0"/>
                <a:ea typeface="+mn-ea"/>
                <a:cs typeface="Calibri" panose="020F0502020204030204" pitchFamily="34" charset="0"/>
              </a:rPr>
              <a:t>Control Centre</a:t>
            </a:r>
          </a:p>
        </p:txBody>
      </p:sp>
      <p:cxnSp>
        <p:nvCxnSpPr>
          <p:cNvPr id="94" name="Connector: Elbow 93">
            <a:extLst>
              <a:ext uri="{FF2B5EF4-FFF2-40B4-BE49-F238E27FC236}">
                <a16:creationId xmlns:a16="http://schemas.microsoft.com/office/drawing/2014/main" id="{CF2E9818-A915-4EE6-9F7F-467C5CFF9108}"/>
              </a:ext>
            </a:extLst>
          </p:cNvPr>
          <p:cNvCxnSpPr>
            <a:cxnSpLocks/>
            <a:stCxn id="90" idx="2"/>
          </p:cNvCxnSpPr>
          <p:nvPr/>
        </p:nvCxnSpPr>
        <p:spPr>
          <a:xfrm rot="5400000">
            <a:off x="7900095" y="4040789"/>
            <a:ext cx="218990" cy="2982710"/>
          </a:xfrm>
          <a:prstGeom prst="bentConnector2">
            <a:avLst/>
          </a:prstGeom>
          <a:ln w="9525">
            <a:solidFill>
              <a:schemeClr val="tx2">
                <a:lumMod val="75000"/>
                <a:lumOff val="2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95" name="Rectangle 94">
            <a:extLst>
              <a:ext uri="{FF2B5EF4-FFF2-40B4-BE49-F238E27FC236}">
                <a16:creationId xmlns:a16="http://schemas.microsoft.com/office/drawing/2014/main" id="{DC613A2A-DE4B-482A-98CE-134699485043}"/>
              </a:ext>
            </a:extLst>
          </p:cNvPr>
          <p:cNvSpPr/>
          <p:nvPr/>
        </p:nvSpPr>
        <p:spPr>
          <a:xfrm>
            <a:off x="7612469" y="5434973"/>
            <a:ext cx="1055097"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141414">
                    <a:lumMod val="75000"/>
                    <a:lumOff val="25000"/>
                  </a:srgbClr>
                </a:solidFill>
                <a:effectLst/>
                <a:uLnTx/>
                <a:uFillTx/>
                <a:latin typeface="Calibri" panose="020F0502020204030204" pitchFamily="34" charset="0"/>
                <a:ea typeface="+mn-ea"/>
                <a:cs typeface="Calibri" panose="020F0502020204030204" pitchFamily="34" charset="0"/>
              </a:rPr>
              <a:t>Spark Streaming</a:t>
            </a:r>
          </a:p>
        </p:txBody>
      </p:sp>
      <p:cxnSp>
        <p:nvCxnSpPr>
          <p:cNvPr id="96" name="Straight Arrow Connector 95">
            <a:extLst>
              <a:ext uri="{FF2B5EF4-FFF2-40B4-BE49-F238E27FC236}">
                <a16:creationId xmlns:a16="http://schemas.microsoft.com/office/drawing/2014/main" id="{9D638C57-DDA5-4074-939E-8649C394CAE6}"/>
              </a:ext>
            </a:extLst>
          </p:cNvPr>
          <p:cNvCxnSpPr/>
          <p:nvPr/>
        </p:nvCxnSpPr>
        <p:spPr>
          <a:xfrm flipH="1">
            <a:off x="8155407" y="5321600"/>
            <a:ext cx="662917" cy="0"/>
          </a:xfrm>
          <a:prstGeom prst="straightConnector1">
            <a:avLst/>
          </a:prstGeom>
          <a:ln w="9525" cap="flat" cmpd="sng" algn="ctr">
            <a:solidFill>
              <a:schemeClr val="tx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559566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701209" y="581342"/>
            <a:ext cx="8938951" cy="5426053"/>
          </a:xfrm>
        </p:spPr>
        <p:txBody>
          <a:bodyPr/>
          <a:lstStyle/>
          <a:p>
            <a:pPr marL="517519" lvl="1" indent="-285750">
              <a:buFont typeface="Arial" panose="020B0604020202020204" pitchFamily="34" charset="0"/>
              <a:buChar char="•"/>
            </a:pPr>
            <a:endParaRPr lang="en-US" sz="1800" dirty="0"/>
          </a:p>
          <a:p>
            <a:pPr marL="517519" lvl="1" indent="-285750">
              <a:buFont typeface="Arial" panose="020B0604020202020204" pitchFamily="34" charset="0"/>
              <a:buChar char="•"/>
            </a:pPr>
            <a:endParaRPr lang="en-US" sz="1800" dirty="0"/>
          </a:p>
          <a:p>
            <a:pPr marL="517519" lvl="1" indent="-285750">
              <a:buFont typeface="Arial" panose="020B0604020202020204" pitchFamily="34" charset="0"/>
              <a:buChar char="•"/>
            </a:pPr>
            <a:endParaRPr lang="en-US" sz="1800" dirty="0"/>
          </a:p>
          <a:p>
            <a:endParaRPr lang="en-US" sz="3200" dirty="0"/>
          </a:p>
        </p:txBody>
      </p:sp>
      <p:sp>
        <p:nvSpPr>
          <p:cNvPr id="3" name="Footer Placeholder 2"/>
          <p:cNvSpPr>
            <a:spLocks noGrp="1"/>
          </p:cNvSpPr>
          <p:nvPr>
            <p:ph type="ftr" sz="quarter" idx="15"/>
          </p:nvPr>
        </p:nvSpPr>
        <p:spPr/>
        <p:txBody>
          <a:bodyPr/>
          <a:lstStyle/>
          <a:p>
            <a:r>
              <a:rPr lang="en-US"/>
              <a:t>© 2018 Cognizant</a:t>
            </a:r>
            <a:endParaRPr lang="en-US" dirty="0"/>
          </a:p>
        </p:txBody>
      </p:sp>
      <p:sp>
        <p:nvSpPr>
          <p:cNvPr id="4" name="Slide Number Placeholder 3"/>
          <p:cNvSpPr>
            <a:spLocks noGrp="1"/>
          </p:cNvSpPr>
          <p:nvPr>
            <p:ph type="sldNum" sz="quarter" idx="16"/>
          </p:nvPr>
        </p:nvSpPr>
        <p:spPr/>
        <p:txBody>
          <a:bodyPr/>
          <a:lstStyle/>
          <a:p>
            <a:fld id="{2EFEF571-C9B4-4D92-A7F7-315B894862A8}" type="slidenum">
              <a:rPr lang="en-US" smtClean="0"/>
              <a:pPr/>
              <a:t>2</a:t>
            </a:fld>
            <a:endParaRPr lang="en-US" dirty="0"/>
          </a:p>
        </p:txBody>
      </p:sp>
      <p:sp>
        <p:nvSpPr>
          <p:cNvPr id="5" name="TextBox 4"/>
          <p:cNvSpPr txBox="1"/>
          <p:nvPr/>
        </p:nvSpPr>
        <p:spPr>
          <a:xfrm>
            <a:off x="1701209" y="212651"/>
            <a:ext cx="4518838" cy="368691"/>
          </a:xfrm>
          <a:prstGeom prst="rect">
            <a:avLst/>
          </a:prstGeom>
        </p:spPr>
        <p:txBody>
          <a:bodyPr wrap="square" lIns="0" tIns="0" rIns="0" bIns="0" rtlCol="0">
            <a:spAutoFit/>
          </a:bodyPr>
          <a:lstStyle/>
          <a:p>
            <a:pPr algn="l"/>
            <a:r>
              <a:rPr lang="en-US" dirty="0">
                <a:solidFill>
                  <a:schemeClr val="tx2"/>
                </a:solidFill>
              </a:rPr>
              <a:t>Agenda</a:t>
            </a:r>
          </a:p>
        </p:txBody>
      </p:sp>
      <p:sp>
        <p:nvSpPr>
          <p:cNvPr id="6" name="Rectangle 5"/>
          <p:cNvSpPr/>
          <p:nvPr/>
        </p:nvSpPr>
        <p:spPr>
          <a:xfrm>
            <a:off x="1605516" y="839972"/>
            <a:ext cx="9569303" cy="4912242"/>
          </a:xfrm>
          <a:prstGeom prst="rect">
            <a:avLst/>
          </a:prstGeom>
          <a:solidFill>
            <a:srgbClr val="00B0F0"/>
          </a:solidFill>
          <a:ln/>
          <a:effectLst>
            <a:outerShdw blurRad="50800" dist="38100" dir="5400000" algn="t"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0" anchor="ctr"/>
          <a:lstStyle/>
          <a:p>
            <a:pPr marL="285750" indent="-285750">
              <a:buFont typeface="Arial" panose="020B0604020202020204" pitchFamily="34" charset="0"/>
              <a:buChar char="•"/>
            </a:pPr>
            <a:r>
              <a:rPr lang="en-US" sz="1800" dirty="0"/>
              <a:t>Standard Lambda Architecture</a:t>
            </a:r>
          </a:p>
          <a:p>
            <a:pPr marL="285750" indent="-285750">
              <a:buFont typeface="Arial" panose="020B0604020202020204" pitchFamily="34" charset="0"/>
              <a:buChar char="•"/>
            </a:pPr>
            <a:r>
              <a:rPr lang="en-US" sz="1800" dirty="0"/>
              <a:t>Delta Lake Architecture</a:t>
            </a:r>
          </a:p>
          <a:p>
            <a:pPr marL="285750" indent="-285750">
              <a:buFont typeface="Arial" panose="020B0604020202020204" pitchFamily="34" charset="0"/>
              <a:buChar char="•"/>
            </a:pPr>
            <a:r>
              <a:rPr lang="en-US" sz="1800" dirty="0">
                <a:latin typeface="Times New Roman" panose="02020603050405020304" pitchFamily="18" charset="0"/>
                <a:ea typeface="Calibri" panose="020F0502020204030204" pitchFamily="34" charset="0"/>
              </a:rPr>
              <a:t>Case Studies</a:t>
            </a:r>
          </a:p>
        </p:txBody>
      </p:sp>
    </p:spTree>
    <p:extLst>
      <p:ext uri="{BB962C8B-B14F-4D97-AF65-F5344CB8AC3E}">
        <p14:creationId xmlns:p14="http://schemas.microsoft.com/office/powerpoint/2010/main" val="2193481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latin typeface="Calibri" panose="020F0502020204030204" pitchFamily="34" charset="0"/>
              </a:rPr>
              <a:t>Standard Lambda Architecture</a:t>
            </a:r>
          </a:p>
        </p:txBody>
      </p:sp>
      <p:sp>
        <p:nvSpPr>
          <p:cNvPr id="3" name="Footer Placeholder 2"/>
          <p:cNvSpPr>
            <a:spLocks noGrp="1"/>
          </p:cNvSpPr>
          <p:nvPr>
            <p:ph type="ftr" sz="quarter" idx="15"/>
          </p:nvPr>
        </p:nvSpPr>
        <p:spPr/>
        <p:txBody>
          <a:bodyPr/>
          <a:lstStyle/>
          <a:p>
            <a:r>
              <a:rPr lang="en-US"/>
              <a:t>© 2018 Cognizant</a:t>
            </a:r>
            <a:endParaRPr lang="en-US" dirty="0"/>
          </a:p>
        </p:txBody>
      </p:sp>
      <p:sp>
        <p:nvSpPr>
          <p:cNvPr id="4" name="Slide Number Placeholder 3"/>
          <p:cNvSpPr>
            <a:spLocks noGrp="1"/>
          </p:cNvSpPr>
          <p:nvPr>
            <p:ph type="sldNum" sz="quarter" idx="16"/>
          </p:nvPr>
        </p:nvSpPr>
        <p:spPr/>
        <p:txBody>
          <a:bodyPr/>
          <a:lstStyle/>
          <a:p>
            <a:fld id="{2EFEF571-C9B4-4D92-A7F7-315B894862A8}" type="slidenum">
              <a:rPr lang="en-US" smtClean="0"/>
              <a:pPr/>
              <a:t>3</a:t>
            </a:fld>
            <a:endParaRPr lang="en-US" dirty="0"/>
          </a:p>
        </p:txBody>
      </p:sp>
    </p:spTree>
    <p:extLst>
      <p:ext uri="{BB962C8B-B14F-4D97-AF65-F5344CB8AC3E}">
        <p14:creationId xmlns:p14="http://schemas.microsoft.com/office/powerpoint/2010/main" val="1745201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Conceptual Lambda Architecture</a:t>
            </a:r>
          </a:p>
        </p:txBody>
      </p:sp>
      <p:sp>
        <p:nvSpPr>
          <p:cNvPr id="2" name="Slide Number Placeholder 1"/>
          <p:cNvSpPr>
            <a:spLocks noGrp="1"/>
          </p:cNvSpPr>
          <p:nvPr>
            <p:ph type="sldNum" sz="quarter" idx="12"/>
          </p:nvPr>
        </p:nvSpPr>
        <p:spPr/>
        <p:txBody>
          <a:bodyPr/>
          <a:lstStyle/>
          <a:p>
            <a:pPr algn="r" defTabSz="912114">
              <a:defRPr/>
            </a:pPr>
            <a:fld id="{B32AB80A-78BA-6B42-BA0D-B44ACF890F5A}" type="slidenum">
              <a:rPr lang="en-US" sz="1397">
                <a:solidFill>
                  <a:prstClr val="white"/>
                </a:solidFill>
                <a:latin typeface="Calibri" panose="020F0502020204030204" pitchFamily="34" charset="0"/>
              </a:rPr>
              <a:pPr algn="r" defTabSz="912114">
                <a:defRPr/>
              </a:pPr>
              <a:t>4</a:t>
            </a:fld>
            <a:endParaRPr lang="en-US" sz="1397" dirty="0">
              <a:solidFill>
                <a:prstClr val="white"/>
              </a:solidFill>
              <a:latin typeface="Calibri" panose="020F0502020204030204" pitchFamily="34" charset="0"/>
            </a:endParaRPr>
          </a:p>
        </p:txBody>
      </p:sp>
      <p:pic>
        <p:nvPicPr>
          <p:cNvPr id="6" name="Picture 5">
            <a:extLst>
              <a:ext uri="{FF2B5EF4-FFF2-40B4-BE49-F238E27FC236}">
                <a16:creationId xmlns:a16="http://schemas.microsoft.com/office/drawing/2014/main" id="{61599DEF-60F5-4173-88DC-6D18101BBCDE}"/>
              </a:ext>
            </a:extLst>
          </p:cNvPr>
          <p:cNvPicPr>
            <a:picLocks noChangeAspect="1"/>
          </p:cNvPicPr>
          <p:nvPr/>
        </p:nvPicPr>
        <p:blipFill>
          <a:blip r:embed="rId3"/>
          <a:stretch>
            <a:fillRect/>
          </a:stretch>
        </p:blipFill>
        <p:spPr>
          <a:xfrm>
            <a:off x="880016" y="2546288"/>
            <a:ext cx="6035689" cy="3052216"/>
          </a:xfrm>
          <a:prstGeom prst="rect">
            <a:avLst/>
          </a:prstGeom>
        </p:spPr>
      </p:pic>
      <p:sp>
        <p:nvSpPr>
          <p:cNvPr id="9" name="TextBox 8">
            <a:extLst>
              <a:ext uri="{FF2B5EF4-FFF2-40B4-BE49-F238E27FC236}">
                <a16:creationId xmlns:a16="http://schemas.microsoft.com/office/drawing/2014/main" id="{E178B2E6-499C-4B0B-92AB-B902FF6548B1}"/>
              </a:ext>
            </a:extLst>
          </p:cNvPr>
          <p:cNvSpPr txBox="1"/>
          <p:nvPr/>
        </p:nvSpPr>
        <p:spPr>
          <a:xfrm>
            <a:off x="464252" y="939968"/>
            <a:ext cx="10726854" cy="984885"/>
          </a:xfrm>
          <a:prstGeom prst="rect">
            <a:avLst/>
          </a:prstGeom>
          <a:noFill/>
        </p:spPr>
        <p:txBody>
          <a:bodyPr wrap="square" rtlCol="0">
            <a:spAutoFit/>
          </a:bodyPr>
          <a:lstStyle/>
          <a:p>
            <a:pPr>
              <a:spcAft>
                <a:spcPts val="1200"/>
              </a:spcAft>
            </a:pPr>
            <a:r>
              <a:rPr lang="en-US" sz="1600" dirty="0"/>
              <a:t>Lambda architecture is a way of processing massive quantities of data (i.e. “Big Data”) that provides access to batch-processing and stream-processing methods with a hybrid approach.</a:t>
            </a:r>
          </a:p>
          <a:p>
            <a:pPr>
              <a:spcAft>
                <a:spcPts val="1200"/>
              </a:spcAft>
            </a:pPr>
            <a:r>
              <a:rPr lang="en-US" sz="1600" dirty="0"/>
              <a:t>The lambda architecture itself is composed of 3 layers:</a:t>
            </a:r>
          </a:p>
        </p:txBody>
      </p:sp>
    </p:spTree>
    <p:extLst>
      <p:ext uri="{BB962C8B-B14F-4D97-AF65-F5344CB8AC3E}">
        <p14:creationId xmlns:p14="http://schemas.microsoft.com/office/powerpoint/2010/main" val="3958310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Conceptual Lambda Architecture contd..</a:t>
            </a:r>
          </a:p>
        </p:txBody>
      </p:sp>
      <p:sp>
        <p:nvSpPr>
          <p:cNvPr id="2" name="Slide Number Placeholder 1"/>
          <p:cNvSpPr>
            <a:spLocks noGrp="1"/>
          </p:cNvSpPr>
          <p:nvPr>
            <p:ph type="sldNum" sz="quarter" idx="12"/>
          </p:nvPr>
        </p:nvSpPr>
        <p:spPr/>
        <p:txBody>
          <a:bodyPr/>
          <a:lstStyle/>
          <a:p>
            <a:pPr algn="r" defTabSz="912114">
              <a:defRPr/>
            </a:pPr>
            <a:fld id="{B32AB80A-78BA-6B42-BA0D-B44ACF890F5A}" type="slidenum">
              <a:rPr lang="en-US" sz="1397">
                <a:solidFill>
                  <a:prstClr val="white"/>
                </a:solidFill>
                <a:latin typeface="Calibri" panose="020F0502020204030204" pitchFamily="34" charset="0"/>
              </a:rPr>
              <a:pPr algn="r" defTabSz="912114">
                <a:defRPr/>
              </a:pPr>
              <a:t>5</a:t>
            </a:fld>
            <a:endParaRPr lang="en-US" sz="1397" dirty="0">
              <a:solidFill>
                <a:prstClr val="white"/>
              </a:solidFill>
              <a:latin typeface="Calibri" panose="020F0502020204030204" pitchFamily="34" charset="0"/>
            </a:endParaRPr>
          </a:p>
        </p:txBody>
      </p:sp>
      <p:sp>
        <p:nvSpPr>
          <p:cNvPr id="9" name="TextBox 8">
            <a:extLst>
              <a:ext uri="{FF2B5EF4-FFF2-40B4-BE49-F238E27FC236}">
                <a16:creationId xmlns:a16="http://schemas.microsoft.com/office/drawing/2014/main" id="{E178B2E6-499C-4B0B-92AB-B902FF6548B1}"/>
              </a:ext>
            </a:extLst>
          </p:cNvPr>
          <p:cNvSpPr txBox="1"/>
          <p:nvPr/>
        </p:nvSpPr>
        <p:spPr>
          <a:xfrm>
            <a:off x="464252" y="939968"/>
            <a:ext cx="10726854" cy="5170646"/>
          </a:xfrm>
          <a:prstGeom prst="rect">
            <a:avLst/>
          </a:prstGeom>
          <a:noFill/>
        </p:spPr>
        <p:txBody>
          <a:bodyPr wrap="square" rtlCol="0">
            <a:spAutoFit/>
          </a:bodyPr>
          <a:lstStyle/>
          <a:p>
            <a:pPr>
              <a:spcAft>
                <a:spcPts val="1200"/>
              </a:spcAft>
            </a:pPr>
            <a:r>
              <a:rPr lang="en-US" sz="1600" b="1" dirty="0"/>
              <a:t>Batch layer:</a:t>
            </a:r>
          </a:p>
          <a:p>
            <a:pPr>
              <a:spcAft>
                <a:spcPts val="1200"/>
              </a:spcAft>
            </a:pPr>
            <a:r>
              <a:rPr lang="en-US" sz="1600" dirty="0"/>
              <a:t>New data comes continuously, as a feed to the data system. It gets fed to the batch layer and the speed layer simultaneously. The batch layer has two very important functions:</a:t>
            </a:r>
          </a:p>
          <a:p>
            <a:pPr>
              <a:spcAft>
                <a:spcPts val="1200"/>
              </a:spcAft>
            </a:pPr>
            <a:r>
              <a:rPr lang="en-US" sz="1600" dirty="0"/>
              <a:t>	a. To manage the master dataset</a:t>
            </a:r>
          </a:p>
          <a:p>
            <a:pPr>
              <a:spcAft>
                <a:spcPts val="1200"/>
              </a:spcAft>
            </a:pPr>
            <a:r>
              <a:rPr lang="en-US" sz="1600" dirty="0"/>
              <a:t>	b. To pre-compute the batch views.</a:t>
            </a:r>
          </a:p>
          <a:p>
            <a:pPr>
              <a:spcAft>
                <a:spcPts val="1200"/>
              </a:spcAft>
            </a:pPr>
            <a:r>
              <a:rPr lang="en-US" sz="1600" b="1" dirty="0"/>
              <a:t>Serving layer:</a:t>
            </a:r>
          </a:p>
          <a:p>
            <a:pPr>
              <a:spcAft>
                <a:spcPts val="1200"/>
              </a:spcAft>
            </a:pPr>
            <a:r>
              <a:rPr lang="en-US" sz="1600" dirty="0"/>
              <a:t>The outputs from the batch layer in the form of batch views and those coming from the speed layer in the form of near real-time views get forwarded to the serving.  This layer indexes the batch views so that they can be queried in low-latency on an ad-hoc basis.</a:t>
            </a:r>
          </a:p>
          <a:p>
            <a:pPr>
              <a:spcAft>
                <a:spcPts val="1200"/>
              </a:spcAft>
            </a:pPr>
            <a:r>
              <a:rPr lang="en-US" sz="1600" b="1" dirty="0"/>
              <a:t>Speed Layer (Stream Layer):</a:t>
            </a:r>
          </a:p>
          <a:p>
            <a:pPr>
              <a:spcAft>
                <a:spcPts val="1200"/>
              </a:spcAft>
            </a:pPr>
            <a:r>
              <a:rPr lang="en-US" sz="1600" dirty="0"/>
              <a:t>This layer handles the data that are not already delivered in the batch view due to the latency of the batch layer. In addition, it only deals with recent data in order to provide a complete view of the data to the user by creating real-time views.</a:t>
            </a:r>
          </a:p>
          <a:p>
            <a:pPr>
              <a:spcAft>
                <a:spcPts val="1200"/>
              </a:spcAft>
            </a:pPr>
            <a:r>
              <a:rPr lang="en-US" sz="1600" dirty="0"/>
              <a:t>Any incoming query can be answered by merging results from batch views and real-time views.</a:t>
            </a:r>
          </a:p>
          <a:p>
            <a:pPr>
              <a:spcAft>
                <a:spcPts val="1200"/>
              </a:spcAft>
            </a:pPr>
            <a:endParaRPr lang="en-US" sz="1600" dirty="0"/>
          </a:p>
        </p:txBody>
      </p:sp>
    </p:spTree>
    <p:extLst>
      <p:ext uri="{BB962C8B-B14F-4D97-AF65-F5344CB8AC3E}">
        <p14:creationId xmlns:p14="http://schemas.microsoft.com/office/powerpoint/2010/main" val="784843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Lambda Reference Architecture</a:t>
            </a:r>
          </a:p>
        </p:txBody>
      </p:sp>
      <p:sp>
        <p:nvSpPr>
          <p:cNvPr id="2" name="Slide Number Placeholder 1"/>
          <p:cNvSpPr>
            <a:spLocks noGrp="1"/>
          </p:cNvSpPr>
          <p:nvPr>
            <p:ph type="sldNum" sz="quarter" idx="12"/>
          </p:nvPr>
        </p:nvSpPr>
        <p:spPr/>
        <p:txBody>
          <a:bodyPr/>
          <a:lstStyle/>
          <a:p>
            <a:pPr algn="r" defTabSz="912114">
              <a:defRPr/>
            </a:pPr>
            <a:fld id="{B32AB80A-78BA-6B42-BA0D-B44ACF890F5A}" type="slidenum">
              <a:rPr lang="en-US" sz="1397">
                <a:solidFill>
                  <a:prstClr val="white"/>
                </a:solidFill>
                <a:latin typeface="Calibri" panose="020F0502020204030204" pitchFamily="34" charset="0"/>
              </a:rPr>
              <a:pPr algn="r" defTabSz="912114">
                <a:defRPr/>
              </a:pPr>
              <a:t>6</a:t>
            </a:fld>
            <a:endParaRPr lang="en-US" sz="1397" dirty="0">
              <a:solidFill>
                <a:prstClr val="white"/>
              </a:solidFill>
              <a:latin typeface="Calibri" panose="020F0502020204030204" pitchFamily="34" charset="0"/>
            </a:endParaRPr>
          </a:p>
        </p:txBody>
      </p:sp>
      <p:pic>
        <p:nvPicPr>
          <p:cNvPr id="5" name="Picture 4">
            <a:extLst>
              <a:ext uri="{FF2B5EF4-FFF2-40B4-BE49-F238E27FC236}">
                <a16:creationId xmlns:a16="http://schemas.microsoft.com/office/drawing/2014/main" id="{381D8B63-3AC4-425F-9036-C43535C19E19}"/>
              </a:ext>
            </a:extLst>
          </p:cNvPr>
          <p:cNvPicPr>
            <a:picLocks noChangeAspect="1"/>
          </p:cNvPicPr>
          <p:nvPr/>
        </p:nvPicPr>
        <p:blipFill>
          <a:blip r:embed="rId3"/>
          <a:stretch>
            <a:fillRect/>
          </a:stretch>
        </p:blipFill>
        <p:spPr>
          <a:xfrm>
            <a:off x="510797" y="2284333"/>
            <a:ext cx="8832345" cy="3756986"/>
          </a:xfrm>
          <a:prstGeom prst="rect">
            <a:avLst/>
          </a:prstGeom>
        </p:spPr>
      </p:pic>
      <p:sp>
        <p:nvSpPr>
          <p:cNvPr id="6" name="TextBox 5">
            <a:extLst>
              <a:ext uri="{FF2B5EF4-FFF2-40B4-BE49-F238E27FC236}">
                <a16:creationId xmlns:a16="http://schemas.microsoft.com/office/drawing/2014/main" id="{C909A162-F8E1-436D-8033-F17C6AF9793E}"/>
              </a:ext>
            </a:extLst>
          </p:cNvPr>
          <p:cNvSpPr txBox="1"/>
          <p:nvPr/>
        </p:nvSpPr>
        <p:spPr>
          <a:xfrm>
            <a:off x="464252" y="939968"/>
            <a:ext cx="10726854" cy="584775"/>
          </a:xfrm>
          <a:prstGeom prst="rect">
            <a:avLst/>
          </a:prstGeom>
          <a:noFill/>
        </p:spPr>
        <p:txBody>
          <a:bodyPr wrap="square" rtlCol="0">
            <a:spAutoFit/>
          </a:bodyPr>
          <a:lstStyle/>
          <a:p>
            <a:pPr>
              <a:spcAft>
                <a:spcPts val="1200"/>
              </a:spcAft>
            </a:pPr>
            <a:r>
              <a:rPr lang="en-US" sz="1600" dirty="0"/>
              <a:t>Lambda architecture features an append-only immutable data source that serves as system of record. Timestamped events are appended to existing events (nothing is overwritten). Data is implicitly ordered by time of arrival.</a:t>
            </a:r>
          </a:p>
        </p:txBody>
      </p:sp>
    </p:spTree>
    <p:extLst>
      <p:ext uri="{BB962C8B-B14F-4D97-AF65-F5344CB8AC3E}">
        <p14:creationId xmlns:p14="http://schemas.microsoft.com/office/powerpoint/2010/main" val="2832830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latin typeface="Calibri" panose="020F0502020204030204" pitchFamily="34" charset="0"/>
              </a:rPr>
              <a:t>Delta lake Architecture</a:t>
            </a:r>
          </a:p>
        </p:txBody>
      </p:sp>
      <p:sp>
        <p:nvSpPr>
          <p:cNvPr id="3" name="Footer Placeholder 2"/>
          <p:cNvSpPr>
            <a:spLocks noGrp="1"/>
          </p:cNvSpPr>
          <p:nvPr>
            <p:ph type="ftr" sz="quarter" idx="15"/>
          </p:nvPr>
        </p:nvSpPr>
        <p:spPr/>
        <p:txBody>
          <a:bodyPr/>
          <a:lstStyle/>
          <a:p>
            <a:r>
              <a:rPr lang="en-US"/>
              <a:t>© 2018 Cognizant</a:t>
            </a:r>
            <a:endParaRPr lang="en-US" dirty="0"/>
          </a:p>
        </p:txBody>
      </p:sp>
      <p:sp>
        <p:nvSpPr>
          <p:cNvPr id="4" name="Slide Number Placeholder 3"/>
          <p:cNvSpPr>
            <a:spLocks noGrp="1"/>
          </p:cNvSpPr>
          <p:nvPr>
            <p:ph type="sldNum" sz="quarter" idx="16"/>
          </p:nvPr>
        </p:nvSpPr>
        <p:spPr/>
        <p:txBody>
          <a:bodyPr/>
          <a:lstStyle/>
          <a:p>
            <a:fld id="{2EFEF571-C9B4-4D92-A7F7-315B894862A8}" type="slidenum">
              <a:rPr lang="en-US" smtClean="0"/>
              <a:pPr/>
              <a:t>7</a:t>
            </a:fld>
            <a:endParaRPr lang="en-US" dirty="0"/>
          </a:p>
        </p:txBody>
      </p:sp>
    </p:spTree>
    <p:extLst>
      <p:ext uri="{BB962C8B-B14F-4D97-AF65-F5344CB8AC3E}">
        <p14:creationId xmlns:p14="http://schemas.microsoft.com/office/powerpoint/2010/main" val="129062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Databricks Delta Lake Architecture</a:t>
            </a:r>
          </a:p>
        </p:txBody>
      </p:sp>
      <p:sp>
        <p:nvSpPr>
          <p:cNvPr id="2" name="Slide Number Placeholder 1"/>
          <p:cNvSpPr>
            <a:spLocks noGrp="1"/>
          </p:cNvSpPr>
          <p:nvPr>
            <p:ph type="sldNum" sz="quarter" idx="12"/>
          </p:nvPr>
        </p:nvSpPr>
        <p:spPr/>
        <p:txBody>
          <a:bodyPr/>
          <a:lstStyle/>
          <a:p>
            <a:pPr algn="r" defTabSz="912114">
              <a:defRPr/>
            </a:pPr>
            <a:fld id="{B32AB80A-78BA-6B42-BA0D-B44ACF890F5A}" type="slidenum">
              <a:rPr lang="en-US" sz="1397">
                <a:solidFill>
                  <a:prstClr val="white"/>
                </a:solidFill>
                <a:latin typeface="Calibri" panose="020F0502020204030204" pitchFamily="34" charset="0"/>
              </a:rPr>
              <a:pPr algn="r" defTabSz="912114">
                <a:defRPr/>
              </a:pPr>
              <a:t>8</a:t>
            </a:fld>
            <a:endParaRPr lang="en-US" sz="1397" dirty="0">
              <a:solidFill>
                <a:prstClr val="white"/>
              </a:solidFill>
              <a:latin typeface="Calibri" panose="020F0502020204030204" pitchFamily="34" charset="0"/>
            </a:endParaRPr>
          </a:p>
        </p:txBody>
      </p:sp>
      <p:sp>
        <p:nvSpPr>
          <p:cNvPr id="6" name="TextBox 5">
            <a:extLst>
              <a:ext uri="{FF2B5EF4-FFF2-40B4-BE49-F238E27FC236}">
                <a16:creationId xmlns:a16="http://schemas.microsoft.com/office/drawing/2014/main" id="{C909A162-F8E1-436D-8033-F17C6AF9793E}"/>
              </a:ext>
            </a:extLst>
          </p:cNvPr>
          <p:cNvSpPr txBox="1"/>
          <p:nvPr/>
        </p:nvSpPr>
        <p:spPr>
          <a:xfrm>
            <a:off x="464252" y="939968"/>
            <a:ext cx="10726854" cy="338554"/>
          </a:xfrm>
          <a:prstGeom prst="rect">
            <a:avLst/>
          </a:prstGeom>
          <a:noFill/>
        </p:spPr>
        <p:txBody>
          <a:bodyPr wrap="square" rtlCol="0">
            <a:spAutoFit/>
          </a:bodyPr>
          <a:lstStyle/>
          <a:p>
            <a:pPr>
              <a:spcAft>
                <a:spcPts val="1200"/>
              </a:spcAft>
            </a:pPr>
            <a:r>
              <a:rPr lang="en-US" sz="1600" dirty="0"/>
              <a:t>The Delta Lake provides different design for handling Batch and stream processing </a:t>
            </a:r>
          </a:p>
        </p:txBody>
      </p:sp>
      <p:pic>
        <p:nvPicPr>
          <p:cNvPr id="7" name="Picture 6">
            <a:extLst>
              <a:ext uri="{FF2B5EF4-FFF2-40B4-BE49-F238E27FC236}">
                <a16:creationId xmlns:a16="http://schemas.microsoft.com/office/drawing/2014/main" id="{96D1CB01-373B-4772-8F54-729D17A8810B}"/>
              </a:ext>
            </a:extLst>
          </p:cNvPr>
          <p:cNvPicPr>
            <a:picLocks noChangeAspect="1"/>
          </p:cNvPicPr>
          <p:nvPr/>
        </p:nvPicPr>
        <p:blipFill>
          <a:blip r:embed="rId3"/>
          <a:stretch>
            <a:fillRect/>
          </a:stretch>
        </p:blipFill>
        <p:spPr>
          <a:xfrm>
            <a:off x="464252" y="1577769"/>
            <a:ext cx="10440305" cy="2903472"/>
          </a:xfrm>
          <a:prstGeom prst="rect">
            <a:avLst/>
          </a:prstGeom>
        </p:spPr>
      </p:pic>
      <p:sp>
        <p:nvSpPr>
          <p:cNvPr id="8" name="TextBox 7">
            <a:extLst>
              <a:ext uri="{FF2B5EF4-FFF2-40B4-BE49-F238E27FC236}">
                <a16:creationId xmlns:a16="http://schemas.microsoft.com/office/drawing/2014/main" id="{74C3FCA9-C33C-44FD-AAD3-1740B40B4BA8}"/>
              </a:ext>
            </a:extLst>
          </p:cNvPr>
          <p:cNvSpPr txBox="1"/>
          <p:nvPr/>
        </p:nvSpPr>
        <p:spPr>
          <a:xfrm>
            <a:off x="662820" y="4987843"/>
            <a:ext cx="10726854" cy="584775"/>
          </a:xfrm>
          <a:prstGeom prst="rect">
            <a:avLst/>
          </a:prstGeom>
          <a:noFill/>
        </p:spPr>
        <p:txBody>
          <a:bodyPr wrap="square" rtlCol="0">
            <a:spAutoFit/>
          </a:bodyPr>
          <a:lstStyle/>
          <a:p>
            <a:pPr>
              <a:spcAft>
                <a:spcPts val="1200"/>
              </a:spcAft>
            </a:pPr>
            <a:r>
              <a:rPr lang="en-US" sz="1600" dirty="0"/>
              <a:t>Text files, RDBMS data and streaming data is all collected into a raw table (also known as "bronze" tables at Databricks).</a:t>
            </a:r>
          </a:p>
        </p:txBody>
      </p:sp>
    </p:spTree>
    <p:extLst>
      <p:ext uri="{BB962C8B-B14F-4D97-AF65-F5344CB8AC3E}">
        <p14:creationId xmlns:p14="http://schemas.microsoft.com/office/powerpoint/2010/main" val="2384428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Databricks Delta Lake Architecture</a:t>
            </a:r>
          </a:p>
        </p:txBody>
      </p:sp>
      <p:sp>
        <p:nvSpPr>
          <p:cNvPr id="2" name="Slide Number Placeholder 1"/>
          <p:cNvSpPr>
            <a:spLocks noGrp="1"/>
          </p:cNvSpPr>
          <p:nvPr>
            <p:ph type="sldNum" sz="quarter" idx="12"/>
          </p:nvPr>
        </p:nvSpPr>
        <p:spPr/>
        <p:txBody>
          <a:bodyPr/>
          <a:lstStyle/>
          <a:p>
            <a:pPr algn="r" defTabSz="912114">
              <a:defRPr/>
            </a:pPr>
            <a:fld id="{B32AB80A-78BA-6B42-BA0D-B44ACF890F5A}" type="slidenum">
              <a:rPr lang="en-US" sz="1397">
                <a:solidFill>
                  <a:prstClr val="white"/>
                </a:solidFill>
                <a:latin typeface="Calibri" panose="020F0502020204030204" pitchFamily="34" charset="0"/>
              </a:rPr>
              <a:pPr algn="r" defTabSz="912114">
                <a:defRPr/>
              </a:pPr>
              <a:t>9</a:t>
            </a:fld>
            <a:endParaRPr lang="en-US" sz="1397" dirty="0">
              <a:solidFill>
                <a:prstClr val="white"/>
              </a:solidFill>
              <a:latin typeface="Calibri" panose="020F0502020204030204" pitchFamily="34" charset="0"/>
            </a:endParaRPr>
          </a:p>
        </p:txBody>
      </p:sp>
      <p:sp>
        <p:nvSpPr>
          <p:cNvPr id="6" name="TextBox 5">
            <a:extLst>
              <a:ext uri="{FF2B5EF4-FFF2-40B4-BE49-F238E27FC236}">
                <a16:creationId xmlns:a16="http://schemas.microsoft.com/office/drawing/2014/main" id="{C909A162-F8E1-436D-8033-F17C6AF9793E}"/>
              </a:ext>
            </a:extLst>
          </p:cNvPr>
          <p:cNvSpPr txBox="1"/>
          <p:nvPr/>
        </p:nvSpPr>
        <p:spPr>
          <a:xfrm>
            <a:off x="464252" y="939968"/>
            <a:ext cx="10726854" cy="2431435"/>
          </a:xfrm>
          <a:prstGeom prst="rect">
            <a:avLst/>
          </a:prstGeom>
          <a:noFill/>
        </p:spPr>
        <p:txBody>
          <a:bodyPr wrap="square" rtlCol="0">
            <a:spAutoFit/>
          </a:bodyPr>
          <a:lstStyle/>
          <a:p>
            <a:pPr>
              <a:spcAft>
                <a:spcPts val="1200"/>
              </a:spcAft>
            </a:pPr>
            <a:r>
              <a:rPr lang="en-US" sz="1600" dirty="0"/>
              <a:t>A Raw table is then parsed into query tables (also known as "silver" tables at Databricks). They may be joined with dimension tables.</a:t>
            </a:r>
          </a:p>
          <a:p>
            <a:pPr>
              <a:spcAft>
                <a:spcPts val="1200"/>
              </a:spcAft>
            </a:pPr>
            <a:endParaRPr lang="en-US" sz="1600" dirty="0"/>
          </a:p>
          <a:p>
            <a:pPr>
              <a:spcAft>
                <a:spcPts val="1200"/>
              </a:spcAft>
            </a:pPr>
            <a:r>
              <a:rPr lang="en-US" sz="1600" dirty="0"/>
              <a:t>Summary tables (also known as "gold" tables at Databricks) are business level aggregates often used for reporting and dashboarding. This would include aggregations such as daily active website users.</a:t>
            </a:r>
          </a:p>
          <a:p>
            <a:pPr>
              <a:spcAft>
                <a:spcPts val="1200"/>
              </a:spcAft>
            </a:pPr>
            <a:endParaRPr lang="en-US" sz="1600" dirty="0"/>
          </a:p>
          <a:p>
            <a:pPr>
              <a:spcAft>
                <a:spcPts val="1200"/>
              </a:spcAft>
            </a:pPr>
            <a:r>
              <a:rPr lang="en-US" sz="1600" dirty="0"/>
              <a:t>The end outputs are actionable insights, dashboards and reports of business metrics.</a:t>
            </a:r>
          </a:p>
        </p:txBody>
      </p:sp>
    </p:spTree>
    <p:extLst>
      <p:ext uri="{BB962C8B-B14F-4D97-AF65-F5344CB8AC3E}">
        <p14:creationId xmlns:p14="http://schemas.microsoft.com/office/powerpoint/2010/main" val="3269442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gnizant">
  <a:themeElements>
    <a:clrScheme name="Cognizant 180722">
      <a:dk1>
        <a:srgbClr val="0033A0"/>
      </a:dk1>
      <a:lt1>
        <a:srgbClr val="FFFFFF"/>
      </a:lt1>
      <a:dk2>
        <a:srgbClr val="000000"/>
      </a:dk2>
      <a:lt2>
        <a:srgbClr val="FFFFFF"/>
      </a:lt2>
      <a:accent1>
        <a:srgbClr val="0033B4"/>
      </a:accent1>
      <a:accent2>
        <a:srgbClr val="00195A"/>
      </a:accent2>
      <a:accent3>
        <a:srgbClr val="3871FF"/>
      </a:accent3>
      <a:accent4>
        <a:srgbClr val="7BA0FF"/>
      </a:accent4>
      <a:accent5>
        <a:srgbClr val="BDCFFF"/>
      </a:accent5>
      <a:accent6>
        <a:srgbClr val="00B140"/>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_PPT_16x9_v04-06" id="{07F9BE1E-0522-42D8-9333-DC19B728C440}" vid="{5949420C-BBAE-4883-A571-88D4306A1FA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cog_PPT_16x9_180722-2</Template>
  <TotalTime>4838</TotalTime>
  <Words>638</Words>
  <Application>Microsoft Office PowerPoint</Application>
  <PresentationFormat>Custom</PresentationFormat>
  <Paragraphs>122</Paragraphs>
  <Slides>13</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Avenir Black</vt:lpstr>
      <vt:lpstr>Helvetica Light</vt:lpstr>
      <vt:lpstr>ＭＳ Ｐゴシック</vt:lpstr>
      <vt:lpstr>Arial</vt:lpstr>
      <vt:lpstr>Arial</vt:lpstr>
      <vt:lpstr>Calibri</vt:lpstr>
      <vt:lpstr>Courier New</vt:lpstr>
      <vt:lpstr>Times New Roman</vt:lpstr>
      <vt:lpstr>Tw Cen MT</vt:lpstr>
      <vt:lpstr>Cognizant</vt:lpstr>
      <vt:lpstr>Streaming - Lambda Architecture</vt:lpstr>
      <vt:lpstr>PowerPoint Presentation</vt:lpstr>
      <vt:lpstr>PowerPoint Presentation</vt:lpstr>
      <vt:lpstr>Conceptual Lambda Architecture</vt:lpstr>
      <vt:lpstr>Conceptual Lambda Architecture contd..</vt:lpstr>
      <vt:lpstr>Lambda Reference Architecture</vt:lpstr>
      <vt:lpstr>PowerPoint Presentation</vt:lpstr>
      <vt:lpstr>Databricks Delta Lake Architecture</vt:lpstr>
      <vt:lpstr>Databricks Delta Lake Architecture</vt:lpstr>
      <vt:lpstr>Databricks Delta Lake Architecture on Azure</vt:lpstr>
      <vt:lpstr>PowerPoint Presentation</vt:lpstr>
      <vt:lpstr>Cyber Security</vt:lpstr>
      <vt:lpstr>Cyber Analytics Big Data/Kafka Architecture </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Cognizant PowerPoint Template</dc:title>
  <dc:creator>Padmanabhan, Venugopal (Cognizant)</dc:creator>
  <cp:keywords>PUBLIC / NONE</cp:keywords>
  <cp:lastModifiedBy>Sreekanth Chappidi (TMNA)</cp:lastModifiedBy>
  <cp:revision>307</cp:revision>
  <cp:lastPrinted>2017-02-17T19:35:46Z</cp:lastPrinted>
  <dcterms:created xsi:type="dcterms:W3CDTF">2018-07-25T16:15:01Z</dcterms:created>
  <dcterms:modified xsi:type="dcterms:W3CDTF">2019-10-27T00:22:58Z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c366485b-7fc9-4240-8f54-0055babe8ab1</vt:lpwstr>
  </property>
  <property fmtid="{D5CDD505-2E9C-101B-9397-08002B2CF9AE}" pid="3" name="ToyotaClassification">
    <vt:lpwstr>PUBLIC</vt:lpwstr>
  </property>
  <property fmtid="{D5CDD505-2E9C-101B-9397-08002B2CF9AE}" pid="4" name="ToyotaVisualMarkings">
    <vt:lpwstr>No Label</vt:lpwstr>
  </property>
</Properties>
</file>