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248A8F-9F8A-4010-9CDB-93953A7CB2DF}" v="2" dt="2024-10-15T00:26:07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7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e Davis" userId="b6b274a4de69d771" providerId="LiveId" clId="{EE248A8F-9F8A-4010-9CDB-93953A7CB2DF}"/>
    <pc:docChg chg="undo redo custSel addSld modSld">
      <pc:chgData name="Dave Davis" userId="b6b274a4de69d771" providerId="LiveId" clId="{EE248A8F-9F8A-4010-9CDB-93953A7CB2DF}" dt="2024-10-15T00:36:57.761" v="600" actId="680"/>
      <pc:docMkLst>
        <pc:docMk/>
      </pc:docMkLst>
      <pc:sldChg chg="new">
        <pc:chgData name="Dave Davis" userId="b6b274a4de69d771" providerId="LiveId" clId="{EE248A8F-9F8A-4010-9CDB-93953A7CB2DF}" dt="2024-10-14T23:48:58.063" v="0" actId="680"/>
        <pc:sldMkLst>
          <pc:docMk/>
          <pc:sldMk cId="3590769809" sldId="256"/>
        </pc:sldMkLst>
      </pc:sldChg>
      <pc:sldChg chg="addSp delSp modSp new mod">
        <pc:chgData name="Dave Davis" userId="b6b274a4de69d771" providerId="LiveId" clId="{EE248A8F-9F8A-4010-9CDB-93953A7CB2DF}" dt="2024-10-15T00:10:05.686" v="123" actId="6549"/>
        <pc:sldMkLst>
          <pc:docMk/>
          <pc:sldMk cId="3312401063" sldId="257"/>
        </pc:sldMkLst>
        <pc:spChg chg="mod">
          <ac:chgData name="Dave Davis" userId="b6b274a4de69d771" providerId="LiveId" clId="{EE248A8F-9F8A-4010-9CDB-93953A7CB2DF}" dt="2024-10-14T23:49:12.009" v="5" actId="27636"/>
          <ac:spMkLst>
            <pc:docMk/>
            <pc:sldMk cId="3312401063" sldId="257"/>
            <ac:spMk id="2" creationId="{6B3AA8DB-5CD4-DD16-AE6B-BBA181CB6FF3}"/>
          </ac:spMkLst>
        </pc:spChg>
        <pc:spChg chg="mod">
          <ac:chgData name="Dave Davis" userId="b6b274a4de69d771" providerId="LiveId" clId="{EE248A8F-9F8A-4010-9CDB-93953A7CB2DF}" dt="2024-10-15T00:10:05.686" v="123" actId="6549"/>
          <ac:spMkLst>
            <pc:docMk/>
            <pc:sldMk cId="3312401063" sldId="257"/>
            <ac:spMk id="3" creationId="{C3F72F58-6734-1FAC-FE7C-6BF3749EAA39}"/>
          </ac:spMkLst>
        </pc:spChg>
        <pc:picChg chg="add del mod">
          <ac:chgData name="Dave Davis" userId="b6b274a4de69d771" providerId="LiveId" clId="{EE248A8F-9F8A-4010-9CDB-93953A7CB2DF}" dt="2024-10-14T23:57:07.746" v="83" actId="21"/>
          <ac:picMkLst>
            <pc:docMk/>
            <pc:sldMk cId="3312401063" sldId="257"/>
            <ac:picMk id="5" creationId="{5E3D1F46-5AC4-6009-6AE7-7BAC0F9049E4}"/>
          </ac:picMkLst>
        </pc:picChg>
      </pc:sldChg>
      <pc:sldChg chg="addSp delSp modSp new mod">
        <pc:chgData name="Dave Davis" userId="b6b274a4de69d771" providerId="LiveId" clId="{EE248A8F-9F8A-4010-9CDB-93953A7CB2DF}" dt="2024-10-15T00:06:44.418" v="94" actId="1076"/>
        <pc:sldMkLst>
          <pc:docMk/>
          <pc:sldMk cId="2398990415" sldId="258"/>
        </pc:sldMkLst>
        <pc:spChg chg="del">
          <ac:chgData name="Dave Davis" userId="b6b274a4de69d771" providerId="LiveId" clId="{EE248A8F-9F8A-4010-9CDB-93953A7CB2DF}" dt="2024-10-14T23:57:15.659" v="85"/>
          <ac:spMkLst>
            <pc:docMk/>
            <pc:sldMk cId="2398990415" sldId="258"/>
            <ac:spMk id="3" creationId="{5905F18A-8CEC-3F39-70B2-3F2676C80CAB}"/>
          </ac:spMkLst>
        </pc:spChg>
        <pc:spChg chg="add mod">
          <ac:chgData name="Dave Davis" userId="b6b274a4de69d771" providerId="LiveId" clId="{EE248A8F-9F8A-4010-9CDB-93953A7CB2DF}" dt="2024-10-15T00:05:43.017" v="89" actId="1076"/>
          <ac:spMkLst>
            <pc:docMk/>
            <pc:sldMk cId="2398990415" sldId="258"/>
            <ac:spMk id="6" creationId="{D7E2ABF5-AEF9-174B-037E-A3237F58F722}"/>
          </ac:spMkLst>
        </pc:spChg>
        <pc:spChg chg="add mod">
          <ac:chgData name="Dave Davis" userId="b6b274a4de69d771" providerId="LiveId" clId="{EE248A8F-9F8A-4010-9CDB-93953A7CB2DF}" dt="2024-10-15T00:05:51.451" v="90" actId="478"/>
          <ac:spMkLst>
            <pc:docMk/>
            <pc:sldMk cId="2398990415" sldId="258"/>
            <ac:spMk id="8" creationId="{B8293717-4B7E-85AA-7917-18DE9DF71959}"/>
          </ac:spMkLst>
        </pc:spChg>
        <pc:picChg chg="add del mod">
          <ac:chgData name="Dave Davis" userId="b6b274a4de69d771" providerId="LiveId" clId="{EE248A8F-9F8A-4010-9CDB-93953A7CB2DF}" dt="2024-10-15T00:05:51.451" v="90" actId="478"/>
          <ac:picMkLst>
            <pc:docMk/>
            <pc:sldMk cId="2398990415" sldId="258"/>
            <ac:picMk id="5" creationId="{5E3D1F46-5AC4-6009-6AE7-7BAC0F9049E4}"/>
          </ac:picMkLst>
        </pc:picChg>
        <pc:picChg chg="add mod">
          <ac:chgData name="Dave Davis" userId="b6b274a4de69d771" providerId="LiveId" clId="{EE248A8F-9F8A-4010-9CDB-93953A7CB2DF}" dt="2024-10-15T00:06:44.418" v="94" actId="1076"/>
          <ac:picMkLst>
            <pc:docMk/>
            <pc:sldMk cId="2398990415" sldId="258"/>
            <ac:picMk id="10" creationId="{D061EEEA-951C-CD37-D2C1-825B05E1DC0E}"/>
          </ac:picMkLst>
        </pc:picChg>
      </pc:sldChg>
      <pc:sldChg chg="modSp new mod">
        <pc:chgData name="Dave Davis" userId="b6b274a4de69d771" providerId="LiveId" clId="{EE248A8F-9F8A-4010-9CDB-93953A7CB2DF}" dt="2024-10-15T00:15:57.466" v="178" actId="5793"/>
        <pc:sldMkLst>
          <pc:docMk/>
          <pc:sldMk cId="2546330404" sldId="259"/>
        </pc:sldMkLst>
        <pc:spChg chg="mod">
          <ac:chgData name="Dave Davis" userId="b6b274a4de69d771" providerId="LiveId" clId="{EE248A8F-9F8A-4010-9CDB-93953A7CB2DF}" dt="2024-10-15T00:13:05.290" v="136" actId="27636"/>
          <ac:spMkLst>
            <pc:docMk/>
            <pc:sldMk cId="2546330404" sldId="259"/>
            <ac:spMk id="2" creationId="{58B400FD-D7C6-DB68-BEA6-CC15DD65E6B9}"/>
          </ac:spMkLst>
        </pc:spChg>
        <pc:spChg chg="mod">
          <ac:chgData name="Dave Davis" userId="b6b274a4de69d771" providerId="LiveId" clId="{EE248A8F-9F8A-4010-9CDB-93953A7CB2DF}" dt="2024-10-15T00:15:57.466" v="178" actId="5793"/>
          <ac:spMkLst>
            <pc:docMk/>
            <pc:sldMk cId="2546330404" sldId="259"/>
            <ac:spMk id="3" creationId="{96D48198-EB26-4AFD-D49D-417DFFC3FA5C}"/>
          </ac:spMkLst>
        </pc:spChg>
      </pc:sldChg>
      <pc:sldChg chg="addSp delSp modSp new mod">
        <pc:chgData name="Dave Davis" userId="b6b274a4de69d771" providerId="LiveId" clId="{EE248A8F-9F8A-4010-9CDB-93953A7CB2DF}" dt="2024-10-15T00:12:32.904" v="132" actId="14100"/>
        <pc:sldMkLst>
          <pc:docMk/>
          <pc:sldMk cId="153155935" sldId="260"/>
        </pc:sldMkLst>
        <pc:spChg chg="del">
          <ac:chgData name="Dave Davis" userId="b6b274a4de69d771" providerId="LiveId" clId="{EE248A8F-9F8A-4010-9CDB-93953A7CB2DF}" dt="2024-10-15T00:11:56.917" v="126" actId="22"/>
          <ac:spMkLst>
            <pc:docMk/>
            <pc:sldMk cId="153155935" sldId="260"/>
            <ac:spMk id="3" creationId="{C6DB8B46-4DE4-5EB8-F576-76DDE4CDF489}"/>
          </ac:spMkLst>
        </pc:spChg>
        <pc:spChg chg="add mod">
          <ac:chgData name="Dave Davis" userId="b6b274a4de69d771" providerId="LiveId" clId="{EE248A8F-9F8A-4010-9CDB-93953A7CB2DF}" dt="2024-10-15T00:12:32.904" v="132" actId="14100"/>
          <ac:spMkLst>
            <pc:docMk/>
            <pc:sldMk cId="153155935" sldId="260"/>
            <ac:spMk id="7" creationId="{8F502171-33A9-8C02-56AE-8390921F1C83}"/>
          </ac:spMkLst>
        </pc:spChg>
        <pc:picChg chg="add mod ord">
          <ac:chgData name="Dave Davis" userId="b6b274a4de69d771" providerId="LiveId" clId="{EE248A8F-9F8A-4010-9CDB-93953A7CB2DF}" dt="2024-10-15T00:12:08.837" v="129" actId="1076"/>
          <ac:picMkLst>
            <pc:docMk/>
            <pc:sldMk cId="153155935" sldId="260"/>
            <ac:picMk id="5" creationId="{5C7F4091-CBBB-3EAA-3E5A-264F73B2CBEF}"/>
          </ac:picMkLst>
        </pc:picChg>
      </pc:sldChg>
      <pc:sldChg chg="addSp modSp new mod">
        <pc:chgData name="Dave Davis" userId="b6b274a4de69d771" providerId="LiveId" clId="{EE248A8F-9F8A-4010-9CDB-93953A7CB2DF}" dt="2024-10-15T00:21:28.572" v="245" actId="1076"/>
        <pc:sldMkLst>
          <pc:docMk/>
          <pc:sldMk cId="815834454" sldId="261"/>
        </pc:sldMkLst>
        <pc:spChg chg="mod">
          <ac:chgData name="Dave Davis" userId="b6b274a4de69d771" providerId="LiveId" clId="{EE248A8F-9F8A-4010-9CDB-93953A7CB2DF}" dt="2024-10-15T00:19:39.250" v="183" actId="20577"/>
          <ac:spMkLst>
            <pc:docMk/>
            <pc:sldMk cId="815834454" sldId="261"/>
            <ac:spMk id="2" creationId="{26C79DC1-4525-9DB3-CB07-8C8F5E328F8A}"/>
          </ac:spMkLst>
        </pc:spChg>
        <pc:spChg chg="mod">
          <ac:chgData name="Dave Davis" userId="b6b274a4de69d771" providerId="LiveId" clId="{EE248A8F-9F8A-4010-9CDB-93953A7CB2DF}" dt="2024-10-15T00:21:16.906" v="242" actId="1076"/>
          <ac:spMkLst>
            <pc:docMk/>
            <pc:sldMk cId="815834454" sldId="261"/>
            <ac:spMk id="3" creationId="{19EA23EC-D185-0EF1-FD45-BE5BA3B7ACE8}"/>
          </ac:spMkLst>
        </pc:spChg>
        <pc:spChg chg="add mod">
          <ac:chgData name="Dave Davis" userId="b6b274a4de69d771" providerId="LiveId" clId="{EE248A8F-9F8A-4010-9CDB-93953A7CB2DF}" dt="2024-10-15T00:21:28.572" v="245" actId="1076"/>
          <ac:spMkLst>
            <pc:docMk/>
            <pc:sldMk cId="815834454" sldId="261"/>
            <ac:spMk id="5" creationId="{ACC4A60D-D1B0-3B74-A3C4-A310269597F1}"/>
          </ac:spMkLst>
        </pc:spChg>
      </pc:sldChg>
      <pc:sldChg chg="addSp delSp modSp new mod">
        <pc:chgData name="Dave Davis" userId="b6b274a4de69d771" providerId="LiveId" clId="{EE248A8F-9F8A-4010-9CDB-93953A7CB2DF}" dt="2024-10-15T00:35:46.149" v="548" actId="20577"/>
        <pc:sldMkLst>
          <pc:docMk/>
          <pc:sldMk cId="3791549470" sldId="262"/>
        </pc:sldMkLst>
        <pc:spChg chg="mod">
          <ac:chgData name="Dave Davis" userId="b6b274a4de69d771" providerId="LiveId" clId="{EE248A8F-9F8A-4010-9CDB-93953A7CB2DF}" dt="2024-10-15T00:21:54.793" v="254" actId="20577"/>
          <ac:spMkLst>
            <pc:docMk/>
            <pc:sldMk cId="3791549470" sldId="262"/>
            <ac:spMk id="2" creationId="{AA6F9D93-306E-2A5A-5490-0856E97CA21D}"/>
          </ac:spMkLst>
        </pc:spChg>
        <pc:spChg chg="mod">
          <ac:chgData name="Dave Davis" userId="b6b274a4de69d771" providerId="LiveId" clId="{EE248A8F-9F8A-4010-9CDB-93953A7CB2DF}" dt="2024-10-15T00:35:46.149" v="548" actId="20577"/>
          <ac:spMkLst>
            <pc:docMk/>
            <pc:sldMk cId="3791549470" sldId="262"/>
            <ac:spMk id="3" creationId="{194918B6-B5E2-9C73-E034-D91B587D286F}"/>
          </ac:spMkLst>
        </pc:spChg>
        <pc:picChg chg="add del mod">
          <ac:chgData name="Dave Davis" userId="b6b274a4de69d771" providerId="LiveId" clId="{EE248A8F-9F8A-4010-9CDB-93953A7CB2DF}" dt="2024-10-15T00:25:59.711" v="300" actId="21"/>
          <ac:picMkLst>
            <pc:docMk/>
            <pc:sldMk cId="3791549470" sldId="262"/>
            <ac:picMk id="5" creationId="{90FF2ED1-A8F9-4B2A-8FE9-21BA231911C4}"/>
          </ac:picMkLst>
        </pc:picChg>
      </pc:sldChg>
      <pc:sldChg chg="addSp modSp new mod">
        <pc:chgData name="Dave Davis" userId="b6b274a4de69d771" providerId="LiveId" clId="{EE248A8F-9F8A-4010-9CDB-93953A7CB2DF}" dt="2024-10-15T00:26:33.032" v="309" actId="1076"/>
        <pc:sldMkLst>
          <pc:docMk/>
          <pc:sldMk cId="2523268383" sldId="263"/>
        </pc:sldMkLst>
        <pc:picChg chg="add mod">
          <ac:chgData name="Dave Davis" userId="b6b274a4de69d771" providerId="LiveId" clId="{EE248A8F-9F8A-4010-9CDB-93953A7CB2DF}" dt="2024-10-15T00:26:33.032" v="309" actId="1076"/>
          <ac:picMkLst>
            <pc:docMk/>
            <pc:sldMk cId="2523268383" sldId="263"/>
            <ac:picMk id="5" creationId="{90FF2ED1-A8F9-4B2A-8FE9-21BA231911C4}"/>
          </ac:picMkLst>
        </pc:picChg>
      </pc:sldChg>
      <pc:sldChg chg="modSp new mod">
        <pc:chgData name="Dave Davis" userId="b6b274a4de69d771" providerId="LiveId" clId="{EE248A8F-9F8A-4010-9CDB-93953A7CB2DF}" dt="2024-10-15T00:36:44.022" v="599" actId="20577"/>
        <pc:sldMkLst>
          <pc:docMk/>
          <pc:sldMk cId="3486207558" sldId="264"/>
        </pc:sldMkLst>
        <pc:spChg chg="mod">
          <ac:chgData name="Dave Davis" userId="b6b274a4de69d771" providerId="LiveId" clId="{EE248A8F-9F8A-4010-9CDB-93953A7CB2DF}" dt="2024-10-15T00:28:09.450" v="333"/>
          <ac:spMkLst>
            <pc:docMk/>
            <pc:sldMk cId="3486207558" sldId="264"/>
            <ac:spMk id="2" creationId="{C2AAE9B8-B5D6-539D-E814-4682053A3A7A}"/>
          </ac:spMkLst>
        </pc:spChg>
        <pc:spChg chg="mod">
          <ac:chgData name="Dave Davis" userId="b6b274a4de69d771" providerId="LiveId" clId="{EE248A8F-9F8A-4010-9CDB-93953A7CB2DF}" dt="2024-10-15T00:36:44.022" v="599" actId="20577"/>
          <ac:spMkLst>
            <pc:docMk/>
            <pc:sldMk cId="3486207558" sldId="264"/>
            <ac:spMk id="3" creationId="{1A77A9C2-6E1E-BFB8-41B2-58984D635865}"/>
          </ac:spMkLst>
        </pc:spChg>
      </pc:sldChg>
      <pc:sldChg chg="addSp delSp modSp new mod">
        <pc:chgData name="Dave Davis" userId="b6b274a4de69d771" providerId="LiveId" clId="{EE248A8F-9F8A-4010-9CDB-93953A7CB2DF}" dt="2024-10-15T00:29:14.773" v="341" actId="1076"/>
        <pc:sldMkLst>
          <pc:docMk/>
          <pc:sldMk cId="1124222219" sldId="265"/>
        </pc:sldMkLst>
        <pc:spChg chg="del">
          <ac:chgData name="Dave Davis" userId="b6b274a4de69d771" providerId="LiveId" clId="{EE248A8F-9F8A-4010-9CDB-93953A7CB2DF}" dt="2024-10-15T00:29:02.052" v="337" actId="22"/>
          <ac:spMkLst>
            <pc:docMk/>
            <pc:sldMk cId="1124222219" sldId="265"/>
            <ac:spMk id="3" creationId="{DF9052C2-54C8-F057-63F8-EE91B0E3FE2A}"/>
          </ac:spMkLst>
        </pc:spChg>
        <pc:picChg chg="add mod ord">
          <ac:chgData name="Dave Davis" userId="b6b274a4de69d771" providerId="LiveId" clId="{EE248A8F-9F8A-4010-9CDB-93953A7CB2DF}" dt="2024-10-15T00:29:14.773" v="341" actId="1076"/>
          <ac:picMkLst>
            <pc:docMk/>
            <pc:sldMk cId="1124222219" sldId="265"/>
            <ac:picMk id="5" creationId="{D7D4C4D0-ECA5-DA2C-7863-0FD69741C471}"/>
          </ac:picMkLst>
        </pc:picChg>
      </pc:sldChg>
      <pc:sldChg chg="modSp new mod">
        <pc:chgData name="Dave Davis" userId="b6b274a4de69d771" providerId="LiveId" clId="{EE248A8F-9F8A-4010-9CDB-93953A7CB2DF}" dt="2024-10-15T00:34:47.347" v="472" actId="20577"/>
        <pc:sldMkLst>
          <pc:docMk/>
          <pc:sldMk cId="4277371491" sldId="266"/>
        </pc:sldMkLst>
        <pc:spChg chg="mod">
          <ac:chgData name="Dave Davis" userId="b6b274a4de69d771" providerId="LiveId" clId="{EE248A8F-9F8A-4010-9CDB-93953A7CB2DF}" dt="2024-10-15T00:31:20.671" v="373" actId="20577"/>
          <ac:spMkLst>
            <pc:docMk/>
            <pc:sldMk cId="4277371491" sldId="266"/>
            <ac:spMk id="2" creationId="{25976D6D-7AC7-C391-91F0-1852185AC587}"/>
          </ac:spMkLst>
        </pc:spChg>
        <pc:spChg chg="mod">
          <ac:chgData name="Dave Davis" userId="b6b274a4de69d771" providerId="LiveId" clId="{EE248A8F-9F8A-4010-9CDB-93953A7CB2DF}" dt="2024-10-15T00:34:47.347" v="472" actId="20577"/>
          <ac:spMkLst>
            <pc:docMk/>
            <pc:sldMk cId="4277371491" sldId="266"/>
            <ac:spMk id="3" creationId="{98995622-1D4C-86C4-B260-6D2773FB0C06}"/>
          </ac:spMkLst>
        </pc:spChg>
      </pc:sldChg>
      <pc:sldChg chg="addSp delSp modSp new mod">
        <pc:chgData name="Dave Davis" userId="b6b274a4de69d771" providerId="LiveId" clId="{EE248A8F-9F8A-4010-9CDB-93953A7CB2DF}" dt="2024-10-15T00:33:37.928" v="401" actId="1076"/>
        <pc:sldMkLst>
          <pc:docMk/>
          <pc:sldMk cId="777959555" sldId="267"/>
        </pc:sldMkLst>
        <pc:spChg chg="del">
          <ac:chgData name="Dave Davis" userId="b6b274a4de69d771" providerId="LiveId" clId="{EE248A8F-9F8A-4010-9CDB-93953A7CB2DF}" dt="2024-10-15T00:33:24.839" v="398" actId="22"/>
          <ac:spMkLst>
            <pc:docMk/>
            <pc:sldMk cId="777959555" sldId="267"/>
            <ac:spMk id="3" creationId="{51DD8155-57EF-7D42-762A-D8663DABC241}"/>
          </ac:spMkLst>
        </pc:spChg>
        <pc:picChg chg="add mod ord">
          <ac:chgData name="Dave Davis" userId="b6b274a4de69d771" providerId="LiveId" clId="{EE248A8F-9F8A-4010-9CDB-93953A7CB2DF}" dt="2024-10-15T00:33:37.928" v="401" actId="1076"/>
          <ac:picMkLst>
            <pc:docMk/>
            <pc:sldMk cId="777959555" sldId="267"/>
            <ac:picMk id="5" creationId="{9D9F0932-18E2-07F1-BFD7-92AC2FF2BDF5}"/>
          </ac:picMkLst>
        </pc:picChg>
      </pc:sldChg>
      <pc:sldChg chg="new">
        <pc:chgData name="Dave Davis" userId="b6b274a4de69d771" providerId="LiveId" clId="{EE248A8F-9F8A-4010-9CDB-93953A7CB2DF}" dt="2024-10-15T00:36:57.761" v="600" actId="680"/>
        <pc:sldMkLst>
          <pc:docMk/>
          <pc:sldMk cId="1801151265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831BC-5298-78E4-7A19-C428A1ADC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E46D5-0EBF-E2DB-0C7F-EA6EF9D2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89108-3FD0-433D-ABA6-A977A20A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1F0A-896E-4D71-9826-73F7DAFC74B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07B31-B067-E4BF-EB31-FEFB01A0E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47988-0FB4-3B1E-9237-A56ADAD8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6C15-3444-4E17-B980-B60710F7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6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28B2-ACC2-C3E3-881C-CF5A05E4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27FBE-B37E-592F-6B4B-50B951C63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63132-ABEF-ECC6-6854-ECD50868E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1F0A-896E-4D71-9826-73F7DAFC74B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78BE3-003B-CE74-400D-941815BE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7D2C4-688D-E75E-21AD-4CFEBDB2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6C15-3444-4E17-B980-B60710F7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1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66FF7-4FB0-33B7-3739-665B608C7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92F58-B646-05BA-6A0B-C83CFBD23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1A39F-B916-A5AC-5E30-5621B769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1F0A-896E-4D71-9826-73F7DAFC74B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819DF-CC28-5F5D-71C0-714071FE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0AF95-D201-3411-05D5-362B3035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6C15-3444-4E17-B980-B60710F7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8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FA8EA-4042-C1FF-0499-E5E4965A0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2B177-D63F-7BE8-0A47-777CFF67D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A3D4A-DC1C-6E21-E157-98789A330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1F0A-896E-4D71-9826-73F7DAFC74B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7F682-A10E-8E85-E718-FDD14E4B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35E16-F9D6-06E3-955B-6DD8634D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6C15-3444-4E17-B980-B60710F7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4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64BCF-A2C7-81B8-0158-AA040E83C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B8BCF-84F7-2EFC-EA7D-4F35CE075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81FDF-6C79-AFF7-1570-0395BA2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1F0A-896E-4D71-9826-73F7DAFC74B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2DC17-F407-3C47-569A-D2D89EC4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CB263-33BC-3CE6-46E6-9747C6534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6C15-3444-4E17-B980-B60710F7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7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2E26-1A37-9BF3-E199-B4B2B2BA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F4838-87C4-8D32-9128-2F02422F2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4C5F7-F56D-CC3C-A184-613B6ED50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9900C-388F-83E4-3F48-2C878BCF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1F0A-896E-4D71-9826-73F7DAFC74B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763CD-2018-B6E9-BE02-35DD131CE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2BB0E-4DE3-90C9-EE00-15BFCF05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6C15-3444-4E17-B980-B60710F7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8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6B1D-77D3-0F44-1921-73F9EB91C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0EC14-B680-09B6-BC1F-3F80CAB07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3BBC3-066B-FD0E-BE64-2367C86A4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3A7AD-D06F-9477-3365-72F63DAE1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C37687-CAA8-B9EE-CB13-0B036E73E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15F90-97C9-3CAC-AD07-04AACC8F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1F0A-896E-4D71-9826-73F7DAFC74B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E9C285-323D-8F04-EEAE-0E62F471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33CE89-9FB6-B2E0-E3FD-A64026BE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6C15-3444-4E17-B980-B60710F7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5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87B8-1AD3-4934-1C00-6AE7B15D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B01925-A954-D933-6C91-3C147B91F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1F0A-896E-4D71-9826-73F7DAFC74B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5D1A9-5990-F3DD-DB60-E7A26D88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F962A-481A-ED35-12F7-5478E059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6C15-3444-4E17-B980-B60710F7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9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C038C-5A93-14AB-7A69-E9500FB2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1F0A-896E-4D71-9826-73F7DAFC74B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BCAE2-BBB3-7B3D-9A40-F0504EEF2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3B54-CA93-B9B7-592A-EECDFA27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6C15-3444-4E17-B980-B60710F7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0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8D5C8-CA3D-0232-E687-6A9F182F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B9437-76CE-3561-034C-B0D1D31AD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C4C67-EDE3-7D10-4F96-151AFBC49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3B5BD-E6D9-EC9C-3D23-EC0F3D43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1F0A-896E-4D71-9826-73F7DAFC74B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63C12-209C-A472-0F0A-873CF2BEE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2364C-9D26-B743-AB5B-E13FA3AD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6C15-3444-4E17-B980-B60710F7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5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E05E-57C3-30B9-58EA-3EDE5C37E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B041E6-F058-E507-08C6-3F1C8389E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6E2AC-5416-2304-0E1B-200F6391E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517B4-B944-3BAC-D977-FE71B7662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1F0A-896E-4D71-9826-73F7DAFC74B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7FE6C-63FF-9BFC-D8DB-04A5B164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4EEAE-1CFD-27C8-A5FA-024A921C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6C15-3444-4E17-B980-B60710F7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1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522D7-64DD-8742-A751-C18FA7C98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8B8F7-20BE-6D3B-BEB9-3885717A4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647EE-4C02-0CAD-DA99-A448B0C13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711F0A-896E-4D71-9826-73F7DAFC74B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C2FEA-AE50-460F-6F77-1DFFAC74E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00888-3548-A0E0-B62A-DB01840FB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BD6C15-3444-4E17-B980-B60710F7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7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D457-0C54-DCF2-8580-59E301AA6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ModB-Sem1-Davis-week5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050DA-4AD8-BD8F-66FF-9A8947797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Dave Davis</a:t>
            </a:r>
          </a:p>
        </p:txBody>
      </p:sp>
    </p:spTree>
    <p:extLst>
      <p:ext uri="{BB962C8B-B14F-4D97-AF65-F5344CB8AC3E}">
        <p14:creationId xmlns:p14="http://schemas.microsoft.com/office/powerpoint/2010/main" val="3590769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A766-AFDF-BD7B-640E-9D2A4B48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D4C4D0-ECA5-DA2C-7863-0FD69741C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387361" cy="4775433"/>
          </a:xfrm>
        </p:spPr>
      </p:pic>
    </p:spTree>
    <p:extLst>
      <p:ext uri="{BB962C8B-B14F-4D97-AF65-F5344CB8AC3E}">
        <p14:creationId xmlns:p14="http://schemas.microsoft.com/office/powerpoint/2010/main" val="1124222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76D6D-7AC7-C391-91F0-1852185AC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95622-1D4C-86C4-B260-6D2773FB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Dividend data for each stock with dividend date.</a:t>
            </a:r>
          </a:p>
          <a:p>
            <a:r>
              <a:rPr lang="en-US" dirty="0">
                <a:solidFill>
                  <a:srgbClr val="3C4043"/>
                </a:solidFill>
                <a:latin typeface="Inter"/>
              </a:rPr>
              <a:t>3 Columns 258,917 Rows. No missing data</a:t>
            </a:r>
            <a:endParaRPr lang="en-US" b="0" i="0" dirty="0">
              <a:solidFill>
                <a:srgbClr val="3C4043"/>
              </a:solidFill>
              <a:effectLst/>
              <a:latin typeface="Inter"/>
            </a:endParaRPr>
          </a:p>
          <a:p>
            <a:r>
              <a:rPr lang="en-US" dirty="0">
                <a:solidFill>
                  <a:srgbClr val="3C4043"/>
                </a:solidFill>
                <a:latin typeface="Inter"/>
              </a:rPr>
              <a:t>Question:</a:t>
            </a:r>
          </a:p>
          <a:p>
            <a:pPr lvl="1"/>
            <a:r>
              <a:rPr lang="en-US" dirty="0"/>
              <a:t>Income Generation: How much income can investors expect from dividends?</a:t>
            </a:r>
          </a:p>
          <a:p>
            <a:pPr lvl="1"/>
            <a:r>
              <a:rPr lang="en-US" dirty="0"/>
              <a:t>Dividend Yield: What is the return on investment from dividends relative to the stock price?</a:t>
            </a:r>
          </a:p>
          <a:p>
            <a:pPr lvl="1"/>
            <a:r>
              <a:rPr lang="en-US" dirty="0"/>
              <a:t>Payout Ratio: Is the company paying a sustainable percentage of its earnings as dividends?</a:t>
            </a:r>
          </a:p>
          <a:p>
            <a:pPr lvl="1"/>
            <a:r>
              <a:rPr lang="en-US" dirty="0"/>
              <a:t>Dividend Growth: Has the company consistently increased its dividend payments over time?</a:t>
            </a:r>
          </a:p>
          <a:p>
            <a:pPr lvl="1"/>
            <a:r>
              <a:rPr lang="en-US" dirty="0"/>
              <a:t>Financial Health: Does the company have the cash flow to sustain its dividend payments?</a:t>
            </a:r>
          </a:p>
        </p:txBody>
      </p:sp>
    </p:spTree>
    <p:extLst>
      <p:ext uri="{BB962C8B-B14F-4D97-AF65-F5344CB8AC3E}">
        <p14:creationId xmlns:p14="http://schemas.microsoft.com/office/powerpoint/2010/main" val="4277371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BA1D-2131-9CAC-478A-A959D014C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9F0932-18E2-07F1-BFD7-92AC2FF2B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6810" y="695415"/>
            <a:ext cx="6378379" cy="5797460"/>
          </a:xfrm>
        </p:spPr>
      </p:pic>
    </p:spTree>
    <p:extLst>
      <p:ext uri="{BB962C8B-B14F-4D97-AF65-F5344CB8AC3E}">
        <p14:creationId xmlns:p14="http://schemas.microsoft.com/office/powerpoint/2010/main" val="777959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BB0EC-BFFA-606B-7C9D-3407FC4F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79069-E17C-AF39-AEF8-7E5810767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5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AA8DB-5CD4-DD16-AE6B-BBA181CB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zeitung"/>
              </a:rPr>
              <a:t>200+ Financial Indicators of US stocks (2014-2018)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72F58-6734-1FAC-FE7C-6BF3749EA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 Datasets </a:t>
            </a:r>
          </a:p>
          <a:p>
            <a:r>
              <a:rPr lang="en-US" dirty="0"/>
              <a:t>255 Columns </a:t>
            </a:r>
          </a:p>
          <a:p>
            <a:r>
              <a:rPr lang="en-US" dirty="0"/>
              <a:t>Various Columns with Empty Data</a:t>
            </a:r>
          </a:p>
          <a:p>
            <a:r>
              <a:rPr lang="en-US" dirty="0"/>
              <a:t>Questions: </a:t>
            </a:r>
          </a:p>
          <a:p>
            <a:pPr lvl="1"/>
            <a:r>
              <a:rPr lang="en-US" dirty="0"/>
              <a:t>Market Trends: Are the markets trending upward or downward?</a:t>
            </a:r>
          </a:p>
          <a:p>
            <a:pPr lvl="1"/>
            <a:r>
              <a:rPr lang="en-US" dirty="0"/>
              <a:t>Economic Health: What is the overall economic health of a country (GDP growth, unemployment rates)?</a:t>
            </a:r>
          </a:p>
          <a:p>
            <a:pPr lvl="1"/>
            <a:r>
              <a:rPr lang="en-US" dirty="0"/>
              <a:t>Company Performance: How are companies performing within an industry (earnings reports, balance sheets)?</a:t>
            </a:r>
          </a:p>
        </p:txBody>
      </p:sp>
    </p:spTree>
    <p:extLst>
      <p:ext uri="{BB962C8B-B14F-4D97-AF65-F5344CB8AC3E}">
        <p14:creationId xmlns:p14="http://schemas.microsoft.com/office/powerpoint/2010/main" val="331240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12A51-9C75-7012-1B3D-9E9CB158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E2ABF5-AEF9-174B-037E-A3237F58F722}"/>
              </a:ext>
            </a:extLst>
          </p:cNvPr>
          <p:cNvSpPr txBox="1"/>
          <p:nvPr/>
        </p:nvSpPr>
        <p:spPr>
          <a:xfrm>
            <a:off x="792079" y="6311899"/>
            <a:ext cx="952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https://www.kaggle.com/datasets/cnic92/200-financial-indicators-of-us-stocks-20142018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293717-4B7E-85AA-7917-18DE9DF71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61EEEA-951C-CD37-D2C1-825B05E1D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336314"/>
            <a:ext cx="11353800" cy="497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9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00FD-D7C6-DB68-BEA6-CC15DD65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zeitung"/>
              </a:rPr>
              <a:t>Financial Statements of Major Companies(2009-2023)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48198-EB26-4AFD-D49D-417DFFC3F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23 Data Columns</a:t>
            </a:r>
          </a:p>
          <a:p>
            <a:r>
              <a:rPr lang="en-US" dirty="0"/>
              <a:t>No missing data</a:t>
            </a:r>
          </a:p>
          <a:p>
            <a:r>
              <a:rPr lang="en-US" dirty="0"/>
              <a:t>Questions: </a:t>
            </a:r>
          </a:p>
          <a:p>
            <a:pPr lvl="1"/>
            <a:r>
              <a:rPr lang="en-US" dirty="0"/>
              <a:t>Market Trends: Are the markets trending upward or downward?</a:t>
            </a:r>
          </a:p>
          <a:p>
            <a:pPr lvl="1"/>
            <a:r>
              <a:rPr lang="en-US" dirty="0"/>
              <a:t>Economic Health: What is the overall economic health of a country (GDP growth, unemployment rates)?</a:t>
            </a:r>
          </a:p>
          <a:p>
            <a:pPr lvl="1"/>
            <a:r>
              <a:rPr lang="en-US" dirty="0"/>
              <a:t>Company Performance: How are companies performing within an industry (earnings reports, balance sheets)?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3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3073-A7D2-0D04-7BE7-720A3396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7F4091-CBBB-3EAA-3E5A-264F73B2C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471" y="1377018"/>
            <a:ext cx="10345057" cy="476552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502171-33A9-8C02-56AE-8390921F1C83}"/>
              </a:ext>
            </a:extLst>
          </p:cNvPr>
          <p:cNvSpPr txBox="1"/>
          <p:nvPr/>
        </p:nvSpPr>
        <p:spPr>
          <a:xfrm>
            <a:off x="923471" y="6169709"/>
            <a:ext cx="10345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https://www.kaggle.com/datasets/rish59/financial-statements-of-major-companies2009-2023</a:t>
            </a:r>
          </a:p>
        </p:txBody>
      </p:sp>
    </p:spTree>
    <p:extLst>
      <p:ext uri="{BB962C8B-B14F-4D97-AF65-F5344CB8AC3E}">
        <p14:creationId xmlns:p14="http://schemas.microsoft.com/office/powerpoint/2010/main" val="15315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9DC1-4525-9DB3-CB07-8C8F5E32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zeitung"/>
              </a:rPr>
              <a:t>US historical stock prices with earnings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23EC-D185-0EF1-FD45-BE5BA3B7A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Datasets</a:t>
            </a:r>
          </a:p>
          <a:p>
            <a:pPr lvl="1"/>
            <a:r>
              <a:rPr lang="en-US" dirty="0"/>
              <a:t>Earnings</a:t>
            </a:r>
          </a:p>
          <a:p>
            <a:pPr lvl="1"/>
            <a:r>
              <a:rPr lang="en-US" dirty="0"/>
              <a:t>Stock Price</a:t>
            </a:r>
          </a:p>
          <a:p>
            <a:pPr lvl="1"/>
            <a:r>
              <a:rPr lang="en-US" dirty="0"/>
              <a:t>Dividends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C4A60D-D1B0-3B74-A3C4-A310269597F1}"/>
              </a:ext>
            </a:extLst>
          </p:cNvPr>
          <p:cNvSpPr txBox="1"/>
          <p:nvPr/>
        </p:nvSpPr>
        <p:spPr>
          <a:xfrm>
            <a:off x="648200" y="5942568"/>
            <a:ext cx="10150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https://www.kaggle.com/datasets/tsaustin/us-historical-stock-prices-with-earnings-data</a:t>
            </a:r>
          </a:p>
        </p:txBody>
      </p:sp>
    </p:spTree>
    <p:extLst>
      <p:ext uri="{BB962C8B-B14F-4D97-AF65-F5344CB8AC3E}">
        <p14:creationId xmlns:p14="http://schemas.microsoft.com/office/powerpoint/2010/main" val="815834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F9D93-306E-2A5A-5490-0856E97C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918B6-B5E2-9C73-E034-D91B587D2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Earnings data for each stock with earnings date, estimated EPS and reported EPS.</a:t>
            </a:r>
          </a:p>
          <a:p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6 Columns 168603 Rows Some columns with missing data</a:t>
            </a:r>
          </a:p>
          <a:p>
            <a:r>
              <a:rPr lang="en-US" dirty="0">
                <a:solidFill>
                  <a:srgbClr val="3C4043"/>
                </a:solidFill>
                <a:latin typeface="Inter"/>
              </a:rPr>
              <a:t>Questions:</a:t>
            </a:r>
          </a:p>
          <a:p>
            <a:pPr lvl="1"/>
            <a:r>
              <a:rPr lang="en-US" dirty="0"/>
              <a:t>Profitability: Is the company making a profit? What are its earnings per share (EPS)?</a:t>
            </a:r>
          </a:p>
          <a:p>
            <a:pPr lvl="1"/>
            <a:r>
              <a:rPr lang="en-US" dirty="0"/>
              <a:t>Growth: How has the company's earnings grown over the past quarters or years?</a:t>
            </a:r>
          </a:p>
          <a:p>
            <a:pPr lvl="1"/>
            <a:r>
              <a:rPr lang="en-US" dirty="0"/>
              <a:t>Revenue Streams: What are the major sources of the company's revenue?</a:t>
            </a:r>
          </a:p>
          <a:p>
            <a:pPr lvl="1"/>
            <a:r>
              <a:rPr lang="en-US" dirty="0"/>
              <a:t>Margins: What are the company’s profit margins? Is it improving or declining?</a:t>
            </a:r>
          </a:p>
          <a:p>
            <a:pPr lvl="1"/>
            <a:r>
              <a:rPr lang="en-US" dirty="0"/>
              <a:t>Cost Management: How well is the company managing its costs?</a:t>
            </a:r>
          </a:p>
        </p:txBody>
      </p:sp>
    </p:spTree>
    <p:extLst>
      <p:ext uri="{BB962C8B-B14F-4D97-AF65-F5344CB8AC3E}">
        <p14:creationId xmlns:p14="http://schemas.microsoft.com/office/powerpoint/2010/main" val="379154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A390F-0276-16CA-F01E-B29B3864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F3FEE-1CEC-FFE8-3622-D3ACF910C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FF2ED1-A8F9-4B2A-8FE9-21BA23191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176" y="1690688"/>
            <a:ext cx="10357624" cy="473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6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E9B8-B5D6-539D-E814-4682053A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Price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7A9C2-6E1E-BFB8-41B2-58984D635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Daily stock price data with open, close, low, and high trading volumes and adjusted closing prices as well as a stock split coefficient.</a:t>
            </a:r>
          </a:p>
          <a:p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9 Columns 24395016 Rows no missing data</a:t>
            </a:r>
          </a:p>
          <a:p>
            <a:r>
              <a:rPr lang="en-US" dirty="0">
                <a:solidFill>
                  <a:srgbClr val="3C4043"/>
                </a:solidFill>
                <a:latin typeface="Inter"/>
              </a:rPr>
              <a:t>Questions:</a:t>
            </a:r>
          </a:p>
          <a:p>
            <a:pPr lvl="1"/>
            <a:r>
              <a:rPr lang="en-US" dirty="0"/>
              <a:t>Performance Trends: How has the company's stock price changed over time?</a:t>
            </a:r>
          </a:p>
          <a:p>
            <a:pPr lvl="1"/>
            <a:r>
              <a:rPr lang="en-US" dirty="0"/>
              <a:t>Market Sentiment: What do investors think about the company (price volatility, trading volume)?</a:t>
            </a:r>
          </a:p>
          <a:p>
            <a:pPr lvl="1"/>
            <a:r>
              <a:rPr lang="en-US" dirty="0"/>
              <a:t>Comparative Performance: How does the stock perform relative to industry peers or market indices?</a:t>
            </a:r>
          </a:p>
          <a:p>
            <a:pPr lvl="1"/>
            <a:r>
              <a:rPr lang="en-US" dirty="0"/>
              <a:t>Reaction to News: How does the stock price react to company news, earnings reports, or economic events?</a:t>
            </a:r>
          </a:p>
        </p:txBody>
      </p:sp>
    </p:spTree>
    <p:extLst>
      <p:ext uri="{BB962C8B-B14F-4D97-AF65-F5344CB8AC3E}">
        <p14:creationId xmlns:p14="http://schemas.microsoft.com/office/powerpoint/2010/main" val="3486207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486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Inter</vt:lpstr>
      <vt:lpstr>zeitung</vt:lpstr>
      <vt:lpstr>Office Theme</vt:lpstr>
      <vt:lpstr>ModB-Sem1-Davis-week5</vt:lpstr>
      <vt:lpstr>200+ Financial Indicators of US stocks (2014-2018)</vt:lpstr>
      <vt:lpstr>PowerPoint Presentation</vt:lpstr>
      <vt:lpstr>Financial Statements of Major Companies(2009-2023)</vt:lpstr>
      <vt:lpstr>PowerPoint Presentation</vt:lpstr>
      <vt:lpstr>US historical stock prices with earnings data</vt:lpstr>
      <vt:lpstr>Earnings</vt:lpstr>
      <vt:lpstr>PowerPoint Presentation</vt:lpstr>
      <vt:lpstr>Stock Price </vt:lpstr>
      <vt:lpstr>PowerPoint Presentation</vt:lpstr>
      <vt:lpstr>Dividend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Davis</dc:creator>
  <cp:lastModifiedBy>David Davis</cp:lastModifiedBy>
  <cp:revision>2</cp:revision>
  <dcterms:created xsi:type="dcterms:W3CDTF">2024-10-14T23:30:41Z</dcterms:created>
  <dcterms:modified xsi:type="dcterms:W3CDTF">2024-10-20T19:37:01Z</dcterms:modified>
</cp:coreProperties>
</file>