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3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66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49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32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15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98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79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63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314-9748-4F8D-B560-E948363B88D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3E64-EF22-44D1-9C05-D0588AA6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8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314-9748-4F8D-B560-E948363B88D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3E64-EF22-44D1-9C05-D0588AA6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8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677" y="365127"/>
            <a:ext cx="2740025" cy="77946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365127"/>
            <a:ext cx="8067675" cy="77946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314-9748-4F8D-B560-E948363B88D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3E64-EF22-44D1-9C05-D0588AA6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8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314-9748-4F8D-B560-E948363B88D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3E64-EF22-44D1-9C05-D0588AA6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314-9748-4F8D-B560-E948363B88D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3E64-EF22-44D1-9C05-D0588AA6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4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2014"/>
            <a:ext cx="5403850" cy="6027737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850" y="2132014"/>
            <a:ext cx="5403850" cy="6027737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314-9748-4F8D-B560-E948363B88D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3E64-EF22-44D1-9C05-D0588AA6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83" indent="0">
              <a:buNone/>
              <a:defRPr sz="2000" b="1"/>
            </a:lvl2pPr>
            <a:lvl3pPr marL="914166" indent="0">
              <a:buNone/>
              <a:defRPr sz="1800" b="1"/>
            </a:lvl3pPr>
            <a:lvl4pPr marL="1371249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498" indent="0">
              <a:buNone/>
              <a:defRPr sz="1600" b="1"/>
            </a:lvl7pPr>
            <a:lvl8pPr marL="3199579" indent="0">
              <a:buNone/>
              <a:defRPr sz="1600" b="1"/>
            </a:lvl8pPr>
            <a:lvl9pPr marL="36566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83" indent="0">
              <a:buNone/>
              <a:defRPr sz="2000" b="1"/>
            </a:lvl2pPr>
            <a:lvl3pPr marL="914166" indent="0">
              <a:buNone/>
              <a:defRPr sz="1800" b="1"/>
            </a:lvl3pPr>
            <a:lvl4pPr marL="1371249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498" indent="0">
              <a:buNone/>
              <a:defRPr sz="1600" b="1"/>
            </a:lvl7pPr>
            <a:lvl8pPr marL="3199579" indent="0">
              <a:buNone/>
              <a:defRPr sz="1600" b="1"/>
            </a:lvl8pPr>
            <a:lvl9pPr marL="36566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4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314-9748-4F8D-B560-E948363B88D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3E64-EF22-44D1-9C05-D0588AA6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314-9748-4F8D-B560-E948363B88D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3E64-EF22-44D1-9C05-D0588AA6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8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314-9748-4F8D-B560-E948363B88D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3E64-EF22-44D1-9C05-D0588AA6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3" indent="0">
              <a:buNone/>
              <a:defRPr sz="1200"/>
            </a:lvl2pPr>
            <a:lvl3pPr marL="914166" indent="0">
              <a:buNone/>
              <a:defRPr sz="1000"/>
            </a:lvl3pPr>
            <a:lvl4pPr marL="1371249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498" indent="0">
              <a:buNone/>
              <a:defRPr sz="900"/>
            </a:lvl7pPr>
            <a:lvl8pPr marL="3199579" indent="0">
              <a:buNone/>
              <a:defRPr sz="900"/>
            </a:lvl8pPr>
            <a:lvl9pPr marL="36566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314-9748-4F8D-B560-E948363B88D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3E64-EF22-44D1-9C05-D0588AA6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70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83" indent="0">
              <a:buNone/>
              <a:defRPr sz="2800"/>
            </a:lvl2pPr>
            <a:lvl3pPr marL="914166" indent="0">
              <a:buNone/>
              <a:defRPr sz="2300"/>
            </a:lvl3pPr>
            <a:lvl4pPr marL="1371249" indent="0">
              <a:buNone/>
              <a:defRPr sz="2000"/>
            </a:lvl4pPr>
            <a:lvl5pPr marL="1828332" indent="0">
              <a:buNone/>
              <a:defRPr sz="2000"/>
            </a:lvl5pPr>
            <a:lvl6pPr marL="2285415" indent="0">
              <a:buNone/>
              <a:defRPr sz="2000"/>
            </a:lvl6pPr>
            <a:lvl7pPr marL="2742498" indent="0">
              <a:buNone/>
              <a:defRPr sz="2000"/>
            </a:lvl7pPr>
            <a:lvl8pPr marL="3199579" indent="0">
              <a:buNone/>
              <a:defRPr sz="2000"/>
            </a:lvl8pPr>
            <a:lvl9pPr marL="365666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3" indent="0">
              <a:buNone/>
              <a:defRPr sz="1200"/>
            </a:lvl2pPr>
            <a:lvl3pPr marL="914166" indent="0">
              <a:buNone/>
              <a:defRPr sz="1000"/>
            </a:lvl3pPr>
            <a:lvl4pPr marL="1371249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498" indent="0">
              <a:buNone/>
              <a:defRPr sz="900"/>
            </a:lvl7pPr>
            <a:lvl8pPr marL="3199579" indent="0">
              <a:buNone/>
              <a:defRPr sz="900"/>
            </a:lvl8pPr>
            <a:lvl9pPr marL="36566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314-9748-4F8D-B560-E948363B88D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3E64-EF22-44D1-9C05-D0588AA6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1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6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3314-9748-4F8D-B560-E948363B88D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B3E64-EF22-44D1-9C05-D0588AA6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5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xStyles>
    <p:titleStyle>
      <a:lvl1pPr algn="ctr" defTabSz="914166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12" indent="-342812" algn="l" defTabSz="9141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59" indent="-285676" algn="l" defTabSz="9141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07" indent="-228542" algn="l" defTabSz="9141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90" indent="-228542" algn="l" defTabSz="9141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73" indent="-228542" algn="l" defTabSz="91416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56" indent="-228542" algn="l" defTabSz="9141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38" indent="-228542" algn="l" defTabSz="9141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22" indent="-228542" algn="l" defTabSz="9141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05" indent="-228542" algn="l" defTabSz="9141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3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6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49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98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79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3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0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"/>
            <a:ext cx="9144000" cy="62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R. Beaton</dc:creator>
  <cp:lastModifiedBy>Andrew R. Beaton</cp:lastModifiedBy>
  <cp:revision>3</cp:revision>
  <dcterms:created xsi:type="dcterms:W3CDTF">2016-09-14T19:34:32Z</dcterms:created>
  <dcterms:modified xsi:type="dcterms:W3CDTF">2016-09-14T20:13:09Z</dcterms:modified>
</cp:coreProperties>
</file>