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712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A3B4-A1D7-65D9-CDF5-A7C6034E6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452D-AB24-8D3B-325D-8EACF404D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97ACE-E676-A236-63E5-9CFA6602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6F7B-75CF-4822-8C33-A46205454B6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08E7D-4948-D165-F6FC-5ADBDD13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B320B-D644-BAAF-ADDC-96823446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8F34-6AC2-4FB4-9A55-406CA71A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A284-CE90-977B-85E7-4DA67E69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4F99B-5B5A-EA73-58F1-B7D4A63F4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FF43D-786E-8F75-09D4-6377411F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6F7B-75CF-4822-8C33-A46205454B6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B528B-D45A-5701-164F-6637029D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701CB-8094-0906-2340-722134EA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8F34-6AC2-4FB4-9A55-406CA71A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1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9C142-9DAC-7DCB-9289-70EECBBE9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FA90E-91F6-8DB6-A962-FDCACE830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78694-5FF2-9082-6DEE-44B74532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6F7B-75CF-4822-8C33-A46205454B6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1EF7-8B24-5E8B-CDD7-A70D4927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BEBB-4A42-9E6B-F356-C4FD5152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8F34-6AC2-4FB4-9A55-406CA71A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6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5338-1843-0D99-76ED-78A3BD9B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733D-1238-C942-FB3D-686DDEDD9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3D1A6-2C19-6FE5-3546-86285B34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6F7B-75CF-4822-8C33-A46205454B6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7D5B-3931-253A-5718-03E0F5B9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92519-1E7B-958B-6A82-C952661D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8F34-6AC2-4FB4-9A55-406CA71A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3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CFD0-4E39-ED6D-F13A-BBDF4EA4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87F5A-1A79-0533-341C-B272BDB0F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0452-CE84-73FA-EB40-B42499D7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6F7B-75CF-4822-8C33-A46205454B6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89F5-E431-863E-3150-8F03CF43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1D6C9-6872-4A74-B82B-C9388889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8F34-6AC2-4FB4-9A55-406CA71A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2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6937-CDC2-C31F-0510-65DBECDF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4A9F0-0A73-217E-4971-23606A8E0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4FD8-44BA-D153-6A1D-28D292D01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259D6-4548-E32B-5299-E446FFA4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6F7B-75CF-4822-8C33-A46205454B6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BC6F2-CA38-EC53-0CA8-37C54E7D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F9F68-D3E6-C644-53C7-C290C39A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8F34-6AC2-4FB4-9A55-406CA71A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2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6673-9A4E-EB7E-0BE5-9EA54D28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DDA62-E545-F025-8C1B-EFD21F735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35E5D-3A83-BF7C-FC34-8A9EAA6BA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E55E2-EEE5-D0DB-E66E-A80BCB997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2B188-A558-4ED6-543C-1DAF13E8D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EA4A5-A81B-0755-A981-D5C5E153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6F7B-75CF-4822-8C33-A46205454B6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3197D-22BB-DB27-6BCD-7C540CE0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DF699-76E3-F84B-D077-CC2F778C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8F34-6AC2-4FB4-9A55-406CA71A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1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A9F2-0ED8-5D66-38B4-1692D520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5C329-151B-D3A7-17C4-6FA2D742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6F7B-75CF-4822-8C33-A46205454B6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A190A-50FB-CB19-C2F0-FCAFBD31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1D43D-433A-0735-6066-9691DED4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8F34-6AC2-4FB4-9A55-406CA71A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9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0321F-40EF-CAA3-BED7-BD4A9218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6F7B-75CF-4822-8C33-A46205454B6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1FFFB-36D6-863C-1C67-A3340A56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22C31-81BA-2C6F-0CFB-936AB71B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8F34-6AC2-4FB4-9A55-406CA71A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1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1348-95C3-FBC1-7856-13567CD0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8DF8-D1DF-1172-E558-D3AE59B3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308C1-25A6-686F-ADFF-A0784649E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D71D4-9CD9-70F9-45E8-3665BAF2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6F7B-75CF-4822-8C33-A46205454B6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41C28-586B-CAAE-E16D-DBECE693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86F44-3F01-5B0C-F26E-5DB13EAA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8F34-6AC2-4FB4-9A55-406CA71A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1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0DF2-D5ED-1B09-A00B-7ED476CF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42DE5-4B31-B678-9824-A475E6EEC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505E0-83FF-3A7F-4B15-DA75FC5ED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B7B20-BB57-DED6-56D1-88BE99BE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6F7B-75CF-4822-8C33-A46205454B6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7FB15-6F5C-6F87-1B54-00D33EA2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B6A69-91C6-F010-62C6-4505A2CD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8F34-6AC2-4FB4-9A55-406CA71A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1BA3C-59CA-99A5-8F3B-AF57D765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34BCB-247D-5247-4B22-4537F7B7B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03987-CE8A-0D6C-A8A7-BFA6FC8F3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6F7B-75CF-4822-8C33-A46205454B6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3A8FE-7431-3639-85CC-3722F2882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374E2-B13F-1CA0-21AB-1B75C38B2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58F34-6AC2-4FB4-9A55-406CA71A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1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C339E9-928F-75CA-30EE-F9ADABC89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6" t="18541" r="13627"/>
          <a:stretch/>
        </p:blipFill>
        <p:spPr>
          <a:xfrm>
            <a:off x="3840480" y="2621903"/>
            <a:ext cx="3791040" cy="1213389"/>
          </a:xfrm>
          <a:prstGeom prst="rect">
            <a:avLst/>
          </a:prstGeom>
        </p:spPr>
      </p:pic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FFFBC174-1443-BDE7-F3B5-26D240F46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5" y="131635"/>
            <a:ext cx="4039235" cy="23850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B2B0C7-B41B-5AEE-997C-C88C39E7D8B7}"/>
              </a:ext>
            </a:extLst>
          </p:cNvPr>
          <p:cNvSpPr txBox="1"/>
          <p:nvPr/>
        </p:nvSpPr>
        <p:spPr>
          <a:xfrm rot="16200000">
            <a:off x="3328774" y="2591268"/>
            <a:ext cx="1316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Individual Simulated Shell Series</a:t>
            </a:r>
            <a:endParaRPr lang="en-US" sz="1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6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Charles Edge</dc:creator>
  <cp:lastModifiedBy>David Charles Edge</cp:lastModifiedBy>
  <cp:revision>2</cp:revision>
  <dcterms:created xsi:type="dcterms:W3CDTF">2023-10-19T15:31:02Z</dcterms:created>
  <dcterms:modified xsi:type="dcterms:W3CDTF">2023-10-19T18:07:07Z</dcterms:modified>
</cp:coreProperties>
</file>