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F098-F681-AE69-B0D8-B54F39E66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C3EEB-A83F-0147-F996-E9023E740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F72EB-3607-33C6-1EF0-BF804FB9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AA51-A5DF-44DD-893F-CFC0F026F0B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3AE0A-CB7D-ED13-DB81-8D367BA9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BD216-5063-D676-E96F-8659B926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9ECD-4A1E-48D4-A64C-A1477E645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3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635E-6E94-EFD6-E395-15B15ADD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F897F-D795-2BA3-19A7-34AB5D160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0880F-A9F1-5A1B-3FE6-C0102339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AA51-A5DF-44DD-893F-CFC0F026F0B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5B6A5-C56F-F837-0052-3D1D6E2E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71121-8154-359F-0EB5-64C2167B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9ECD-4A1E-48D4-A64C-A1477E645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0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3E34AC-58CB-FBB6-C16E-5EF7FE3E3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6CB39-DF06-3DA5-6C92-7EC02F23C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DF0A2-7D0A-6503-D672-2DB4B4F4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AA51-A5DF-44DD-893F-CFC0F026F0B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8BFF4-2694-0CBC-8D72-6673C1CDD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A6809-60CE-C935-BB45-BFA3F9D4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9ECD-4A1E-48D4-A64C-A1477E645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3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5E63-E728-DE7D-1328-B190B96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439F3-D5B8-B1A7-0444-1D13AE120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2275-300D-DE28-10AA-08F65B7A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AA51-A5DF-44DD-893F-CFC0F026F0B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62D69-E8AF-F6EC-8BD6-4DD27C18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612FD-AE99-C797-7EEE-FD7D8778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9ECD-4A1E-48D4-A64C-A1477E645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1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BDD81-1B7B-B07C-CECC-806BF3F5F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9EABC-2282-E557-7EA5-9DD585C32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6EB04-8538-BE11-289B-5B82F7B88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AA51-A5DF-44DD-893F-CFC0F026F0B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0E1D5-A655-9433-043C-B88D9723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69FD0-D762-B769-1C3E-25652AE5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9ECD-4A1E-48D4-A64C-A1477E645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8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91CBC-F1B4-1085-DA4A-179512A3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8085-99D0-3DF7-B343-AB15B52C5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E7ACE-6315-D1A7-273A-67411E3E3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B34E5-00CF-A05F-5211-1C02FBED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AA51-A5DF-44DD-893F-CFC0F026F0B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2DEC1-6E7D-D9E8-746C-00C040AF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0DA57-4972-C933-38D1-A4349565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9ECD-4A1E-48D4-A64C-A1477E645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9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9EACF-E7E9-0B18-8E7F-105C6290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ECF19-2EB1-91BA-2453-81027B9AE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7BDE5-2CB1-3226-5306-AE33274DB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1E022-ACE3-E2AC-2DA2-769702A2B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485D1-BF57-0E94-A625-6181C7497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03564-AEA4-8545-DD48-DA9FF317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AA51-A5DF-44DD-893F-CFC0F026F0B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19874-738B-194F-BFAB-CD73D1FA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9762A4-248E-927F-FED8-D198FC9A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9ECD-4A1E-48D4-A64C-A1477E645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7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6D633-4651-F84B-C2BD-8E83B0F8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728AD-00D2-4005-B6BA-81A9EF64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AA51-A5DF-44DD-893F-CFC0F026F0B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E7630-A740-FF12-373A-1D7FE5B1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20FAB-3050-7F8C-FCFC-932185F3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9ECD-4A1E-48D4-A64C-A1477E645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81F1F1-01AD-6F6C-2F7C-28A3746B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AA51-A5DF-44DD-893F-CFC0F026F0B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75BF0B-B86F-B7AD-4307-44021B49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44D8D-020F-4276-D9EB-A7705667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9ECD-4A1E-48D4-A64C-A1477E645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5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56160-647E-D8B4-5B32-7DE46E013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D9267-DECC-EC72-DD93-65EBCDDCB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852C3-DBC9-8DC4-0C7D-1DF782F7F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DC878-6A10-D772-FA2E-B99ECD98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AA51-A5DF-44DD-893F-CFC0F026F0B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BB21A-FED7-C918-D820-729708D2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F1A63-F597-6562-43E4-BE25451C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9ECD-4A1E-48D4-A64C-A1477E645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1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0F6E-C18E-872D-0CB6-EE825BCF2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1CB2E-0504-DC54-7F30-2CD13F776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1856D-8258-B337-E87B-1DCC88571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44412-A239-61D5-A765-DEC3726B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AA51-A5DF-44DD-893F-CFC0F026F0B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D4B49-04B8-53A0-9C4F-8BD998BB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94C3D-9DFD-42FE-9840-8735FA15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9ECD-4A1E-48D4-A64C-A1477E645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5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5D0B1-7D18-87E6-576C-04FE0709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B9ED4-17F0-90FC-87C4-9945B8B4A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967D5-E2F1-E051-F6D4-54E1F3180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FAA51-A5DF-44DD-893F-CFC0F026F0B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3C35D-062D-DE23-3B61-AB9F98D3D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34BC8-3C89-FFA8-D760-F76926983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D9ECD-4A1E-48D4-A64C-A1477E645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5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46E6CAF-9D0A-6066-4C6E-597CBE597485}"/>
              </a:ext>
            </a:extLst>
          </p:cNvPr>
          <p:cNvGrpSpPr/>
          <p:nvPr/>
        </p:nvGrpSpPr>
        <p:grpSpPr>
          <a:xfrm>
            <a:off x="3124200" y="2777173"/>
            <a:ext cx="6048780" cy="1563368"/>
            <a:chOff x="3124200" y="2777173"/>
            <a:chExt cx="6048780" cy="1563368"/>
          </a:xfrm>
        </p:grpSpPr>
        <p:pic>
          <p:nvPicPr>
            <p:cNvPr id="4" name="Picture 3" descr="A graph showing different colored lines&#10;&#10;Description automatically generated">
              <a:extLst>
                <a:ext uri="{FF2B5EF4-FFF2-40B4-BE49-F238E27FC236}">
                  <a16:creationId xmlns:a16="http://schemas.microsoft.com/office/drawing/2014/main" id="{E33A15A4-56F9-6689-D687-0EDF9235B2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43" b="22265"/>
            <a:stretch/>
          </p:blipFill>
          <p:spPr bwMode="auto">
            <a:xfrm>
              <a:off x="3124200" y="2777173"/>
              <a:ext cx="5943600" cy="130365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05F8BF8-431A-D5F9-3FEC-AE75843949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5324"/>
            <a:stretch/>
          </p:blipFill>
          <p:spPr>
            <a:xfrm>
              <a:off x="3229379" y="4080828"/>
              <a:ext cx="5943601" cy="2597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8810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Charles Edge</dc:creator>
  <cp:lastModifiedBy>David Charles Edge</cp:lastModifiedBy>
  <cp:revision>1</cp:revision>
  <dcterms:created xsi:type="dcterms:W3CDTF">2023-10-19T16:29:39Z</dcterms:created>
  <dcterms:modified xsi:type="dcterms:W3CDTF">2023-10-19T18:04:31Z</dcterms:modified>
</cp:coreProperties>
</file>