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2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2B6C-D2AB-1E48-9AE8-FE1FA990D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53B57-0EE3-D83C-67C8-E3E83BDCE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D16B-D61C-0830-7CEE-6806F1CB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D335-601D-8A2D-B160-E59B48A4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557E-B3EA-8F0D-9EF7-15EB968B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A918-AAD7-9C6C-B7D2-5B26D55A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A6AEF-6864-C77D-5D48-6399C72AA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4E05-B7B4-8CFC-4CAD-973EAA36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60AA-769A-737B-D3E4-9790850F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A0CE-D23B-1A3A-99D9-BD9C913C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67644-432A-352E-0E69-B6A241DA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97285-DF19-5035-3829-CDCA7B3F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5FA0-6310-4DDC-28F6-4D60A587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E20C-3760-A6FD-45A3-7419F856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D721-426B-13CA-DDD1-03595D27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672A-AFEE-62E1-8828-92D6A2A5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79E3-1275-B071-DB74-6927E263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2D02-352A-E96E-204F-A6939D53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02A7-212A-554D-BA57-5D431578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3BAA-1B83-4AEA-DA90-A59A5522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4C71-D31F-7114-7404-57F411A5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22E8E-2C71-AF40-D4C4-417A807A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3B0D-C4ED-25D5-D4E6-8F250A46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ABD4-5B3E-5E33-83A4-1C838F3D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DF1F-BA85-23A2-408E-68D2D215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8F7F-9310-5F62-9FC1-DDC88AC0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B8B3-5CC9-A978-80B1-8BB20042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5D856-8177-A684-0A14-2072B244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1080-CC05-AA62-B046-066578E2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D439-DA83-F898-D907-110058FB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1BA8-A8F2-DFF2-E0A8-8CD6B31B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0ACC-4EBD-11C8-F073-B4514802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B5DA5-6478-77CD-A249-329F70FE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2238-3C44-3503-4326-654915E2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F1B71-ADE6-8EDD-4A66-FBE879B74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7D6F1-0231-E40B-A5CB-DE198940E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002D8-DC34-77B0-4E43-D538EA5E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ACFA-A856-3CC8-46E8-4EB73244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9D302-74B4-B09F-804B-B48493C7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2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941D-8C3E-5C15-1561-85893CDE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A39A3-5CE6-666B-930E-8EF9AB0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BD5C6-5C83-E68B-15A7-8BD85293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EBD2-F5E5-48E2-336F-8C798E74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F6FE8-4188-8EB8-4ED0-C81D4D6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E7A8A-0337-F3BF-4E9A-86FD5541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76E3F-D661-2DFA-2670-E7B7FA41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B57-426F-53B2-9B88-B5E3C76A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1C6D-79D9-4016-FB25-F374340F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0322-DF92-F876-6C62-501CD676C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E485-50E4-3A3F-5FA8-DFC2D28D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C25E-6A19-EA13-6435-62800339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3D4F3-0E05-D0CF-6DD3-68A1C928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E097-F7D2-19E3-5E1C-216C65FE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C95D4-D255-17A2-F850-EFF93E2F0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9EF4-FED0-5169-C871-F166D8A0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585C4-C1CD-944D-FCAC-DFE53596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DFFA8-6503-D745-2360-5DECBC25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2979E-A8F2-1ED2-CED9-ED91F2F0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8948A-6E8B-7AC0-58B0-D09F827F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56CE-AF84-9972-550A-DB7F7085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B594-16DA-CF77-C9F2-5D3EBDBE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9591C-3F4A-4F01-971D-F1C4BAAEB47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EE75-400F-DF51-DE3C-3DF75220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FBC3-3481-A9E8-4BE7-3DF354034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CCAA-EEA8-4EF1-A48D-3E7FC665B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71AD11C-B6EC-B4D9-278D-4DC209F19093}"/>
              </a:ext>
            </a:extLst>
          </p:cNvPr>
          <p:cNvGrpSpPr/>
          <p:nvPr/>
        </p:nvGrpSpPr>
        <p:grpSpPr>
          <a:xfrm>
            <a:off x="2964181" y="1190871"/>
            <a:ext cx="6113461" cy="4604500"/>
            <a:chOff x="2964181" y="1190871"/>
            <a:chExt cx="6113461" cy="46045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A0682C-93AF-EFC1-5021-5833E3002E60}"/>
                </a:ext>
              </a:extLst>
            </p:cNvPr>
            <p:cNvGrpSpPr/>
            <p:nvPr/>
          </p:nvGrpSpPr>
          <p:grpSpPr>
            <a:xfrm>
              <a:off x="2964181" y="1190871"/>
              <a:ext cx="6113461" cy="4604500"/>
              <a:chOff x="2964181" y="1190871"/>
              <a:chExt cx="6113461" cy="4604500"/>
            </a:xfrm>
          </p:grpSpPr>
          <p:pic>
            <p:nvPicPr>
              <p:cNvPr id="4" name="Picture 3" descr="A close-up of a graph&#10;&#10;Description automatically generated">
                <a:extLst>
                  <a:ext uri="{FF2B5EF4-FFF2-40B4-BE49-F238E27FC236}">
                    <a16:creationId xmlns:a16="http://schemas.microsoft.com/office/drawing/2014/main" id="{4F92A7C4-C90F-6BEF-101E-4F337BA528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6908"/>
              <a:stretch/>
            </p:blipFill>
            <p:spPr bwMode="auto">
              <a:xfrm>
                <a:off x="3114357" y="1190871"/>
                <a:ext cx="5963285" cy="29705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3FC25D-E317-6652-4B69-E9FBA2AE191E}"/>
                  </a:ext>
                </a:extLst>
              </p:cNvPr>
              <p:cNvSpPr/>
              <p:nvPr/>
            </p:nvSpPr>
            <p:spPr>
              <a:xfrm>
                <a:off x="5831633" y="4077478"/>
                <a:ext cx="485191" cy="167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E51243-9835-C8C5-D8DF-98E4916DAD69}"/>
                  </a:ext>
                </a:extLst>
              </p:cNvPr>
              <p:cNvSpPr/>
              <p:nvPr/>
            </p:nvSpPr>
            <p:spPr>
              <a:xfrm>
                <a:off x="4817963" y="4088921"/>
                <a:ext cx="485191" cy="167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F4797B-14C5-A3B8-597C-0E22FF8F93F9}"/>
                  </a:ext>
                </a:extLst>
              </p:cNvPr>
              <p:cNvSpPr txBox="1"/>
              <p:nvPr/>
            </p:nvSpPr>
            <p:spPr>
              <a:xfrm rot="16200000">
                <a:off x="8360138" y="2281065"/>
                <a:ext cx="12041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Individual Shell Series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E7DD3E-D9EB-4A7E-3C30-DFF16FE16F43}"/>
                  </a:ext>
                </a:extLst>
              </p:cNvPr>
              <p:cNvSpPr txBox="1"/>
              <p:nvPr/>
            </p:nvSpPr>
            <p:spPr>
              <a:xfrm>
                <a:off x="3413125" y="4172896"/>
                <a:ext cx="300082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900" dirty="0"/>
                  <a:t>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30B36-0267-93A0-727C-51F7EAB11DA4}"/>
                  </a:ext>
                </a:extLst>
              </p:cNvPr>
              <p:cNvSpPr txBox="1"/>
              <p:nvPr/>
            </p:nvSpPr>
            <p:spPr>
              <a:xfrm>
                <a:off x="3413125" y="4452627"/>
                <a:ext cx="300082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900" dirty="0"/>
                  <a:t>10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25DBAE1-8238-972A-DEBD-D7C22BF78A66}"/>
                  </a:ext>
                </a:extLst>
              </p:cNvPr>
              <p:cNvGrpSpPr/>
              <p:nvPr/>
            </p:nvGrpSpPr>
            <p:grpSpPr>
              <a:xfrm>
                <a:off x="3092585" y="4250091"/>
                <a:ext cx="5963285" cy="1545280"/>
                <a:chOff x="3114357" y="4161453"/>
                <a:chExt cx="5963285" cy="1545280"/>
              </a:xfrm>
            </p:grpSpPr>
            <p:pic>
              <p:nvPicPr>
                <p:cNvPr id="5" name="Picture 4" descr="A close-up of a graph&#10;&#10;Description automatically generated">
                  <a:extLst>
                    <a:ext uri="{FF2B5EF4-FFF2-40B4-BE49-F238E27FC236}">
                      <a16:creationId xmlns:a16="http://schemas.microsoft.com/office/drawing/2014/main" id="{73C411B7-4F9A-B64E-9681-B0605720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6426" b="2888"/>
                <a:stretch/>
              </p:blipFill>
              <p:spPr bwMode="auto">
                <a:xfrm>
                  <a:off x="3114357" y="4161453"/>
                  <a:ext cx="5963285" cy="13062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1490E8-5FC2-F880-5FD6-C38FE87573FF}"/>
                    </a:ext>
                  </a:extLst>
                </p:cNvPr>
                <p:cNvSpPr txBox="1"/>
                <p:nvPr/>
              </p:nvSpPr>
              <p:spPr>
                <a:xfrm>
                  <a:off x="5771100" y="5436297"/>
                  <a:ext cx="60625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dirty="0"/>
                    <a:t>Year (CE)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16D402-D23E-9564-98D2-D9A854E03840}"/>
                    </a:ext>
                  </a:extLst>
                </p:cNvPr>
                <p:cNvSpPr txBox="1"/>
                <p:nvPr/>
              </p:nvSpPr>
              <p:spPr>
                <a:xfrm>
                  <a:off x="3441979" y="4754424"/>
                  <a:ext cx="24237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900" dirty="0"/>
                    <a:t>9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A35B349-DB93-FBF2-21C3-20BB75ABFF2E}"/>
                    </a:ext>
                  </a:extLst>
                </p:cNvPr>
                <p:cNvSpPr txBox="1"/>
                <p:nvPr/>
              </p:nvSpPr>
              <p:spPr>
                <a:xfrm>
                  <a:off x="3441979" y="5035722"/>
                  <a:ext cx="242374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900" dirty="0"/>
                    <a:t>8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E9A4C5-2CA0-AF0B-1FDB-018589544934}"/>
                    </a:ext>
                  </a:extLst>
                </p:cNvPr>
                <p:cNvSpPr txBox="1"/>
                <p:nvPr/>
              </p:nvSpPr>
              <p:spPr>
                <a:xfrm>
                  <a:off x="3655218" y="5324337"/>
                  <a:ext cx="364656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750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97D4F-28C5-0A20-3A2D-874092D26DCB}"/>
                    </a:ext>
                  </a:extLst>
                </p:cNvPr>
                <p:cNvSpPr txBox="1"/>
                <p:nvPr/>
              </p:nvSpPr>
              <p:spPr>
                <a:xfrm>
                  <a:off x="4112418" y="5320881"/>
                  <a:ext cx="364656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850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6A628B3-49A0-6E10-E271-D79984AED934}"/>
                    </a:ext>
                  </a:extLst>
                </p:cNvPr>
                <p:cNvSpPr txBox="1"/>
                <p:nvPr/>
              </p:nvSpPr>
              <p:spPr>
                <a:xfrm>
                  <a:off x="4769966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1050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4D5B1-5678-F0F3-9771-16952E4E37EB}"/>
                    </a:ext>
                  </a:extLst>
                </p:cNvPr>
                <p:cNvSpPr txBox="1"/>
                <p:nvPr/>
              </p:nvSpPr>
              <p:spPr>
                <a:xfrm>
                  <a:off x="5200972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1100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D6BCC0-4010-5D10-7147-2AE0787557EB}"/>
                    </a:ext>
                  </a:extLst>
                </p:cNvPr>
                <p:cNvSpPr txBox="1"/>
                <p:nvPr/>
              </p:nvSpPr>
              <p:spPr>
                <a:xfrm>
                  <a:off x="5671503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1300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D2287EF-317F-E271-3242-F469BFEACB07}"/>
                    </a:ext>
                  </a:extLst>
                </p:cNvPr>
                <p:cNvSpPr txBox="1"/>
                <p:nvPr/>
              </p:nvSpPr>
              <p:spPr>
                <a:xfrm>
                  <a:off x="6241631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1750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3A30D6-F2DF-F6B1-4BB7-60486F3356B7}"/>
                    </a:ext>
                  </a:extLst>
                </p:cNvPr>
                <p:cNvSpPr txBox="1"/>
                <p:nvPr/>
              </p:nvSpPr>
              <p:spPr>
                <a:xfrm>
                  <a:off x="6696397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1800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3BD91A-F12E-FE03-81D7-FB286D5C74D3}"/>
                    </a:ext>
                  </a:extLst>
                </p:cNvPr>
                <p:cNvSpPr txBox="1"/>
                <p:nvPr/>
              </p:nvSpPr>
              <p:spPr>
                <a:xfrm>
                  <a:off x="7132166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1850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5B38040-578D-3EA5-C3CF-E82974167202}"/>
                    </a:ext>
                  </a:extLst>
                </p:cNvPr>
                <p:cNvSpPr txBox="1"/>
                <p:nvPr/>
              </p:nvSpPr>
              <p:spPr>
                <a:xfrm>
                  <a:off x="7586932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1900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8917C0-CC8B-949C-A8EF-4E32D17B9631}"/>
                    </a:ext>
                  </a:extLst>
                </p:cNvPr>
                <p:cNvSpPr txBox="1"/>
                <p:nvPr/>
              </p:nvSpPr>
              <p:spPr>
                <a:xfrm>
                  <a:off x="8044414" y="53208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1950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B467D4-1E3A-7193-75A7-41D53C76BACC}"/>
                    </a:ext>
                  </a:extLst>
                </p:cNvPr>
                <p:cNvSpPr txBox="1"/>
                <p:nvPr/>
              </p:nvSpPr>
              <p:spPr>
                <a:xfrm>
                  <a:off x="8480183" y="5324281"/>
                  <a:ext cx="495937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2000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7FF7F6D-A0D6-3981-0976-A1CF8B73635A}"/>
                    </a:ext>
                  </a:extLst>
                </p:cNvPr>
                <p:cNvSpPr txBox="1"/>
                <p:nvPr/>
              </p:nvSpPr>
              <p:spPr>
                <a:xfrm>
                  <a:off x="5778948" y="5475901"/>
                  <a:ext cx="63642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Year (CE)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EC0B48-259D-EEA8-E024-F9DDAB770C94}"/>
                    </a:ext>
                  </a:extLst>
                </p:cNvPr>
                <p:cNvSpPr txBox="1"/>
                <p:nvPr/>
              </p:nvSpPr>
              <p:spPr>
                <a:xfrm rot="16200000">
                  <a:off x="2983270" y="4646042"/>
                  <a:ext cx="63642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900" dirty="0"/>
                    <a:t>SST (˚C)</a:t>
                  </a:r>
                </a:p>
              </p:txBody>
            </p:sp>
          </p:grpSp>
          <p:pic>
            <p:nvPicPr>
              <p:cNvPr id="2" name="Picture 1" descr="A close-up of a graph&#10;&#10;Description automatically generated">
                <a:extLst>
                  <a:ext uri="{FF2B5EF4-FFF2-40B4-BE49-F238E27FC236}">
                    <a16:creationId xmlns:a16="http://schemas.microsoft.com/office/drawing/2014/main" id="{D8FF258E-3BAA-8177-3084-F16D463DC8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90" t="1033" r="8691" b="85005"/>
              <a:stretch/>
            </p:blipFill>
            <p:spPr bwMode="auto">
              <a:xfrm>
                <a:off x="5247557" y="1231431"/>
                <a:ext cx="3268981" cy="7811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" name="Picture 2" descr="A close-up of a graph&#10;&#10;Description automatically generated">
                <a:extLst>
                  <a:ext uri="{FF2B5EF4-FFF2-40B4-BE49-F238E27FC236}">
                    <a16:creationId xmlns:a16="http://schemas.microsoft.com/office/drawing/2014/main" id="{DB57D42D-924C-027E-27D7-262757BDED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3" t="788" r="63791" b="58556"/>
              <a:stretch/>
            </p:blipFill>
            <p:spPr bwMode="auto">
              <a:xfrm>
                <a:off x="3186068" y="1232807"/>
                <a:ext cx="2083861" cy="227467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35447C-77AB-CE33-66AC-BC9044105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9640" y="1246076"/>
                <a:ext cx="0" cy="5684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44C1FE-81B1-00A0-DF68-4178354A495E}"/>
                  </a:ext>
                </a:extLst>
              </p:cNvPr>
              <p:cNvCxnSpPr/>
              <p:nvPr/>
            </p:nvCxnSpPr>
            <p:spPr>
              <a:xfrm>
                <a:off x="8516538" y="1232807"/>
                <a:ext cx="23813" cy="3639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C894D03-1E29-1311-4867-ED4886E59D4C}"/>
                  </a:ext>
                </a:extLst>
              </p:cNvPr>
              <p:cNvCxnSpPr/>
              <p:nvPr/>
            </p:nvCxnSpPr>
            <p:spPr>
              <a:xfrm flipV="1">
                <a:off x="8540350" y="1801244"/>
                <a:ext cx="0" cy="122806"/>
              </a:xfrm>
              <a:prstGeom prst="line">
                <a:avLst/>
              </a:prstGeom>
              <a:ln w="476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000843-DCDE-8ACF-7B69-55965E84D104}"/>
                  </a:ext>
                </a:extLst>
              </p:cNvPr>
              <p:cNvSpPr txBox="1"/>
              <p:nvPr/>
            </p:nvSpPr>
            <p:spPr>
              <a:xfrm>
                <a:off x="2964181" y="4060342"/>
                <a:ext cx="485192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/>
                  <a:t>-1000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E3BF7D-4C2F-CA1F-4F29-9426412F97B8}"/>
                  </a:ext>
                </a:extLst>
              </p:cNvPr>
              <p:cNvSpPr txBox="1"/>
              <p:nvPr/>
            </p:nvSpPr>
            <p:spPr>
              <a:xfrm>
                <a:off x="6636867" y="4060342"/>
                <a:ext cx="485192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/>
                  <a:t>1000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82F6CD4-F599-4CEE-2DF5-857165A471DB}"/>
                  </a:ext>
                </a:extLst>
              </p:cNvPr>
              <p:cNvSpPr txBox="1"/>
              <p:nvPr/>
            </p:nvSpPr>
            <p:spPr>
              <a:xfrm>
                <a:off x="8480183" y="4052090"/>
                <a:ext cx="485192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/>
                  <a:t>2000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C8C7D1-2B33-19E1-52CE-A5003310A91B}"/>
                </a:ext>
              </a:extLst>
            </p:cNvPr>
            <p:cNvSpPr txBox="1"/>
            <p:nvPr/>
          </p:nvSpPr>
          <p:spPr>
            <a:xfrm>
              <a:off x="3391352" y="4568043"/>
              <a:ext cx="30008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/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5C48EF-423E-67D7-3136-32E4C8625C72}"/>
                </a:ext>
              </a:extLst>
            </p:cNvPr>
            <p:cNvSpPr txBox="1"/>
            <p:nvPr/>
          </p:nvSpPr>
          <p:spPr>
            <a:xfrm>
              <a:off x="3391351" y="4262947"/>
              <a:ext cx="30008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08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Charles Edge</dc:creator>
  <cp:lastModifiedBy>David Charles Edge</cp:lastModifiedBy>
  <cp:revision>3</cp:revision>
  <dcterms:created xsi:type="dcterms:W3CDTF">2023-10-19T16:32:44Z</dcterms:created>
  <dcterms:modified xsi:type="dcterms:W3CDTF">2023-10-20T00:08:20Z</dcterms:modified>
</cp:coreProperties>
</file>