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4D4C-07AE-7249-9F0D-0ED50C080E77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3C75-EB4F-1440-B7B0-BFB3D284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078" y="5125781"/>
            <a:ext cx="2630795" cy="1122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VISTA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078" y="4524749"/>
            <a:ext cx="2630795" cy="6010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Data Bridge</a:t>
            </a:r>
            <a:endParaRPr lang="en-US" b="1" dirty="0" smtClean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78" y="3923717"/>
            <a:ext cx="2630795" cy="601032"/>
          </a:xfrm>
          <a:prstGeom prst="rect">
            <a:avLst/>
          </a:prstGeom>
          <a:pattFill prst="ltVert">
            <a:fgClr>
              <a:prstClr val="black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8078" y="2721653"/>
            <a:ext cx="2630795" cy="6010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Warehouse</a:t>
            </a:r>
            <a:endParaRPr lang="en-US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8079" y="3322685"/>
            <a:ext cx="2630794" cy="6010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Rosetta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7106" y="5125781"/>
            <a:ext cx="2630795" cy="1122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VISTA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7106" y="4530425"/>
            <a:ext cx="2630795" cy="601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FM-API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(REST)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106" y="2721653"/>
            <a:ext cx="2630795" cy="601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VISTA Exchange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(Aggregator)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7106" y="3322685"/>
            <a:ext cx="2630795" cy="601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VISTA Metadata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(Server)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8697" y="241058"/>
            <a:ext cx="626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Helvetica Neue"/>
                <a:cs typeface="Helvetica Neue"/>
              </a:rPr>
              <a:t>CIS/ARK Transition Plan to VE Enterprise Architecture</a:t>
            </a:r>
            <a:endParaRPr lang="en-US" b="1" i="1" dirty="0"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5766" y="3906014"/>
            <a:ext cx="2630795" cy="601032"/>
          </a:xfrm>
          <a:prstGeom prst="rect">
            <a:avLst/>
          </a:prstGeom>
          <a:pattFill prst="ltVert">
            <a:fgClr>
              <a:prstClr val="black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3065" y="875381"/>
            <a:ext cx="2484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Closed Architecture</a:t>
            </a:r>
            <a:endParaRPr lang="en-US" sz="1600" b="1" dirty="0">
              <a:solidFill>
                <a:srgbClr val="FF0000"/>
              </a:solidFill>
              <a:latin typeface="Helvetica Neue"/>
              <a:cs typeface="Helvetica Neue"/>
            </a:endParaRPr>
          </a:p>
          <a:p>
            <a:r>
              <a:rPr lang="en-US" sz="1600" dirty="0" smtClean="0">
                <a:latin typeface="Helvetica Neue"/>
                <a:cs typeface="Helvetica Neue"/>
              </a:rPr>
              <a:t>Proprietary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Inflexible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Unidirectional data flow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Vendor-specific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Hard-coded data models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No </a:t>
            </a:r>
            <a:r>
              <a:rPr lang="en-US" sz="1600" dirty="0" smtClean="0">
                <a:latin typeface="Helvetica Neue"/>
                <a:cs typeface="Helvetica Neue"/>
              </a:rPr>
              <a:t>writeback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5766" y="832204"/>
            <a:ext cx="22933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Helvetica Neue"/>
                <a:cs typeface="Helvetica Neue"/>
              </a:rPr>
              <a:t>Open </a:t>
            </a:r>
            <a:r>
              <a:rPr lang="en-US" sz="1600" b="1" dirty="0" smtClean="0">
                <a:solidFill>
                  <a:srgbClr val="0000FF"/>
                </a:solidFill>
                <a:latin typeface="Helvetica Neue"/>
                <a:cs typeface="Helvetica Neue"/>
              </a:rPr>
              <a:t>Architecture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Open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Flexible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Bidirectional data flow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Vendor-agnostic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Flexible data models</a:t>
            </a:r>
          </a:p>
          <a:p>
            <a:r>
              <a:rPr lang="en-US" sz="1600" dirty="0" smtClean="0">
                <a:latin typeface="Helvetica Neue"/>
                <a:cs typeface="Helvetica Neue"/>
              </a:rPr>
              <a:t>Full writeback (FM API) 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8079" y="5131457"/>
            <a:ext cx="2630794" cy="323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FM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5766" y="5080420"/>
            <a:ext cx="2630794" cy="323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FM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8" y="4424368"/>
            <a:ext cx="125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Unidirectional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Proprietary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Vendor-specific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Hard-coded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Read-only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interfaces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1920" y="4446258"/>
            <a:ext cx="1462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Bi-directional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Open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Vendor-agnostic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General purpose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Read/write APIs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898" y="3411180"/>
            <a:ext cx="10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Hard-coded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vocabulary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81921" y="3377156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Flexible cross-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System metadata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76" y="2799465"/>
            <a:ext cx="129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Rigid data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Model (RDBMS)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9139" y="2749310"/>
            <a:ext cx="117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Flexible data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Modell (JSON)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241024" y="2914437"/>
            <a:ext cx="498944" cy="296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263704" y="3498614"/>
            <a:ext cx="498944" cy="296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252364" y="4707022"/>
            <a:ext cx="498944" cy="296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03001" y="4061481"/>
            <a:ext cx="1768983" cy="351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CIS-ARK (x 130)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6671" y="4038107"/>
            <a:ext cx="1768983" cy="351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CIS-ARK (x 130)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129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RMR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Richards</dc:creator>
  <cp:lastModifiedBy>Rafael Richards</cp:lastModifiedBy>
  <cp:revision>9</cp:revision>
  <dcterms:created xsi:type="dcterms:W3CDTF">2015-09-03T04:05:30Z</dcterms:created>
  <dcterms:modified xsi:type="dcterms:W3CDTF">2015-09-08T16:20:20Z</dcterms:modified>
</cp:coreProperties>
</file>