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E970-0862-A14A-8C9A-DE65BDFBCFEA}" type="datetimeFigureOut">
              <a:rPr lang="en-US" smtClean="0"/>
              <a:t>2014-02-10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222F-F03B-6641-B54C-A11D7900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7" descr="mcmg - 2y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" t="5072"/>
          <a:stretch>
            <a:fillRect/>
          </a:stretch>
        </p:blipFill>
        <p:spPr bwMode="auto">
          <a:xfrm>
            <a:off x="7305675" y="228600"/>
            <a:ext cx="18383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0" y="0"/>
            <a:ext cx="89916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76200" y="228599"/>
            <a:ext cx="8077200" cy="124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indent="-457200" eaLnBrk="0" hangingPunct="0"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0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34" charset="-128"/>
              </a:rPr>
              <a:t>Metagenomics</a:t>
            </a:r>
            <a:r>
              <a:rPr lang="en-US" sz="2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34" charset="-128"/>
              </a:rPr>
              <a:t> for </a:t>
            </a:r>
            <a:r>
              <a: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34" charset="-128"/>
              </a:rPr>
              <a:t>Greener</a:t>
            </a:r>
            <a:r>
              <a:rPr lang="en-US" sz="2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34" charset="-128"/>
              </a:rPr>
              <a:t> Production and Extraction of Hydrocarbon Energy:</a:t>
            </a:r>
          </a:p>
          <a:p>
            <a:pPr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1600" b="0" i="1" u="sng" dirty="0">
                <a:solidFill>
                  <a:srgbClr val="000066"/>
                </a:solidFill>
                <a:latin typeface="Arial" charset="0"/>
                <a:ea typeface="ＭＳ Ｐゴシック" pitchFamily="34" charset="-128"/>
              </a:rPr>
              <a:t>Creating Opportunities for Enhanced Recovery with Reduced Environmental Impact</a:t>
            </a:r>
            <a:endParaRPr lang="en-US" sz="1400" b="0" i="1" u="sng" dirty="0">
              <a:solidFill>
                <a:srgbClr val="000066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3078" name="Picture 28" descr="mcmg - 2y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6" t="6963" r="23860" b="17404"/>
          <a:stretch>
            <a:fillRect/>
          </a:stretch>
        </p:blipFill>
        <p:spPr bwMode="auto">
          <a:xfrm>
            <a:off x="8153400" y="152400"/>
            <a:ext cx="671513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2" descr="Gen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683" y="4032877"/>
            <a:ext cx="1151383" cy="69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033745"/>
            <a:ext cx="1113284" cy="69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4" y="4054749"/>
            <a:ext cx="1606408" cy="6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26" y="3127701"/>
            <a:ext cx="836300" cy="77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33"/>
          <a:stretch>
            <a:fillRect/>
          </a:stretch>
        </p:blipFill>
        <p:spPr bwMode="auto">
          <a:xfrm>
            <a:off x="5463132" y="2605188"/>
            <a:ext cx="1048496" cy="48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3650215"/>
            <a:ext cx="1691631" cy="3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2" descr="BVI02 RGB 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26" y="2605188"/>
            <a:ext cx="549212" cy="53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84" descr="cplogo_red-black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27" y="2605188"/>
            <a:ext cx="1655648" cy="56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3" b="24380"/>
          <a:stretch>
            <a:fillRect/>
          </a:stretch>
        </p:blipFill>
        <p:spPr bwMode="auto">
          <a:xfrm>
            <a:off x="4590330" y="3236974"/>
            <a:ext cx="1048495" cy="40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1" b="37082"/>
          <a:stretch>
            <a:fillRect/>
          </a:stretch>
        </p:blipFill>
        <p:spPr bwMode="auto">
          <a:xfrm>
            <a:off x="5971703" y="3318193"/>
            <a:ext cx="1079849" cy="34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35" y="2605188"/>
            <a:ext cx="1248209" cy="57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55" y="4078972"/>
            <a:ext cx="654380" cy="6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26" y="4162601"/>
            <a:ext cx="1348066" cy="56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41" y="3185759"/>
            <a:ext cx="1435440" cy="41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8" y="3592159"/>
            <a:ext cx="1241009" cy="2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5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2862807"/>
            <a:ext cx="1048495" cy="4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2755285" y="2140730"/>
            <a:ext cx="184150" cy="6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8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Hallam</dc:creator>
  <cp:lastModifiedBy>Steven Hallam</cp:lastModifiedBy>
  <cp:revision>1</cp:revision>
  <dcterms:created xsi:type="dcterms:W3CDTF">2014-02-10T23:07:14Z</dcterms:created>
  <dcterms:modified xsi:type="dcterms:W3CDTF">2014-02-10T23:09:56Z</dcterms:modified>
</cp:coreProperties>
</file>