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8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Pathway </a:t>
            </a:r>
            <a:r>
              <a:rPr lang="en-US" sz="3200" b="1" dirty="0"/>
              <a:t>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Candidate Bioinformatics</a:t>
            </a: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-t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</a:t>
            </a:r>
            <a:r>
              <a:rPr lang="en-US" dirty="0" smtClean="0"/>
              <a:t>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1_upper_euphotic_rxn.wide.txt</a:t>
            </a:r>
            <a:r>
              <a:rPr lang="en-US" dirty="0"/>
              <a:t>, </a:t>
            </a:r>
            <a:r>
              <a:rPr lang="en-US" dirty="0" err="1"/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dirty="0">
                <a:latin typeface="+mj-lt"/>
                <a:hlinkClick r:id="rId2"/>
              </a:rPr>
              <a:t>://biocyc.org/download-</a:t>
            </a:r>
            <a:r>
              <a:rPr lang="en-US" sz="1800" dirty="0" smtClean="0">
                <a:latin typeface="+mj-lt"/>
                <a:hlinkClick r:id="rId2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3"/>
              </a:rPr>
              <a:t>http://www.perl.org</a:t>
            </a:r>
            <a:r>
              <a:rPr lang="en-US" sz="1800" dirty="0" smtClean="0">
                <a:latin typeface="+mj-lt"/>
                <a:hlinkClick r:id="rId3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55576" y="2960948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1196751"/>
            <a:ext cx="5098326" cy="2143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Pathway Tools</a:t>
            </a:r>
            <a:endParaRPr lang="en-US" sz="2000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2483" y="3501008"/>
            <a:ext cx="7463933" cy="628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rule-based model on  on pathways class and completeness</a:t>
            </a:r>
            <a:endParaRPr lang="en-US" sz="1700" b="0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5213" y="3140968"/>
            <a:ext cx="2666306" cy="5266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Pathologic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60" y="4116536"/>
            <a:ext cx="560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smtClean="0"/>
              <a:t>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6745</TotalTime>
  <Words>826</Words>
  <Application>Microsoft Macintosh PowerPoint</Application>
  <PresentationFormat>On-screen Show (4:3)</PresentationFormat>
  <Paragraphs>201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1314</cp:revision>
  <dcterms:created xsi:type="dcterms:W3CDTF">2010-11-16T03:29:29Z</dcterms:created>
  <dcterms:modified xsi:type="dcterms:W3CDTF">2014-02-10T02:17:44Z</dcterms:modified>
</cp:coreProperties>
</file>