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68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5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3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4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3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4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elshanson/mp_tutorial/wiki/Pathway-Analys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551265/HOT_Sanger_ePGDBs.zip" TargetMode="External"/><Relationship Id="rId4" Type="http://schemas.openxmlformats.org/officeDocument/2006/relationships/hyperlink" Target="https://github.com/nielshanson/mp_tutorial/raw/master/pathway_analysis/code/extract_pathway_table_from_pgdb.pl" TargetMode="External"/><Relationship Id="rId5" Type="http://schemas.openxmlformats.org/officeDocument/2006/relationships/hyperlink" Target="https://github.com/nielshanson/mp_tutorial/raw/master/pathway_analysis/files/1_upper_euphotic_rxn.wide.txt" TargetMode="External"/><Relationship Id="rId6" Type="http://schemas.openxmlformats.org/officeDocument/2006/relationships/hyperlink" Target="https://github.com/nielshanson/mp_tutorial/raw/master/pathway_analysis/files/HOT_Sanger_rxn_log.wide.txt" TargetMode="External"/><Relationship Id="rId7" Type="http://schemas.openxmlformats.org/officeDocument/2006/relationships/hyperlink" Target="http://biocyc.org/download-bundle.shtml" TargetMode="External"/><Relationship Id="rId8" Type="http://schemas.openxmlformats.org/officeDocument/2006/relationships/hyperlink" Target="http://www.perl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nielshanson/mp_tutorial/raw/master/pathway_analysis/files/MetaPathways_Tutorial_Pathway_Analysi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Pathway </a:t>
            </a:r>
            <a:r>
              <a:rPr lang="en-US" sz="3200" b="1" dirty="0"/>
              <a:t>Analysis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 Bioinformatics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Tuesday, February 11 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6208638"/>
            <a:ext cx="5436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hlinkClick r:id="rId3"/>
              </a:rPr>
              <a:t>https://</a:t>
            </a:r>
            <a:r>
              <a:rPr lang="en-US" sz="1300" b="1" dirty="0" err="1">
                <a:hlinkClick r:id="rId3"/>
              </a:rPr>
              <a:t>github.com</a:t>
            </a:r>
            <a:r>
              <a:rPr lang="en-US" sz="1300" b="1" dirty="0">
                <a:hlinkClick r:id="rId3"/>
              </a:rPr>
              <a:t>/</a:t>
            </a:r>
            <a:r>
              <a:rPr lang="en-US" sz="1300" b="1" dirty="0" err="1">
                <a:hlinkClick r:id="rId3"/>
              </a:rPr>
              <a:t>nielshanson</a:t>
            </a:r>
            <a:r>
              <a:rPr lang="en-US" sz="1300" b="1" dirty="0">
                <a:hlinkClick r:id="rId3"/>
              </a:rPr>
              <a:t>/</a:t>
            </a:r>
            <a:r>
              <a:rPr lang="en-US" sz="1300" b="1" dirty="0" err="1">
                <a:hlinkClick r:id="rId3"/>
              </a:rPr>
              <a:t>mp_tutorial</a:t>
            </a:r>
            <a:r>
              <a:rPr lang="en-US" sz="1300" b="1" dirty="0">
                <a:hlinkClick r:id="rId3"/>
              </a:rPr>
              <a:t>/wiki/Pathway-Analysis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RXN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1.7.7.2-RXN	0	0	2	0	0	1	1</a:t>
            </a:r>
          </a:p>
          <a:p>
            <a:r>
              <a:rPr lang="en-US" sz="1000" dirty="0">
                <a:latin typeface="Courier"/>
                <a:cs typeface="Courier"/>
              </a:rPr>
              <a:t>PPGPPSYN-RXN	0	1	0	0	0	0	0</a:t>
            </a:r>
          </a:p>
          <a:p>
            <a:r>
              <a:rPr lang="en-US" sz="1000" dirty="0">
                <a:latin typeface="Courier"/>
                <a:cs typeface="Courier"/>
              </a:rPr>
              <a:t>RXN-6641	1	0	1	0	1	3	2</a:t>
            </a:r>
          </a:p>
          <a:p>
            <a:r>
              <a:rPr lang="en-US" sz="1000" dirty="0">
                <a:latin typeface="Courier"/>
                <a:cs typeface="Courier"/>
              </a:rPr>
              <a:t>RXN3DJ-170	1	0	0	0	0	0	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>
                <a:hlinkClick r:id="rId2"/>
              </a:rPr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>
                <a:hlinkClick r:id="rId4"/>
              </a:rPr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1_upper_euphotic_rxn.wide.txt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7"/>
              </a:rPr>
              <a:t>http</a:t>
            </a:r>
            <a:r>
              <a:rPr lang="en-US" sz="1800" dirty="0">
                <a:latin typeface="+mj-lt"/>
                <a:hlinkClick r:id="rId7"/>
              </a:rPr>
              <a:t>://biocyc.org/download-</a:t>
            </a:r>
            <a:r>
              <a:rPr lang="en-US" sz="1800" dirty="0" smtClean="0">
                <a:latin typeface="+mj-lt"/>
                <a:hlinkClick r:id="rId7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8"/>
              </a:rPr>
              <a:t>http://www.perl.org</a:t>
            </a:r>
            <a:r>
              <a:rPr lang="en-US" sz="1800" dirty="0" smtClean="0">
                <a:latin typeface="+mj-lt"/>
                <a:hlinkClick r:id="rId8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1664804"/>
            <a:ext cx="3168352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2" name="Picture 1" descr="pgdb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3" y="2132856"/>
            <a:ext cx="3387781" cy="30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04157" y="1196751"/>
            <a:ext cx="5098326" cy="2143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Genes operate within structure of metabolism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Pathway tools a software framework to integrate genomic annotations with </a:t>
            </a:r>
            <a:r>
              <a:rPr lang="en-US" sz="2400" dirty="0" err="1" smtClean="0"/>
              <a:t>MetaCyc</a:t>
            </a:r>
            <a:r>
              <a:rPr lang="en-US" sz="2400" dirty="0" smtClean="0"/>
              <a:t> pathways</a:t>
            </a:r>
          </a:p>
          <a:p>
            <a:pPr>
              <a:lnSpc>
                <a:spcPct val="120000"/>
              </a:lnSpc>
            </a:pPr>
            <a:r>
              <a:rPr lang="en-US" sz="2400" b="0" dirty="0" smtClean="0"/>
              <a:t>Data structure of Genes + Pathways:</a:t>
            </a:r>
            <a:br>
              <a:rPr lang="en-US" sz="2400" b="0" dirty="0" smtClean="0"/>
            </a:br>
            <a:r>
              <a:rPr lang="en-US" sz="2400" b="0" dirty="0" smtClean="0"/>
              <a:t>Pathway/Genome Database (PGDB)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03" y="1196752"/>
            <a:ext cx="2836689" cy="214385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Pathway Tools</a:t>
            </a:r>
            <a:endParaRPr lang="en-US" sz="2000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2483" y="3501008"/>
            <a:ext cx="7463933" cy="6284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rule-based model on  on pathways class and completeness</a:t>
            </a:r>
            <a:endParaRPr lang="en-US" sz="1700" b="0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05213" y="3140968"/>
            <a:ext cx="2666306" cy="52661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Pathologic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60" y="4116536"/>
            <a:ext cx="560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pic>
        <p:nvPicPr>
          <p:cNvPr id="6" name="Picture 5" descr="figure_X_aspects_of_a_ePGD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0760"/>
            <a:ext cx="8009690" cy="5112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6886</TotalTime>
  <Words>842</Words>
  <Application>Microsoft Macintosh PowerPoint</Application>
  <PresentationFormat>On-screen Show (4:3)</PresentationFormat>
  <Paragraphs>201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1319</cp:revision>
  <dcterms:created xsi:type="dcterms:W3CDTF">2010-11-16T03:29:29Z</dcterms:created>
  <dcterms:modified xsi:type="dcterms:W3CDTF">2014-02-11T05:43:08Z</dcterms:modified>
</cp:coreProperties>
</file>