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4"/>
  </p:notesMasterIdLst>
  <p:handoutMasterIdLst>
    <p:handoutMasterId r:id="rId5"/>
  </p:handoutMasterIdLst>
  <p:sldIdLst>
    <p:sldId id="364" r:id="rId2"/>
    <p:sldId id="365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996600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2" autoAdjust="0"/>
    <p:restoredTop sz="82779" autoAdjust="0"/>
  </p:normalViewPr>
  <p:slideViewPr>
    <p:cSldViewPr snapToObjects="1">
      <p:cViewPr>
        <p:scale>
          <a:sx n="125" d="100"/>
          <a:sy n="125" d="100"/>
        </p:scale>
        <p:origin x="-151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49B741-88AC-6046-8125-575B19BFA23B}" type="datetime1">
              <a:rPr lang="en-CA" smtClean="0"/>
              <a:t>14-02-07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2D7C3F-8DA1-1341-89A1-0A5CC39B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34768-8411-9743-9214-14D42A6AC634}" type="datetime1">
              <a:rPr lang="en-CA" smtClean="0"/>
              <a:t>14-02-07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59AB3E-9F2B-7F49-AEC8-85309F7C0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8" Type="http://schemas.openxmlformats.org/officeDocument/2006/relationships/image" Target="../media/image6.jpeg"/><Relationship Id="rId9" Type="http://schemas.openxmlformats.org/officeDocument/2006/relationships/image" Target="file:///\\localhost\Users\anngoncalves\Desktop\UBC%20PPT%20Templates%20explore\UBC_Cliff_Tritone_annedit.jp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file:///\\localhost\Users\anngoncalves\Desktop\UBC%20PPT%20Templates%20explore\graphic%20objects\FullSig.png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file:///\\localhost\Users\anngoncalves\Desktop\UBC%20PPT%20Templates%20explore\graphic%20objects\shield_B.pn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3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3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-3175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3"/>
            <a:ext cx="71326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0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88" y="950913"/>
            <a:ext cx="4230687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4" y="1841500"/>
            <a:ext cx="4022725" cy="21293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04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3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05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60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27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1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51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6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53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896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3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6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4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6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GEM_Calgary_Gebome_Alberta_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7" y="5890941"/>
            <a:ext cx="1259162" cy="829272"/>
          </a:xfrm>
          <a:prstGeom prst="rect">
            <a:avLst/>
          </a:prstGeom>
        </p:spPr>
      </p:pic>
      <p:pic>
        <p:nvPicPr>
          <p:cNvPr id="9" name="Picture 8" descr="pathway_tools_page_no.png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7" y="6208638"/>
            <a:ext cx="575158" cy="4766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388" y="2014975"/>
            <a:ext cx="8513762" cy="1125994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dirty="0" smtClean="0">
                <a:solidFill>
                  <a:srgbClr val="002040"/>
                </a:solidFill>
                <a:latin typeface="Arial" pitchFamily="34" charset="0"/>
                <a:ea typeface="Consolas" pitchFamily="-112" charset="0"/>
                <a:cs typeface="Arial" pitchFamily="34" charset="0"/>
              </a:rPr>
              <a:t>Hydrocarbon </a:t>
            </a:r>
            <a:r>
              <a:rPr lang="en-US" sz="3200" b="1" dirty="0" err="1" smtClean="0">
                <a:solidFill>
                  <a:srgbClr val="002040"/>
                </a:solidFill>
                <a:latin typeface="Arial" pitchFamily="34" charset="0"/>
                <a:ea typeface="Consolas" pitchFamily="-112" charset="0"/>
                <a:cs typeface="Arial" pitchFamily="34" charset="0"/>
              </a:rPr>
              <a:t>MetaPathways</a:t>
            </a:r>
            <a:r>
              <a:rPr lang="en-US" sz="3200" b="1" dirty="0" smtClean="0">
                <a:solidFill>
                  <a:srgbClr val="002040"/>
                </a:solidFill>
                <a:latin typeface="Arial" pitchFamily="34" charset="0"/>
                <a:ea typeface="Consolas" pitchFamily="-112" charset="0"/>
                <a:cs typeface="Arial" pitchFamily="34" charset="0"/>
              </a:rPr>
              <a:t> Tutorial</a:t>
            </a:r>
            <a:endParaRPr lang="en-US" sz="3200" b="1" dirty="0" smtClean="0">
              <a:solidFill>
                <a:srgbClr val="002040"/>
              </a:solidFill>
              <a:latin typeface="Arial" pitchFamily="34" charset="0"/>
              <a:ea typeface="Consolas" pitchFamily="-112" charset="0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06388" y="3645024"/>
            <a:ext cx="8228012" cy="21602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Niels W. Hanson</a:t>
            </a:r>
            <a:endParaRPr lang="en-US" sz="2400" b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Ph.D. 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Candidate</a:t>
            </a:r>
          </a:p>
          <a:p>
            <a:pPr algn="ctr"/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algn="ctr"/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Bioinformatic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s Training Program</a:t>
            </a: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The University of British Columbia, Vancouver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mWorkshopBerub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6104</TotalTime>
  <Words>23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MemWorkshopBerube</vt:lpstr>
      <vt:lpstr>PowerPoint Presentation</vt:lpstr>
      <vt:lpstr>PowerPoint Presentation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Fouling Study: Irreversible fouling and Lifetime of membrane</dc:title>
  <dc:creator>ami sobai</dc:creator>
  <cp:lastModifiedBy>Niels Hanson</cp:lastModifiedBy>
  <cp:revision>1278</cp:revision>
  <dcterms:created xsi:type="dcterms:W3CDTF">2010-11-16T03:29:29Z</dcterms:created>
  <dcterms:modified xsi:type="dcterms:W3CDTF">2014-02-08T02:40:46Z</dcterms:modified>
</cp:coreProperties>
</file>