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4" r:id="rId6"/>
    <p:sldId id="261" r:id="rId7"/>
    <p:sldId id="262" r:id="rId8"/>
    <p:sldId id="263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67957-0B63-4360-8866-0A47D76FE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C9283-82CA-467D-A72E-E7DB3E33F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0B274-E10C-4938-A9AC-FD79E19CE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D23F8-0286-4390-8C8C-20BEDBADDD27}" type="datetimeFigureOut">
              <a:rPr lang="en-GB" smtClean="0"/>
              <a:t>20/08/2018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27A3E-8353-4CF2-9017-4F2AD7FAC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DD660-BB36-412C-901B-440F3A4A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B5BA-FD19-4D7E-97AD-231B5786FA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466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672FA-CDDF-4FDF-9D74-A2774F2B1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3C0AE7-3BD8-4A15-8F20-B62C03F48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32A1E-C637-4AE1-A0A4-4CE5933B9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D23F8-0286-4390-8C8C-20BEDBADDD27}" type="datetimeFigureOut">
              <a:rPr lang="en-GB" smtClean="0"/>
              <a:t>20/08/2018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62C05-D826-4355-9460-DCBC60216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1AEC8-C9EA-4D57-A867-95BA062C6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B5BA-FD19-4D7E-97AD-231B5786FA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25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9A1721-5B0B-439D-BA13-DF374CC4F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86531-F372-4596-94D5-1ABD542C1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46AD9-960A-417B-A54A-F43BBC6A4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D23F8-0286-4390-8C8C-20BEDBADDD27}" type="datetimeFigureOut">
              <a:rPr lang="en-GB" smtClean="0"/>
              <a:t>20/08/2018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25DB6-BEDF-4AD5-8C90-35B2AE458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854E1-B1A4-4C70-A71B-1763CA18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B5BA-FD19-4D7E-97AD-231B5786FA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30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D1686-5AA3-4667-B351-E7B96986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364BC-AE47-474A-B705-63D47B650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4C44D-ECA8-4C31-9CF7-2CE8256A0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D23F8-0286-4390-8C8C-20BEDBADDD27}" type="datetimeFigureOut">
              <a:rPr lang="en-GB" smtClean="0"/>
              <a:t>20/08/2018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B2E40-35B4-4D44-8A73-AECED9DDA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E7A96-F90D-4171-9D5F-33F78AF21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B5BA-FD19-4D7E-97AD-231B5786FA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349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A80C4-0A81-48D0-866D-A17093CA3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45EB1-53CB-427B-ADC4-2648D72EA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D735C-AB45-4A1D-BD14-EBD3D1B8A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D23F8-0286-4390-8C8C-20BEDBADDD27}" type="datetimeFigureOut">
              <a:rPr lang="en-GB" smtClean="0"/>
              <a:t>20/08/2018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01ECF-3ADF-42AF-A2F6-F4B3C64E4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E7697-93EC-4B87-984C-7A5682B63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B5BA-FD19-4D7E-97AD-231B5786FA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4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7BDCF-6561-4248-B0A2-D2FB4B326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2B626-F3D9-47F4-8A43-3572E1D96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7CEE6-6550-4ABA-9B59-DF604D3B1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0ABC8-173C-4E6C-8595-52FF00513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D23F8-0286-4390-8C8C-20BEDBADDD27}" type="datetimeFigureOut">
              <a:rPr lang="en-GB" smtClean="0"/>
              <a:t>20/08/2018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999FB-8E66-4E1B-983A-C10CB0498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03B66-5CFC-463B-940F-0845EEB93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B5BA-FD19-4D7E-97AD-231B5786FA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00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8F421-A641-4868-9FFC-33611BDE6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741C3-7615-4698-99B4-C19EE89DE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A5E55-C084-410C-8076-ABECC6430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9C822-6EEB-4A11-ABDE-C055B7C8D3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7D985F-3512-49C2-884B-AA90201B34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059890-0A39-4202-8760-AE8CAE0F5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D23F8-0286-4390-8C8C-20BEDBADDD27}" type="datetimeFigureOut">
              <a:rPr lang="en-GB" smtClean="0"/>
              <a:t>20/08/2018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5C025C-CC41-4018-B5F9-02DE2A1C8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1C3CC9-FB8B-44FD-92F6-8620EE679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B5BA-FD19-4D7E-97AD-231B5786FA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5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A0331-0284-4D92-8388-B7C8A6EDA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EB26A-4AAC-49E8-9173-04654073D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D23F8-0286-4390-8C8C-20BEDBADDD27}" type="datetimeFigureOut">
              <a:rPr lang="en-GB" smtClean="0"/>
              <a:t>20/08/2018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9F619B-8A4E-41DA-938D-3E451ECF0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CE5ECE-76BE-4FA7-BA0A-E1B292FD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B5BA-FD19-4D7E-97AD-231B5786FA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284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211015-8DB2-48BA-8339-59EA1D167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D23F8-0286-4390-8C8C-20BEDBADDD27}" type="datetimeFigureOut">
              <a:rPr lang="en-GB" smtClean="0"/>
              <a:t>20/08/2018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E55C75-B85D-4D4B-8B12-923AA7EF8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76BAC-8331-405D-8682-884EE600B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B5BA-FD19-4D7E-97AD-231B5786FA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740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8F2B6-E9E8-41A2-AB74-A2369606C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4693A-8C4C-43B0-951F-AF95E2480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9B9C73-B2B7-47C0-B508-87866C9BB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D4180-A188-4344-ADD0-A64813302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D23F8-0286-4390-8C8C-20BEDBADDD27}" type="datetimeFigureOut">
              <a:rPr lang="en-GB" smtClean="0"/>
              <a:t>20/08/2018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3FDF4-EE6C-4B42-8BE3-560112EB6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42BDF-21CA-4303-B56C-CDC22927C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B5BA-FD19-4D7E-97AD-231B5786FA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665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7AC61-0EC3-44CC-805C-F0B188B1D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714A95-AB48-4709-AF99-AE61EB243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AA6DDB-FFE4-40A7-A6CB-B22BC8FAF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AE1B9E-3C66-4304-BDF3-303AEF801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D23F8-0286-4390-8C8C-20BEDBADDD27}" type="datetimeFigureOut">
              <a:rPr lang="en-GB" smtClean="0"/>
              <a:t>20/08/2018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0DB36-9112-41AD-B35E-95467FCD6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8DFBC-3497-4B62-86D6-84CB3488A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B5BA-FD19-4D7E-97AD-231B5786FA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336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D7E5EA-7FF6-44B7-881B-7DE6C4DA6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E3EF2-A55B-4596-B737-B4351AFA4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A9078-8898-4608-86E0-FCC7858485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D23F8-0286-4390-8C8C-20BEDBADDD27}" type="datetimeFigureOut">
              <a:rPr lang="en-GB" smtClean="0"/>
              <a:t>20/08/2018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61D1C-4098-41A5-BF67-C85E5637E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95BD3-AAC6-4DFF-834D-719B2B9570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2B5BA-FD19-4D7E-97AD-231B5786FA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706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5B7F33-301F-4184-8F3B-E62EB14F6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233" y="1568026"/>
            <a:ext cx="4979534" cy="372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417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996B5D-F492-4CD7-812A-D8405A7B5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248" y="0"/>
            <a:ext cx="5055752" cy="35314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5E69F7-4CA3-4B29-87D7-551C3AC7E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44672" cy="35314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D72C3F-DFD7-4AF8-A46E-7DC090DF5A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5055752" cy="35314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F8B341-77E5-4B89-B318-572D113D9D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328" y="3429000"/>
            <a:ext cx="5144672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104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5A3B2F-0519-4D1A-8AA2-F246C0A2B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44672" cy="35314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44D7DF-4B14-4CFC-8816-190806BC6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328" y="0"/>
            <a:ext cx="5144672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789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03B413-7A34-4962-9DBD-025A0DDC7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8999"/>
            <a:ext cx="5144672" cy="35314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882485-D42D-4889-A0EF-864C96F7A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328" y="0"/>
            <a:ext cx="5144672" cy="35314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C8A9B2-A5B2-44D2-B5EE-750DA4E2E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5144672" cy="35314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85A99E-36F1-4D59-9921-D8FA2B1AFF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624" y="3428999"/>
            <a:ext cx="5157375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351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106DE6-F511-442E-8FFA-B46EFDED0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425" y="1"/>
            <a:ext cx="4600574" cy="34652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75BE44-CB87-403F-8CDB-F0AFE22C0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24" y="3392784"/>
            <a:ext cx="4600576" cy="34652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DC76B2-3EDD-486D-88C5-028E045A6B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4600574" cy="34652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CF1263-8E4E-4077-9610-65A94E342A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425" y="3392785"/>
            <a:ext cx="4600574" cy="346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269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E5DC31-E8F3-4B56-A4E4-78EAE2017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503" y="3429000"/>
            <a:ext cx="4552495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33F254-1F10-423E-A995-1336BDC7B5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2616"/>
            <a:ext cx="4600800" cy="34653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693D74-B43D-4D83-943D-BA1A09ADE5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504" y="0"/>
            <a:ext cx="4552495" cy="342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7BF940-23B2-4328-BB20-B7795F9112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00800" cy="346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482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023CFC-9856-493B-9D90-23F098FD5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200" y="3392616"/>
            <a:ext cx="4600800" cy="34653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424B96-222E-4CF0-A284-0137748339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2616"/>
            <a:ext cx="4600800" cy="34653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9B3741-27DB-4709-B178-20D1097882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200" y="0"/>
            <a:ext cx="4600800" cy="34653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2CCBF4-1FC4-4645-97B2-13E4421009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00800" cy="346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662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351262-BA0C-4FB7-B396-79FD7F5DA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504" y="3429000"/>
            <a:ext cx="4552495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2FA128-9762-40CE-952A-CA93C3F6AC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1200"/>
            <a:ext cx="4602680" cy="3466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A782CB-850C-45FC-96A9-EF01AE9F75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504" y="0"/>
            <a:ext cx="4552495" cy="342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77CA64-325C-4AEF-AD99-9A084DA520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02680" cy="34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59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3E41E1-FDE1-4BB8-BB04-4CADBAB76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316" y="3518769"/>
            <a:ext cx="4602684" cy="34668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F96D5D-9EC2-4D5C-AE55-68AF7B552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1198"/>
            <a:ext cx="4602683" cy="34668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6A5DCE-AC5C-4505-A286-1567333669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318" y="0"/>
            <a:ext cx="4602681" cy="34668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54DE5B-EA84-4A03-9560-BA0A9546AD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02680" cy="34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609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8B3F828-AFC9-4474-A05A-8539490CC8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389"/>
          <a:stretch/>
        </p:blipFill>
        <p:spPr>
          <a:xfrm>
            <a:off x="1233360" y="0"/>
            <a:ext cx="9725280" cy="692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911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A7B58A-F1A0-4D89-90A2-675A573080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2" t="33349" r="912" b="33245"/>
          <a:stretch/>
        </p:blipFill>
        <p:spPr>
          <a:xfrm>
            <a:off x="1290637" y="30177"/>
            <a:ext cx="9610725" cy="679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907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829822-283F-4B79-B7AE-50D49ACB45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53"/>
          <a:stretch/>
        </p:blipFill>
        <p:spPr>
          <a:xfrm>
            <a:off x="1300162" y="85725"/>
            <a:ext cx="9591675" cy="677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88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EDFA35-D9F0-4EFE-8D55-4A7D876CA8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500"/>
          <a:stretch/>
        </p:blipFill>
        <p:spPr>
          <a:xfrm>
            <a:off x="1277852" y="38100"/>
            <a:ext cx="96362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417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A4EED8-1B29-41A3-93D9-A7474E454A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66" b="45555"/>
          <a:stretch/>
        </p:blipFill>
        <p:spPr>
          <a:xfrm>
            <a:off x="1162050" y="0"/>
            <a:ext cx="97503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005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D6DC0A-C36B-4CF8-BE32-4F96823873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72" b="18235"/>
          <a:stretch/>
        </p:blipFill>
        <p:spPr>
          <a:xfrm>
            <a:off x="1241231" y="104775"/>
            <a:ext cx="97095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59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CD2FB7-A36A-438B-A954-D5C93B23F3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250"/>
          <a:stretch/>
        </p:blipFill>
        <p:spPr>
          <a:xfrm>
            <a:off x="1241231" y="0"/>
            <a:ext cx="9736227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76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BF2957-2BD8-40A7-9B41-48F862770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328" y="-3579"/>
            <a:ext cx="5144672" cy="35314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447B90-01A2-4CCA-99B6-DE59CE34AE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80"/>
            <a:ext cx="5144672" cy="35314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965AF4-BB02-4FDF-9017-AA64FA79B6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5144672" cy="35314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A915DE-871E-43FA-8C05-C0E116F5C5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328" y="3429000"/>
            <a:ext cx="5144672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547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Greasley</dc:creator>
  <cp:lastModifiedBy>David Greasley</cp:lastModifiedBy>
  <cp:revision>6</cp:revision>
  <dcterms:created xsi:type="dcterms:W3CDTF">2018-08-20T20:29:33Z</dcterms:created>
  <dcterms:modified xsi:type="dcterms:W3CDTF">2018-08-20T21:15:51Z</dcterms:modified>
</cp:coreProperties>
</file>