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3" r:id="rId5"/>
    <p:sldId id="258" r:id="rId6"/>
    <p:sldId id="259" r:id="rId7"/>
    <p:sldId id="264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9956-B042-489F-8609-7D77E52FA32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F9BB-B56D-48D6-9D62-64DAB50B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0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9956-B042-489F-8609-7D77E52FA32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F9BB-B56D-48D6-9D62-64DAB50B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5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9956-B042-489F-8609-7D77E52FA32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F9BB-B56D-48D6-9D62-64DAB50B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0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9956-B042-489F-8609-7D77E52FA32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F9BB-B56D-48D6-9D62-64DAB50B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9956-B042-489F-8609-7D77E52FA32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F9BB-B56D-48D6-9D62-64DAB50B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6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9956-B042-489F-8609-7D77E52FA32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F9BB-B56D-48D6-9D62-64DAB50B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7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9956-B042-489F-8609-7D77E52FA32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F9BB-B56D-48D6-9D62-64DAB50B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4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9956-B042-489F-8609-7D77E52FA32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F9BB-B56D-48D6-9D62-64DAB50B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3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9956-B042-489F-8609-7D77E52FA32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F9BB-B56D-48D6-9D62-64DAB50B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4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9956-B042-489F-8609-7D77E52FA32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F9BB-B56D-48D6-9D62-64DAB50B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1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9956-B042-489F-8609-7D77E52FA32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F9BB-B56D-48D6-9D62-64DAB50B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2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9A9956-B042-489F-8609-7D77E52FA32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A6F9BB-B56D-48D6-9D62-64DAB50B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5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4BBF4A-D831-39A5-A61D-D7AFF4849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08" y="-15712"/>
            <a:ext cx="7202184" cy="688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5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EDE2-910B-AFA4-FD73-D6D86A38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17376"/>
          </a:xfrm>
        </p:spPr>
        <p:txBody>
          <a:bodyPr>
            <a:normAutofit fontScale="90000"/>
          </a:bodyPr>
          <a:lstStyle/>
          <a:p>
            <a:r>
              <a:rPr lang="en-US" dirty="0"/>
              <a:t>New Start Page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6DF89-7605-7AFE-34E0-97FDDC81C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82503"/>
            <a:ext cx="7886700" cy="5294460"/>
          </a:xfrm>
        </p:spPr>
        <p:txBody>
          <a:bodyPr/>
          <a:lstStyle/>
          <a:p>
            <a:r>
              <a:rPr lang="en-US" dirty="0"/>
              <a:t>Modify LAN Configuration</a:t>
            </a:r>
          </a:p>
          <a:p>
            <a:pPr lvl="1"/>
            <a:r>
              <a:rPr lang="en-US" dirty="0"/>
              <a:t>used for complex LANs used by very advanced users.</a:t>
            </a:r>
          </a:p>
          <a:p>
            <a:pPr lvl="1"/>
            <a:r>
              <a:rPr lang="en-US" dirty="0"/>
              <a:t>Allows selection of multiple segments and different ports for the discovery.</a:t>
            </a:r>
          </a:p>
          <a:p>
            <a:r>
              <a:rPr lang="en-US" dirty="0"/>
              <a:t>Scan LAN for </a:t>
            </a:r>
            <a:r>
              <a:rPr lang="en-US" dirty="0" err="1"/>
              <a:t>Kasa</a:t>
            </a:r>
            <a:r>
              <a:rPr lang="en-US" dirty="0"/>
              <a:t> devices and add</a:t>
            </a:r>
          </a:p>
          <a:p>
            <a:pPr lvl="1"/>
            <a:r>
              <a:rPr lang="en-US" dirty="0"/>
              <a:t>SCANS using UDP and (if there is a token will then queries cloud.</a:t>
            </a:r>
          </a:p>
          <a:p>
            <a:pPr lvl="1"/>
            <a:r>
              <a:rPr lang="en-US" dirty="0"/>
              <a:t>Cloud will not modify </a:t>
            </a:r>
            <a:r>
              <a:rPr lang="en-US" dirty="0" err="1"/>
              <a:t>defices</a:t>
            </a:r>
            <a:r>
              <a:rPr lang="en-US" dirty="0"/>
              <a:t> discovered in LAN.</a:t>
            </a:r>
          </a:p>
          <a:p>
            <a:r>
              <a:rPr lang="en-US" dirty="0"/>
              <a:t>Set Cloud Credentials</a:t>
            </a:r>
          </a:p>
          <a:p>
            <a:pPr lvl="1"/>
            <a:r>
              <a:rPr lang="en-US" dirty="0"/>
              <a:t>Optional.  Also enables CLOUD device control (token is required for that control)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1FAB54-ABDA-D485-4F60-F95F8F938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28" y="121202"/>
            <a:ext cx="7394944" cy="661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2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5006-712D-E702-1C38-8CBC07C39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44967"/>
          </a:xfrm>
        </p:spPr>
        <p:txBody>
          <a:bodyPr>
            <a:normAutofit fontScale="90000"/>
          </a:bodyPr>
          <a:lstStyle/>
          <a:p>
            <a:r>
              <a:rPr lang="en-US" dirty="0"/>
              <a:t>Add devices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52068-1F5F-00FB-F4D1-7A32737D6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10093"/>
            <a:ext cx="7886700" cy="5166870"/>
          </a:xfrm>
        </p:spPr>
        <p:txBody>
          <a:bodyPr/>
          <a:lstStyle/>
          <a:p>
            <a:r>
              <a:rPr lang="en-US" dirty="0"/>
              <a:t>Lists the found devices with IP (or CLOUD), port, and Signal Strength</a:t>
            </a:r>
          </a:p>
          <a:p>
            <a:r>
              <a:rPr lang="en-US" dirty="0"/>
              <a:t>Sample page was UDP discovery only (no cloud credentials set).</a:t>
            </a:r>
          </a:p>
          <a:p>
            <a:r>
              <a:rPr lang="en-US" dirty="0"/>
              <a:t>One device was missing, so I immediately selected Rescan for Additional </a:t>
            </a:r>
            <a:r>
              <a:rPr lang="en-US" dirty="0" err="1"/>
              <a:t>Kasa</a:t>
            </a:r>
            <a:r>
              <a:rPr lang="en-US" dirty="0"/>
              <a:t> Devices</a:t>
            </a:r>
          </a:p>
          <a:p>
            <a:pPr lvl="1"/>
            <a:r>
              <a:rPr lang="en-US" dirty="0"/>
              <a:t>See next page.  The missing device was found (Bed Fan)</a:t>
            </a:r>
          </a:p>
        </p:txBody>
      </p:sp>
    </p:spTree>
    <p:extLst>
      <p:ext uri="{BB962C8B-B14F-4D97-AF65-F5344CB8AC3E}">
        <p14:creationId xmlns:p14="http://schemas.microsoft.com/office/powerpoint/2010/main" val="172495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894F02-93FC-73AF-0D02-421924D96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233" y="0"/>
            <a:ext cx="7285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8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74BA82-3ADC-B263-870B-F8F299069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95250"/>
            <a:ext cx="78867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0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CFAD-EAED-760E-E639-39F1D9BA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38641"/>
          </a:xfrm>
        </p:spPr>
        <p:txBody>
          <a:bodyPr>
            <a:normAutofit fontScale="90000"/>
          </a:bodyPr>
          <a:lstStyle/>
          <a:p>
            <a:r>
              <a:rPr lang="en-US" dirty="0"/>
              <a:t>Add Credentials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60BFB-6B73-FFD1-0ED0-0D219B756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88828"/>
            <a:ext cx="7886700" cy="5188135"/>
          </a:xfrm>
        </p:spPr>
        <p:txBody>
          <a:bodyPr/>
          <a:lstStyle/>
          <a:p>
            <a:r>
              <a:rPr lang="en-US" dirty="0"/>
              <a:t>When valid credentials are entered will create a valid </a:t>
            </a:r>
            <a:r>
              <a:rPr lang="en-US" dirty="0" err="1"/>
              <a:t>Kasa</a:t>
            </a:r>
            <a:r>
              <a:rPr lang="en-US" dirty="0"/>
              <a:t> token</a:t>
            </a:r>
          </a:p>
          <a:p>
            <a:pPr lvl="1"/>
            <a:r>
              <a:rPr lang="en-US" dirty="0"/>
              <a:t>Automatically updates when the Email and/or Password are changed.</a:t>
            </a:r>
          </a:p>
          <a:p>
            <a:pPr lvl="1"/>
            <a:r>
              <a:rPr lang="en-US" dirty="0"/>
              <a:t>Enables cloud interface in APP (discovery) as well as devices</a:t>
            </a:r>
          </a:p>
          <a:p>
            <a:pPr lvl="1"/>
            <a:r>
              <a:rPr lang="en-US" dirty="0"/>
              <a:t>To disable cloud, simply change E-Mail address to an invalid value.</a:t>
            </a:r>
          </a:p>
        </p:txBody>
      </p:sp>
    </p:spTree>
    <p:extLst>
      <p:ext uri="{BB962C8B-B14F-4D97-AF65-F5344CB8AC3E}">
        <p14:creationId xmlns:p14="http://schemas.microsoft.com/office/powerpoint/2010/main" val="1529699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2027-A638-234E-E8E4-6A69DE0C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E5B78-6D5B-52E0-F482-62A83D621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54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186</Words>
  <Application>Microsoft Office PowerPoint</Application>
  <PresentationFormat>On-screen Show (4:3)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New Start Page Actions</vt:lpstr>
      <vt:lpstr>PowerPoint Presentation</vt:lpstr>
      <vt:lpstr>Add devices page</vt:lpstr>
      <vt:lpstr>PowerPoint Presentation</vt:lpstr>
      <vt:lpstr>PowerPoint Presentation</vt:lpstr>
      <vt:lpstr>Add Credentials Page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Gutheinz</dc:creator>
  <cp:lastModifiedBy>David Gutheinz</cp:lastModifiedBy>
  <cp:revision>1</cp:revision>
  <dcterms:created xsi:type="dcterms:W3CDTF">2024-03-11T15:37:45Z</dcterms:created>
  <dcterms:modified xsi:type="dcterms:W3CDTF">2024-03-11T16:03:26Z</dcterms:modified>
</cp:coreProperties>
</file>