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72" r:id="rId4"/>
    <p:sldId id="273" r:id="rId5"/>
    <p:sldId id="274" r:id="rId6"/>
    <p:sldId id="27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>
      <p:cViewPr>
        <p:scale>
          <a:sx n="81" d="100"/>
          <a:sy n="81" d="100"/>
        </p:scale>
        <p:origin x="754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4267199" cy="3048001"/>
          </a:xfrm>
        </p:spPr>
        <p:txBody>
          <a:bodyPr/>
          <a:lstStyle/>
          <a:p>
            <a:r>
              <a:rPr lang="en-US" dirty="0"/>
              <a:t>Covid19 global fingerprint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Prakruthi Burra, Izan Chalen, Rafael J. Gonzalez-Ricon, </a:t>
            </a:r>
          </a:p>
          <a:p>
            <a:r>
              <a:rPr lang="en-US"/>
              <a:t>Dave D. Istanto, Katiria Soto-Díaz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89D5-8279-4EBD-BF81-7D467DFD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BA0C8-66F8-423E-AA16-744A8389C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Fenotypical</a:t>
            </a:r>
            <a:r>
              <a:rPr lang="en-US" dirty="0"/>
              <a:t> Analysis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14E98-AE81-40BB-9BAE-2EC4AABC1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Data recompilation: Mortality, incidence, recovery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Social effect in epidemiology: Temperature, Economical, hospital accessibility, pollution level (Most affected countries)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Geomap</a:t>
            </a:r>
            <a:r>
              <a:rPr lang="en-US" dirty="0"/>
              <a:t>: Mortality, Incidence, Recovery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056AF-F1CD-4B5C-BBDA-53C3ABF89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Genotypical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1C707E-080F-47A1-98AD-DCF5C24B93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Alignment 400+ sequences (Gene identification)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Essential genes identification</a:t>
            </a:r>
            <a:r>
              <a:rPr lang="en-US" dirty="0">
                <a:sym typeface="Wingdings" panose="05000000000000000000" pitchFamily="2" charset="2"/>
              </a:rPr>
              <a:t> Covid2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Comparison: coding region variants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Distribution of hotspot missense mutations in different countries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Distribution and the allele frequencies in different countries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Geomap</a:t>
            </a:r>
            <a:r>
              <a:rPr lang="en-US" dirty="0">
                <a:sym typeface="Wingdings" panose="05000000000000000000" pitchFamily="2" charset="2"/>
              </a:rPr>
              <a:t> of mutations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3CDC8C-426F-4ACD-9A9D-6CED0E7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Fenotypic</a:t>
            </a:r>
            <a:r>
              <a:rPr lang="en-US" dirty="0"/>
              <a:t>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DF5E5-BD85-4779-8DBB-87390BDB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1ADD9-1169-4C52-9BD6-A234E1A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Epidemiological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67DC1-42A8-4C2E-BD54-504E4C940B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Mortality</a:t>
            </a:r>
          </a:p>
          <a:p>
            <a:r>
              <a:rPr lang="en-US" dirty="0"/>
              <a:t>Incidence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8A111-6085-43B8-8751-2B225D7E69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3CDC8C-426F-4ACD-9A9D-6CED0E7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Genotypic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DF5E5-BD85-4779-8DBB-87390BDB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4996891-9F67-4BFB-B3A1-CC16C8EAE3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865813" y="1074801"/>
            <a:ext cx="5638800" cy="4708398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074946F-E7D6-4F80-B39A-EF26CF6A0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04800"/>
            <a:ext cx="4495800" cy="13255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COVID2- Essential Genes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3498022"/>
              </p:ext>
            </p:extLst>
          </p:nvPr>
        </p:nvGraphicFramePr>
        <p:xfrm>
          <a:off x="6551612" y="357505"/>
          <a:ext cx="4800601" cy="6252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Ace2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 and cell entry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RBD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receptor binding domain in the spike protein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NSP2/3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 capability and differentiation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pp1a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structural proteins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6458226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pp1ab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structural proteins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6279082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DPP4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 entry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3595306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 entry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4067306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TMPRSS2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cleavage of trimmer S protein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0919853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cathepsin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endocytosis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942433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TLR3/7/8/9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genome in the endosome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4744194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RIGI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recognition of viral genome in the cytoplasm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3310563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MDA5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recognition of viral genome in the cytoplasm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48422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recognition of viral genome in the cytoplasm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9521428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TRIF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signaling recruitment adaptor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5993866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MAVS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signaling recruitment adaptor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41178847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signaling recruitment adaptor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137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MyD88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signaling recruitment adaptor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1515747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NFkB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signaling recruitment adaptor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7598456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IRF3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signaling recruitment adaptor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6652238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IFNa/b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signaling recruitment adaptor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309469082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4212" y="1981200"/>
            <a:ext cx="4648200" cy="4343400"/>
          </a:xfrm>
        </p:spPr>
        <p:txBody>
          <a:bodyPr/>
          <a:lstStyle/>
          <a:p>
            <a:r>
              <a:rPr lang="en-US" dirty="0"/>
              <a:t>Mutation detection across all the sequences 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226</Words>
  <Application>Microsoft Office PowerPoint</Application>
  <PresentationFormat>Custom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World Presentation 16x9</vt:lpstr>
      <vt:lpstr>Covid19 global fingerprint</vt:lpstr>
      <vt:lpstr>General strategy</vt:lpstr>
      <vt:lpstr>Fenotypic Analysis</vt:lpstr>
      <vt:lpstr>Epidemiological Approach</vt:lpstr>
      <vt:lpstr>Genotypic Analysis</vt:lpstr>
      <vt:lpstr>PowerPoint Presentation</vt:lpstr>
      <vt:lpstr>COVID2- Essential 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global fingerprint</dc:title>
  <dc:creator>Katiria Soto-Diaz</dc:creator>
  <cp:lastModifiedBy>Katiria Soto-Diaz</cp:lastModifiedBy>
  <cp:revision>6</cp:revision>
  <dcterms:created xsi:type="dcterms:W3CDTF">2020-04-11T20:06:59Z</dcterms:created>
  <dcterms:modified xsi:type="dcterms:W3CDTF">2020-04-11T23:12:56Z</dcterms:modified>
</cp:coreProperties>
</file>