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D8DF-29F0-4D74-B74B-F14FFDEAF8A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3532-817B-4E0F-9681-44DF4C56F7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oogle.ca/url?sa=i&amp;rct=j&amp;q=&amp;esrc=s&amp;source=images&amp;cd=&amp;cad=rja&amp;uact=8&amp;ved=0ahUKEwjRpdDGs-rRAhUC2oMKHWmVD1EQjRwIBw&amp;url=https%3A%2F%2Fwww.youtube.com%2Fwatch%3Fv%3Dv9df3M61ODs&amp;bvm=bv.145822982,d.amc&amp;psig=AFQjCNHD2rnc41RChepoO0TVrBO8tXU2nQ&amp;ust=148588400222299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ore.steampowered.com/app/207610/" TargetMode="External"/><Relationship Id="rId2" Type="http://schemas.openxmlformats.org/officeDocument/2006/relationships/hyperlink" Target="http://www.newgrounds.com/portal/view/61586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tallychoice.com/games/tharsis" TargetMode="External"/><Relationship Id="rId4" Type="http://schemas.openxmlformats.org/officeDocument/2006/relationships/hyperlink" Target="http://www.kongregate.com/games/sarahnorthway/rebuild-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ore.steampowered.com/app/282070/" TargetMode="External"/><Relationship Id="rId2" Type="http://schemas.openxmlformats.org/officeDocument/2006/relationships/hyperlink" Target="http://www.molleindustria.org/everydaythesamedream/everydaythesamedrea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299085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Quandary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438400"/>
            <a:ext cx="8534400" cy="3581400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quan·da·ry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ˈ</a:t>
            </a:r>
            <a:r>
              <a:rPr lang="en-US" sz="2000" dirty="0" err="1">
                <a:solidFill>
                  <a:schemeClr val="bg1"/>
                </a:solidFill>
              </a:rPr>
              <a:t>kwänd</a:t>
            </a:r>
            <a:r>
              <a:rPr lang="en-US" sz="2000" dirty="0">
                <a:solidFill>
                  <a:schemeClr val="bg1"/>
                </a:solidFill>
              </a:rPr>
              <a:t>(ə)</a:t>
            </a:r>
            <a:r>
              <a:rPr lang="en-US" sz="2000" dirty="0" err="1">
                <a:solidFill>
                  <a:schemeClr val="bg1"/>
                </a:solidFill>
              </a:rPr>
              <a:t>rē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noun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noun: </a:t>
            </a:r>
            <a:r>
              <a:rPr lang="en-US" sz="2000" b="1" dirty="0">
                <a:solidFill>
                  <a:schemeClr val="bg1"/>
                </a:solidFill>
              </a:rPr>
              <a:t>quandary</a:t>
            </a:r>
            <a:r>
              <a:rPr lang="en-US" sz="2000" dirty="0">
                <a:solidFill>
                  <a:schemeClr val="bg1"/>
                </a:solidFill>
              </a:rPr>
              <a:t>; plural noun: </a:t>
            </a:r>
            <a:r>
              <a:rPr lang="en-US" sz="2000" b="1" dirty="0">
                <a:solidFill>
                  <a:schemeClr val="bg1"/>
                </a:solidFill>
              </a:rPr>
              <a:t>quandaries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 state of perplexity or uncertainty over what to do in a difficult situation.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"Kate is </a:t>
            </a:r>
            <a:r>
              <a:rPr lang="en-US" sz="2000" b="1" dirty="0">
                <a:solidFill>
                  <a:schemeClr val="bg1"/>
                </a:solidFill>
              </a:rPr>
              <a:t>in a quandary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synonyms</a:t>
            </a:r>
            <a:r>
              <a:rPr lang="en-US" sz="2000" dirty="0" smtClean="0">
                <a:solidFill>
                  <a:schemeClr val="bg1"/>
                </a:solidFill>
              </a:rPr>
              <a:t>: predicament</a:t>
            </a:r>
            <a:r>
              <a:rPr lang="en-US" sz="2000" dirty="0">
                <a:solidFill>
                  <a:schemeClr val="bg1"/>
                </a:solidFill>
              </a:rPr>
              <a:t>, plight, difficult situation, awkward </a:t>
            </a:r>
            <a:r>
              <a:rPr lang="en-US" sz="2000" dirty="0" smtClean="0">
                <a:solidFill>
                  <a:schemeClr val="bg1"/>
                </a:solidFill>
              </a:rPr>
              <a:t>situation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 Proulx\Desktop\feature164_cannibal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00200"/>
            <a:ext cx="5219700" cy="38137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Concept Pitch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2004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Survival , Strategy and Management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Post-Apocalypse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Play as leader of a group of survivors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Dilemma: Not enough food.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“Do we eat one of our own?”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Research and 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43000"/>
            <a:ext cx="3810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Decision making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David Proulx\Desktop\no-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4706937" cy="2163763"/>
          </a:xfrm>
          <a:prstGeom prst="rect">
            <a:avLst/>
          </a:prstGeom>
          <a:noFill/>
        </p:spPr>
      </p:pic>
      <p:pic>
        <p:nvPicPr>
          <p:cNvPr id="2053" name="Picture 5" descr="C:\Users\David Proulx\Desktop\tellta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14800"/>
            <a:ext cx="4191000" cy="235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Research and 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6934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             Stategy and Management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4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905000"/>
            <a:ext cx="4038599" cy="2187631"/>
          </a:xfrm>
          <a:prstGeom prst="rect">
            <a:avLst/>
          </a:prstGeom>
          <a:noFill/>
        </p:spPr>
      </p:pic>
      <p:pic>
        <p:nvPicPr>
          <p:cNvPr id="19458" name="Picture 2" descr="C:\Users\David Proulx\Desktop\tharsis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4973638" cy="2222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Research and 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6934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             		Art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483" name="Picture 3" descr="C:\Users\David Proulx\Desktop\ANA_1501_This-war-of-m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657600"/>
            <a:ext cx="3733799" cy="2815907"/>
          </a:xfrm>
          <a:prstGeom prst="rect">
            <a:avLst/>
          </a:prstGeom>
          <a:noFill/>
        </p:spPr>
      </p:pic>
      <p:pic>
        <p:nvPicPr>
          <p:cNvPr id="20484" name="Picture 4" descr="C:\Users\David Proulx\Desktop\ever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828800"/>
            <a:ext cx="4495800" cy="1723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Scope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Modular Approach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Base Skeleton, Open possibility of adding more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Time given for details and polish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 Diagram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524000" y="1295400"/>
          <a:ext cx="5911001" cy="4867275"/>
        </p:xfrm>
        <a:graphic>
          <a:graphicData uri="http://schemas.openxmlformats.org/presentationml/2006/ole">
            <p:oleObj spid="_x0000_s4097" name="Acrobat Document" r:id="rId3" imgW="5447995" imgH="4486161" progId="AcroExch.Document.DC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Image: Wizards of the Coast, “Village Cannibals” from </a:t>
            </a:r>
            <a:r>
              <a:rPr lang="en-US" sz="1800" i="1" dirty="0" smtClean="0">
                <a:solidFill>
                  <a:schemeClr val="bg1"/>
                </a:solidFill>
              </a:rPr>
              <a:t>Magic the Gathering: Innistrad</a:t>
            </a:r>
          </a:p>
          <a:p>
            <a:endParaRPr lang="en-US" sz="1800" i="1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StuStuTheBloo, “no-one has to die” ,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http://www.newgrounds.com/portal/view/615863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Telltale’s “The Walking Dead” , 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hlinkClick r:id="rId3"/>
              </a:rPr>
              <a:t>http://store.steampowered.com/app/207610/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Sarah Northway,  “Rebuild 2”,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hlinkClick r:id="rId4"/>
              </a:rPr>
              <a:t>http://www.kongregate.com/games/sarahnorthway/rebuild-2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Choice Provisions,  “Tharsis”,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hlinkClick r:id="rId5"/>
              </a:rPr>
              <a:t>https://totallychoice.com/games/tharsis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Molleindustria</a:t>
            </a:r>
            <a:r>
              <a:rPr lang="en-US" sz="1800" dirty="0" smtClean="0">
                <a:solidFill>
                  <a:schemeClr val="bg1"/>
                </a:solidFill>
              </a:rPr>
              <a:t>, “Every Day the Same Dream”,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http://www.molleindustria.org/everydaythesamedream/everydaythesamedream.html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11 Bit Studios, “This War of Mine” ,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hlinkClick r:id="rId3"/>
              </a:rPr>
              <a:t>http://store.steampowered.com/app/282070/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156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Adobe Acrobat Document</vt:lpstr>
      <vt:lpstr>Quandary</vt:lpstr>
      <vt:lpstr>Concept Pitch</vt:lpstr>
      <vt:lpstr>Research and Inspiration</vt:lpstr>
      <vt:lpstr>Research and Inspiration</vt:lpstr>
      <vt:lpstr>Research and Inspiration</vt:lpstr>
      <vt:lpstr>Project Scope</vt:lpstr>
      <vt:lpstr>Class Diagram</vt:lpstr>
      <vt:lpstr>Sources</vt:lpstr>
      <vt:lpstr>Sources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Quandary</dc:title>
  <dc:creator>David Proulx</dc:creator>
  <cp:lastModifiedBy>David Proulx</cp:lastModifiedBy>
  <cp:revision>11</cp:revision>
  <dcterms:created xsi:type="dcterms:W3CDTF">2017-01-30T16:56:48Z</dcterms:created>
  <dcterms:modified xsi:type="dcterms:W3CDTF">2017-01-30T19:21:48Z</dcterms:modified>
</cp:coreProperties>
</file>