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4"/>
  </p:sldMasterIdLst>
  <p:notesMasterIdLst>
    <p:notesMasterId r:id="rId24"/>
  </p:notesMasterIdLst>
  <p:handoutMasterIdLst>
    <p:handoutMasterId r:id="rId25"/>
  </p:handoutMasterIdLst>
  <p:sldIdLst>
    <p:sldId id="315" r:id="rId5"/>
    <p:sldId id="266" r:id="rId6"/>
    <p:sldId id="317" r:id="rId7"/>
    <p:sldId id="318" r:id="rId8"/>
    <p:sldId id="271" r:id="rId9"/>
    <p:sldId id="309" r:id="rId10"/>
    <p:sldId id="256" r:id="rId11"/>
    <p:sldId id="312" r:id="rId12"/>
    <p:sldId id="319" r:id="rId13"/>
    <p:sldId id="320" r:id="rId14"/>
    <p:sldId id="321" r:id="rId15"/>
    <p:sldId id="305" r:id="rId16"/>
    <p:sldId id="322" r:id="rId17"/>
    <p:sldId id="310" r:id="rId18"/>
    <p:sldId id="323" r:id="rId19"/>
    <p:sldId id="316" r:id="rId20"/>
    <p:sldId id="324" r:id="rId21"/>
    <p:sldId id="313" r:id="rId22"/>
    <p:sldId id="29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 id="{5AA1BD55-57CD-466E-0725-B6CBA11E0D12}" name="Lauren Weldy (ALLEGIS GROUP SERVICES)" initials="LW" userId="S::v-lweldy@microsoft.com::07a2285c-a352-4b96-8658-ecc34365c15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EDEB"/>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5D9E9D-485C-4567-9C5B-A9CEB27BAC36}" v="17" dt="2025-04-06T19:45:36.196"/>
  </p1510:revLst>
</p1510:revInfo>
</file>

<file path=ppt/tableStyles.xml><?xml version="1.0" encoding="utf-8"?>
<a:tblStyleLst xmlns:a="http://schemas.openxmlformats.org/drawingml/2006/main" def="{8A107856-5554-42FB-B03E-39F5DBC370B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88" autoAdjust="0"/>
  </p:normalViewPr>
  <p:slideViewPr>
    <p:cSldViewPr snapToGrid="0">
      <p:cViewPr varScale="1">
        <p:scale>
          <a:sx n="48" d="100"/>
          <a:sy n="48" d="100"/>
        </p:scale>
        <p:origin x="1292" y="264"/>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3149"/>
    </p:cViewPr>
  </p:sorterViewPr>
  <p:notesViewPr>
    <p:cSldViewPr snapToGrid="0">
      <p:cViewPr>
        <p:scale>
          <a:sx n="1" d="2"/>
          <a:sy n="1" d="2"/>
        </p:scale>
        <p:origin x="2640" y="28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Praise Ebiringa" userId="7082ed98adbf5fba" providerId="LiveId" clId="{205D9E9D-485C-4567-9C5B-A9CEB27BAC36}"/>
    <pc:docChg chg="undo custSel addSld delSld modSld sldOrd">
      <pc:chgData name="David Praise Ebiringa" userId="7082ed98adbf5fba" providerId="LiveId" clId="{205D9E9D-485C-4567-9C5B-A9CEB27BAC36}" dt="2025-04-06T19:47:26.093" v="7865" actId="113"/>
      <pc:docMkLst>
        <pc:docMk/>
      </pc:docMkLst>
      <pc:sldChg chg="modSp mod">
        <pc:chgData name="David Praise Ebiringa" userId="7082ed98adbf5fba" providerId="LiveId" clId="{205D9E9D-485C-4567-9C5B-A9CEB27BAC36}" dt="2025-04-06T05:50:40.152" v="2107" actId="255"/>
        <pc:sldMkLst>
          <pc:docMk/>
          <pc:sldMk cId="3111549375" sldId="256"/>
        </pc:sldMkLst>
        <pc:spChg chg="mod">
          <ac:chgData name="David Praise Ebiringa" userId="7082ed98adbf5fba" providerId="LiveId" clId="{205D9E9D-485C-4567-9C5B-A9CEB27BAC36}" dt="2025-04-06T05:50:16.730" v="2032" actId="20577"/>
          <ac:spMkLst>
            <pc:docMk/>
            <pc:sldMk cId="3111549375" sldId="256"/>
            <ac:spMk id="6" creationId="{7C94F61A-46C1-B831-7EC4-687DF1C757C5}"/>
          </ac:spMkLst>
        </pc:spChg>
        <pc:spChg chg="mod">
          <ac:chgData name="David Praise Ebiringa" userId="7082ed98adbf5fba" providerId="LiveId" clId="{205D9E9D-485C-4567-9C5B-A9CEB27BAC36}" dt="2025-04-06T05:50:40.152" v="2107" actId="255"/>
          <ac:spMkLst>
            <pc:docMk/>
            <pc:sldMk cId="3111549375" sldId="256"/>
            <ac:spMk id="7" creationId="{0814B6A3-5F3E-4909-8ED5-87FE82492264}"/>
          </ac:spMkLst>
        </pc:spChg>
      </pc:sldChg>
      <pc:sldChg chg="addSp modSp mod setBg">
        <pc:chgData name="David Praise Ebiringa" userId="7082ed98adbf5fba" providerId="LiveId" clId="{205D9E9D-485C-4567-9C5B-A9CEB27BAC36}" dt="2025-04-06T06:20:32.751" v="4270" actId="27614"/>
        <pc:sldMkLst>
          <pc:docMk/>
          <pc:sldMk cId="3318299500" sldId="266"/>
        </pc:sldMkLst>
        <pc:spChg chg="mod">
          <ac:chgData name="David Praise Ebiringa" userId="7082ed98adbf5fba" providerId="LiveId" clId="{205D9E9D-485C-4567-9C5B-A9CEB27BAC36}" dt="2025-04-06T06:20:26.345" v="4269" actId="26606"/>
          <ac:spMkLst>
            <pc:docMk/>
            <pc:sldMk cId="3318299500" sldId="266"/>
            <ac:spMk id="4" creationId="{FFDE6B89-9484-4E50-8387-C55E031D8549}"/>
          </ac:spMkLst>
        </pc:spChg>
        <pc:spChg chg="mod">
          <ac:chgData name="David Praise Ebiringa" userId="7082ed98adbf5fba" providerId="LiveId" clId="{205D9E9D-485C-4567-9C5B-A9CEB27BAC36}" dt="2025-04-06T06:20:26.345" v="4269" actId="26606"/>
          <ac:spMkLst>
            <pc:docMk/>
            <pc:sldMk cId="3318299500" sldId="266"/>
            <ac:spMk id="5" creationId="{30EB58E2-A9A0-481A-8B5B-381B836CE40B}"/>
          </ac:spMkLst>
        </pc:spChg>
        <pc:spChg chg="add">
          <ac:chgData name="David Praise Ebiringa" userId="7082ed98adbf5fba" providerId="LiveId" clId="{205D9E9D-485C-4567-9C5B-A9CEB27BAC36}" dt="2025-04-06T06:20:26.345" v="4269" actId="26606"/>
          <ac:spMkLst>
            <pc:docMk/>
            <pc:sldMk cId="3318299500" sldId="266"/>
            <ac:spMk id="12" creationId="{EF1BAF6F-6275-4646-9C59-331B29B9550F}"/>
          </ac:spMkLst>
        </pc:spChg>
        <pc:spChg chg="add">
          <ac:chgData name="David Praise Ebiringa" userId="7082ed98adbf5fba" providerId="LiveId" clId="{205D9E9D-485C-4567-9C5B-A9CEB27BAC36}" dt="2025-04-06T06:20:26.345" v="4269" actId="26606"/>
          <ac:spMkLst>
            <pc:docMk/>
            <pc:sldMk cId="3318299500" sldId="266"/>
            <ac:spMk id="14" creationId="{099405E2-1A96-4DBA-A9DC-4C2A1B421CA9}"/>
          </ac:spMkLst>
        </pc:spChg>
        <pc:spChg chg="add">
          <ac:chgData name="David Praise Ebiringa" userId="7082ed98adbf5fba" providerId="LiveId" clId="{205D9E9D-485C-4567-9C5B-A9CEB27BAC36}" dt="2025-04-06T06:20:26.345" v="4269" actId="26606"/>
          <ac:spMkLst>
            <pc:docMk/>
            <pc:sldMk cId="3318299500" sldId="266"/>
            <ac:spMk id="16" creationId="{BCF4857D-F003-4CA1-82AB-00900B1008BA}"/>
          </ac:spMkLst>
        </pc:spChg>
        <pc:spChg chg="add">
          <ac:chgData name="David Praise Ebiringa" userId="7082ed98adbf5fba" providerId="LiveId" clId="{205D9E9D-485C-4567-9C5B-A9CEB27BAC36}" dt="2025-04-06T06:20:26.345" v="4269" actId="26606"/>
          <ac:spMkLst>
            <pc:docMk/>
            <pc:sldMk cId="3318299500" sldId="266"/>
            <ac:spMk id="18" creationId="{79855050-A75B-4DD0-9B56-8B1C7722D884}"/>
          </ac:spMkLst>
        </pc:spChg>
        <pc:spChg chg="add">
          <ac:chgData name="David Praise Ebiringa" userId="7082ed98adbf5fba" providerId="LiveId" clId="{205D9E9D-485C-4567-9C5B-A9CEB27BAC36}" dt="2025-04-06T06:20:26.345" v="4269" actId="26606"/>
          <ac:spMkLst>
            <pc:docMk/>
            <pc:sldMk cId="3318299500" sldId="266"/>
            <ac:spMk id="20" creationId="{5E6738EB-6FF0-4AF9-8462-57F4494B88B2}"/>
          </ac:spMkLst>
        </pc:spChg>
        <pc:spChg chg="add">
          <ac:chgData name="David Praise Ebiringa" userId="7082ed98adbf5fba" providerId="LiveId" clId="{205D9E9D-485C-4567-9C5B-A9CEB27BAC36}" dt="2025-04-06T06:20:26.345" v="4269" actId="26606"/>
          <ac:spMkLst>
            <pc:docMk/>
            <pc:sldMk cId="3318299500" sldId="266"/>
            <ac:spMk id="22" creationId="{DB791336-FCAA-4174-9303-B3F374861110}"/>
          </ac:spMkLst>
        </pc:spChg>
        <pc:spChg chg="add">
          <ac:chgData name="David Praise Ebiringa" userId="7082ed98adbf5fba" providerId="LiveId" clId="{205D9E9D-485C-4567-9C5B-A9CEB27BAC36}" dt="2025-04-06T06:20:26.345" v="4269" actId="26606"/>
          <ac:spMkLst>
            <pc:docMk/>
            <pc:sldMk cId="3318299500" sldId="266"/>
            <ac:spMk id="24" creationId="{CA212158-300D-44D0-9CCE-472C3F669EE1}"/>
          </ac:spMkLst>
        </pc:spChg>
        <pc:spChg chg="add">
          <ac:chgData name="David Praise Ebiringa" userId="7082ed98adbf5fba" providerId="LiveId" clId="{205D9E9D-485C-4567-9C5B-A9CEB27BAC36}" dt="2025-04-06T06:20:26.345" v="4269" actId="26606"/>
          <ac:spMkLst>
            <pc:docMk/>
            <pc:sldMk cId="3318299500" sldId="266"/>
            <ac:spMk id="26" creationId="{988521F4-D44A-42C5-9BDB-5CA25554098B}"/>
          </ac:spMkLst>
        </pc:spChg>
        <pc:picChg chg="add mod">
          <ac:chgData name="David Praise Ebiringa" userId="7082ed98adbf5fba" providerId="LiveId" clId="{205D9E9D-485C-4567-9C5B-A9CEB27BAC36}" dt="2025-04-06T06:20:32.751" v="4270" actId="27614"/>
          <ac:picMkLst>
            <pc:docMk/>
            <pc:sldMk cId="3318299500" sldId="266"/>
            <ac:picMk id="2" creationId="{F6513A34-76BF-B211-3994-4C57E7C91DD6}"/>
          </ac:picMkLst>
        </pc:picChg>
      </pc:sldChg>
      <pc:sldChg chg="addSp delSp modSp mod setBg modClrScheme addAnim delDesignElem chgLayout">
        <pc:chgData name="David Praise Ebiringa" userId="7082ed98adbf5fba" providerId="LiveId" clId="{205D9E9D-485C-4567-9C5B-A9CEB27BAC36}" dt="2025-04-06T06:18:31.863" v="4266" actId="20577"/>
        <pc:sldMkLst>
          <pc:docMk/>
          <pc:sldMk cId="2779792646" sldId="271"/>
        </pc:sldMkLst>
        <pc:spChg chg="add del mod ord">
          <ac:chgData name="David Praise Ebiringa" userId="7082ed98adbf5fba" providerId="LiveId" clId="{205D9E9D-485C-4567-9C5B-A9CEB27BAC36}" dt="2025-04-06T05:37:29.311" v="1899" actId="700"/>
          <ac:spMkLst>
            <pc:docMk/>
            <pc:sldMk cId="2779792646" sldId="271"/>
            <ac:spMk id="3" creationId="{F619EAC4-22FA-7DD4-9318-EB9900A5404A}"/>
          </ac:spMkLst>
        </pc:spChg>
        <pc:spChg chg="add del mod ord">
          <ac:chgData name="David Praise Ebiringa" userId="7082ed98adbf5fba" providerId="LiveId" clId="{205D9E9D-485C-4567-9C5B-A9CEB27BAC36}" dt="2025-04-06T05:37:45.191" v="1900" actId="700"/>
          <ac:spMkLst>
            <pc:docMk/>
            <pc:sldMk cId="2779792646" sldId="271"/>
            <ac:spMk id="6" creationId="{86BA8DD3-2F16-9736-3B15-8A77A56FD150}"/>
          </ac:spMkLst>
        </pc:spChg>
        <pc:spChg chg="add del mod ord">
          <ac:chgData name="David Praise Ebiringa" userId="7082ed98adbf5fba" providerId="LiveId" clId="{205D9E9D-485C-4567-9C5B-A9CEB27BAC36}" dt="2025-04-06T05:38:49.089" v="1904"/>
          <ac:spMkLst>
            <pc:docMk/>
            <pc:sldMk cId="2779792646" sldId="271"/>
            <ac:spMk id="7" creationId="{4BB9F9FC-7161-47B8-E609-56BD54F6B499}"/>
          </ac:spMkLst>
        </pc:spChg>
        <pc:spChg chg="add del mod">
          <ac:chgData name="David Praise Ebiringa" userId="7082ed98adbf5fba" providerId="LiveId" clId="{205D9E9D-485C-4567-9C5B-A9CEB27BAC36}" dt="2025-04-06T05:39:43.811" v="1911"/>
          <ac:spMkLst>
            <pc:docMk/>
            <pc:sldMk cId="2779792646" sldId="271"/>
            <ac:spMk id="10" creationId="{C7E94D12-5774-88EA-4BA2-BA318B9C4971}"/>
          </ac:spMkLst>
        </pc:spChg>
        <pc:spChg chg="mod ord">
          <ac:chgData name="David Praise Ebiringa" userId="7082ed98adbf5fba" providerId="LiveId" clId="{205D9E9D-485C-4567-9C5B-A9CEB27BAC36}" dt="2025-04-06T05:50:00.331" v="1997" actId="120"/>
          <ac:spMkLst>
            <pc:docMk/>
            <pc:sldMk cId="2779792646" sldId="271"/>
            <ac:spMk id="14" creationId="{331CEB84-49DC-40A9-B2F0-D573658AE999}"/>
          </ac:spMkLst>
        </pc:spChg>
        <pc:spChg chg="mod ord">
          <ac:chgData name="David Praise Ebiringa" userId="7082ed98adbf5fba" providerId="LiveId" clId="{205D9E9D-485C-4567-9C5B-A9CEB27BAC36}" dt="2025-04-06T06:18:31.863" v="4266" actId="20577"/>
          <ac:spMkLst>
            <pc:docMk/>
            <pc:sldMk cId="2779792646" sldId="271"/>
            <ac:spMk id="15" creationId="{B7886DF7-FA3D-4AD1-AEC1-578EA3AC8C7D}"/>
          </ac:spMkLst>
        </pc:spChg>
        <pc:spChg chg="add">
          <ac:chgData name="David Praise Ebiringa" userId="7082ed98adbf5fba" providerId="LiveId" clId="{205D9E9D-485C-4567-9C5B-A9CEB27BAC36}" dt="2025-04-06T05:41:06.546" v="1913" actId="26606"/>
          <ac:spMkLst>
            <pc:docMk/>
            <pc:sldMk cId="2779792646" sldId="271"/>
            <ac:spMk id="17" creationId="{1ED69555-EE48-4B19-812B-4E1068DBF976}"/>
          </ac:spMkLst>
        </pc:spChg>
        <pc:spChg chg="add">
          <ac:chgData name="David Praise Ebiringa" userId="7082ed98adbf5fba" providerId="LiveId" clId="{205D9E9D-485C-4567-9C5B-A9CEB27BAC36}" dt="2025-04-06T05:41:06.546" v="1913" actId="26606"/>
          <ac:spMkLst>
            <pc:docMk/>
            <pc:sldMk cId="2779792646" sldId="271"/>
            <ac:spMk id="18" creationId="{57AEB73D-F521-4B19-820F-12DB6BCC8406}"/>
          </ac:spMkLst>
        </pc:spChg>
        <pc:spChg chg="add">
          <ac:chgData name="David Praise Ebiringa" userId="7082ed98adbf5fba" providerId="LiveId" clId="{205D9E9D-485C-4567-9C5B-A9CEB27BAC36}" dt="2025-04-06T05:41:06.546" v="1913" actId="26606"/>
          <ac:spMkLst>
            <pc:docMk/>
            <pc:sldMk cId="2779792646" sldId="271"/>
            <ac:spMk id="19" creationId="{6B72EEBA-3A5D-41CE-8465-A45A0F65674E}"/>
          </ac:spMkLst>
        </pc:spChg>
        <pc:spChg chg="add">
          <ac:chgData name="David Praise Ebiringa" userId="7082ed98adbf5fba" providerId="LiveId" clId="{205D9E9D-485C-4567-9C5B-A9CEB27BAC36}" dt="2025-04-06T05:33:07.839" v="1727" actId="26606"/>
          <ac:spMkLst>
            <pc:docMk/>
            <pc:sldMk cId="2779792646" sldId="271"/>
            <ac:spMk id="20" creationId="{1ED69555-EE48-4B19-812B-4E1068DBF976}"/>
          </ac:spMkLst>
        </pc:spChg>
        <pc:spChg chg="add">
          <ac:chgData name="David Praise Ebiringa" userId="7082ed98adbf5fba" providerId="LiveId" clId="{205D9E9D-485C-4567-9C5B-A9CEB27BAC36}" dt="2025-04-06T05:41:06.546" v="1913" actId="26606"/>
          <ac:spMkLst>
            <pc:docMk/>
            <pc:sldMk cId="2779792646" sldId="271"/>
            <ac:spMk id="21" creationId="{CA22F210-7186-4074-94C5-FAD2C2EB15B2}"/>
          </ac:spMkLst>
        </pc:spChg>
        <pc:spChg chg="add del">
          <ac:chgData name="David Praise Ebiringa" userId="7082ed98adbf5fba" providerId="LiveId" clId="{205D9E9D-485C-4567-9C5B-A9CEB27BAC36}" dt="2025-04-06T05:37:29.311" v="1899" actId="700"/>
          <ac:spMkLst>
            <pc:docMk/>
            <pc:sldMk cId="2779792646" sldId="271"/>
            <ac:spMk id="22" creationId="{57AEB73D-F521-4B19-820F-12DB6BCC8406}"/>
          </ac:spMkLst>
        </pc:spChg>
        <pc:spChg chg="add">
          <ac:chgData name="David Praise Ebiringa" userId="7082ed98adbf5fba" providerId="LiveId" clId="{205D9E9D-485C-4567-9C5B-A9CEB27BAC36}" dt="2025-04-06T05:41:06.546" v="1913" actId="26606"/>
          <ac:spMkLst>
            <pc:docMk/>
            <pc:sldMk cId="2779792646" sldId="271"/>
            <ac:spMk id="23" creationId="{7ED93057-B056-4D1D-B0DA-F1619DAAF5A1}"/>
          </ac:spMkLst>
        </pc:spChg>
        <pc:spChg chg="add del">
          <ac:chgData name="David Praise Ebiringa" userId="7082ed98adbf5fba" providerId="LiveId" clId="{205D9E9D-485C-4567-9C5B-A9CEB27BAC36}" dt="2025-04-06T05:37:29.311" v="1899" actId="700"/>
          <ac:spMkLst>
            <pc:docMk/>
            <pc:sldMk cId="2779792646" sldId="271"/>
            <ac:spMk id="24" creationId="{6B72EEBA-3A5D-41CE-8465-A45A0F65674E}"/>
          </ac:spMkLst>
        </pc:spChg>
        <pc:spChg chg="add">
          <ac:chgData name="David Praise Ebiringa" userId="7082ed98adbf5fba" providerId="LiveId" clId="{205D9E9D-485C-4567-9C5B-A9CEB27BAC36}" dt="2025-04-06T05:41:06.546" v="1913" actId="26606"/>
          <ac:spMkLst>
            <pc:docMk/>
            <pc:sldMk cId="2779792646" sldId="271"/>
            <ac:spMk id="25" creationId="{F5B41592-BC5E-4AE2-8CA7-91C73FD8F744}"/>
          </ac:spMkLst>
        </pc:spChg>
        <pc:spChg chg="add del">
          <ac:chgData name="David Praise Ebiringa" userId="7082ed98adbf5fba" providerId="LiveId" clId="{205D9E9D-485C-4567-9C5B-A9CEB27BAC36}" dt="2025-04-06T05:37:29.311" v="1899" actId="700"/>
          <ac:spMkLst>
            <pc:docMk/>
            <pc:sldMk cId="2779792646" sldId="271"/>
            <ac:spMk id="26" creationId="{CA22F210-7186-4074-94C5-FAD2C2EB15B2}"/>
          </ac:spMkLst>
        </pc:spChg>
        <pc:spChg chg="add">
          <ac:chgData name="David Praise Ebiringa" userId="7082ed98adbf5fba" providerId="LiveId" clId="{205D9E9D-485C-4567-9C5B-A9CEB27BAC36}" dt="2025-04-06T05:41:06.546" v="1913" actId="26606"/>
          <ac:spMkLst>
            <pc:docMk/>
            <pc:sldMk cId="2779792646" sldId="271"/>
            <ac:spMk id="27" creationId="{CB574A3D-9991-4D4A-91DF-0D0DE47DB31E}"/>
          </ac:spMkLst>
        </pc:spChg>
        <pc:spChg chg="add del">
          <ac:chgData name="David Praise Ebiringa" userId="7082ed98adbf5fba" providerId="LiveId" clId="{205D9E9D-485C-4567-9C5B-A9CEB27BAC36}" dt="2025-04-06T05:37:29.311" v="1899" actId="700"/>
          <ac:spMkLst>
            <pc:docMk/>
            <pc:sldMk cId="2779792646" sldId="271"/>
            <ac:spMk id="28" creationId="{7ED93057-B056-4D1D-B0DA-F1619DAAF5A1}"/>
          </ac:spMkLst>
        </pc:spChg>
        <pc:spChg chg="add">
          <ac:chgData name="David Praise Ebiringa" userId="7082ed98adbf5fba" providerId="LiveId" clId="{205D9E9D-485C-4567-9C5B-A9CEB27BAC36}" dt="2025-04-06T05:41:06.546" v="1913" actId="26606"/>
          <ac:spMkLst>
            <pc:docMk/>
            <pc:sldMk cId="2779792646" sldId="271"/>
            <ac:spMk id="29" creationId="{D5A56255-4961-41E1-887B-7319F23C909E}"/>
          </ac:spMkLst>
        </pc:spChg>
        <pc:spChg chg="add del">
          <ac:chgData name="David Praise Ebiringa" userId="7082ed98adbf5fba" providerId="LiveId" clId="{205D9E9D-485C-4567-9C5B-A9CEB27BAC36}" dt="2025-04-06T05:37:29.311" v="1899" actId="700"/>
          <ac:spMkLst>
            <pc:docMk/>
            <pc:sldMk cId="2779792646" sldId="271"/>
            <ac:spMk id="30" creationId="{F5B41592-BC5E-4AE2-8CA7-91C73FD8F744}"/>
          </ac:spMkLst>
        </pc:spChg>
        <pc:spChg chg="add del">
          <ac:chgData name="David Praise Ebiringa" userId="7082ed98adbf5fba" providerId="LiveId" clId="{205D9E9D-485C-4567-9C5B-A9CEB27BAC36}" dt="2025-04-06T05:37:29.311" v="1899" actId="700"/>
          <ac:spMkLst>
            <pc:docMk/>
            <pc:sldMk cId="2779792646" sldId="271"/>
            <ac:spMk id="32" creationId="{CB574A3D-9991-4D4A-91DF-0D0DE47DB31E}"/>
          </ac:spMkLst>
        </pc:spChg>
        <pc:spChg chg="add del">
          <ac:chgData name="David Praise Ebiringa" userId="7082ed98adbf5fba" providerId="LiveId" clId="{205D9E9D-485C-4567-9C5B-A9CEB27BAC36}" dt="2025-04-06T05:37:29.311" v="1899" actId="700"/>
          <ac:spMkLst>
            <pc:docMk/>
            <pc:sldMk cId="2779792646" sldId="271"/>
            <ac:spMk id="34" creationId="{D5A56255-4961-41E1-887B-7319F23C909E}"/>
          </ac:spMkLst>
        </pc:spChg>
        <pc:graphicFrameChg chg="add del mod modGraphic">
          <ac:chgData name="David Praise Ebiringa" userId="7082ed98adbf5fba" providerId="LiveId" clId="{205D9E9D-485C-4567-9C5B-A9CEB27BAC36}" dt="2025-04-06T05:38:33.707" v="1903" actId="21"/>
          <ac:graphicFrameMkLst>
            <pc:docMk/>
            <pc:sldMk cId="2779792646" sldId="271"/>
            <ac:graphicFrameMk id="4" creationId="{B49ECAE5-4366-2A8F-F5F9-AB26C6BCDD52}"/>
          </ac:graphicFrameMkLst>
        </pc:graphicFrameChg>
        <pc:picChg chg="del mod ord">
          <ac:chgData name="David Praise Ebiringa" userId="7082ed98adbf5fba" providerId="LiveId" clId="{205D9E9D-485C-4567-9C5B-A9CEB27BAC36}" dt="2025-04-06T05:34:01.885" v="1729" actId="21"/>
          <ac:picMkLst>
            <pc:docMk/>
            <pc:sldMk cId="2779792646" sldId="271"/>
            <ac:picMk id="5" creationId="{0CEB905B-7FDD-4B1A-96BF-B5A081A25FC8}"/>
          </ac:picMkLst>
        </pc:picChg>
        <pc:picChg chg="add del mod">
          <ac:chgData name="David Praise Ebiringa" userId="7082ed98adbf5fba" providerId="LiveId" clId="{205D9E9D-485C-4567-9C5B-A9CEB27BAC36}" dt="2025-04-06T05:39:27.652" v="1910" actId="21"/>
          <ac:picMkLst>
            <pc:docMk/>
            <pc:sldMk cId="2779792646" sldId="271"/>
            <ac:picMk id="8" creationId="{DE25F975-087B-487B-7593-A922529F3E39}"/>
          </ac:picMkLst>
        </pc:picChg>
        <pc:picChg chg="add mod ord">
          <ac:chgData name="David Praise Ebiringa" userId="7082ed98adbf5fba" providerId="LiveId" clId="{205D9E9D-485C-4567-9C5B-A9CEB27BAC36}" dt="2025-04-06T05:40:37.057" v="1912" actId="700"/>
          <ac:picMkLst>
            <pc:docMk/>
            <pc:sldMk cId="2779792646" sldId="271"/>
            <ac:picMk id="11" creationId="{D7D4E27C-803E-D009-CA67-00B533C4C550}"/>
          </ac:picMkLst>
        </pc:picChg>
      </pc:sldChg>
      <pc:sldChg chg="addSp delSp modSp mod setBg">
        <pc:chgData name="David Praise Ebiringa" userId="7082ed98adbf5fba" providerId="LiveId" clId="{205D9E9D-485C-4567-9C5B-A9CEB27BAC36}" dt="2025-04-06T19:46:46.619" v="7863" actId="1076"/>
        <pc:sldMkLst>
          <pc:docMk/>
          <pc:sldMk cId="798203993" sldId="295"/>
        </pc:sldMkLst>
        <pc:spChg chg="mod">
          <ac:chgData name="David Praise Ebiringa" userId="7082ed98adbf5fba" providerId="LiveId" clId="{205D9E9D-485C-4567-9C5B-A9CEB27BAC36}" dt="2025-04-06T19:46:09.577" v="7858" actId="26606"/>
          <ac:spMkLst>
            <pc:docMk/>
            <pc:sldMk cId="798203993" sldId="295"/>
            <ac:spMk id="4" creationId="{664081DB-1923-4878-AB15-AD54F35A1DC7}"/>
          </ac:spMkLst>
        </pc:spChg>
        <pc:spChg chg="mod">
          <ac:chgData name="David Praise Ebiringa" userId="7082ed98adbf5fba" providerId="LiveId" clId="{205D9E9D-485C-4567-9C5B-A9CEB27BAC36}" dt="2025-04-06T19:46:46.619" v="7863" actId="1076"/>
          <ac:spMkLst>
            <pc:docMk/>
            <pc:sldMk cId="798203993" sldId="295"/>
            <ac:spMk id="5" creationId="{5755816F-F516-477A-8EF2-D8CA20267590}"/>
          </ac:spMkLst>
        </pc:spChg>
        <pc:spChg chg="add">
          <ac:chgData name="David Praise Ebiringa" userId="7082ed98adbf5fba" providerId="LiveId" clId="{205D9E9D-485C-4567-9C5B-A9CEB27BAC36}" dt="2025-04-06T19:46:09.577" v="7858" actId="26606"/>
          <ac:spMkLst>
            <pc:docMk/>
            <pc:sldMk cId="798203993" sldId="295"/>
            <ac:spMk id="10" creationId="{0786F82F-1B47-46ED-8EAE-53EF71E59E9A}"/>
          </ac:spMkLst>
        </pc:spChg>
        <pc:spChg chg="add del">
          <ac:chgData name="David Praise Ebiringa" userId="7082ed98adbf5fba" providerId="LiveId" clId="{205D9E9D-485C-4567-9C5B-A9CEB27BAC36}" dt="2025-04-06T19:46:20.706" v="7861" actId="26606"/>
          <ac:spMkLst>
            <pc:docMk/>
            <pc:sldMk cId="798203993" sldId="295"/>
            <ac:spMk id="12" creationId="{EF1BAF6F-6275-4646-9C59-331B29B9550F}"/>
          </ac:spMkLst>
        </pc:spChg>
        <pc:spChg chg="del">
          <ac:chgData name="David Praise Ebiringa" userId="7082ed98adbf5fba" providerId="LiveId" clId="{205D9E9D-485C-4567-9C5B-A9CEB27BAC36}" dt="2025-04-06T19:46:20.706" v="7861" actId="26606"/>
          <ac:spMkLst>
            <pc:docMk/>
            <pc:sldMk cId="798203993" sldId="295"/>
            <ac:spMk id="14" creationId="{099405E2-1A96-4DBA-A9DC-4C2A1B421CA9}"/>
          </ac:spMkLst>
        </pc:spChg>
        <pc:spChg chg="add del">
          <ac:chgData name="David Praise Ebiringa" userId="7082ed98adbf5fba" providerId="LiveId" clId="{205D9E9D-485C-4567-9C5B-A9CEB27BAC36}" dt="2025-04-06T19:46:20.706" v="7861" actId="26606"/>
          <ac:spMkLst>
            <pc:docMk/>
            <pc:sldMk cId="798203993" sldId="295"/>
            <ac:spMk id="16" creationId="{79855050-A75B-4DD0-9B56-8B1C7722D884}"/>
          </ac:spMkLst>
        </pc:spChg>
        <pc:spChg chg="add">
          <ac:chgData name="David Praise Ebiringa" userId="7082ed98adbf5fba" providerId="LiveId" clId="{205D9E9D-485C-4567-9C5B-A9CEB27BAC36}" dt="2025-04-06T19:46:09.577" v="7858" actId="26606"/>
          <ac:spMkLst>
            <pc:docMk/>
            <pc:sldMk cId="798203993" sldId="295"/>
            <ac:spMk id="18" creationId="{2060C0F7-61A6-4E64-A77E-AFBD81127352}"/>
          </ac:spMkLst>
        </pc:spChg>
        <pc:spChg chg="add">
          <ac:chgData name="David Praise Ebiringa" userId="7082ed98adbf5fba" providerId="LiveId" clId="{205D9E9D-485C-4567-9C5B-A9CEB27BAC36}" dt="2025-04-06T19:46:09.577" v="7858" actId="26606"/>
          <ac:spMkLst>
            <pc:docMk/>
            <pc:sldMk cId="798203993" sldId="295"/>
            <ac:spMk id="20" creationId="{BCF4857D-F003-4CA1-82AB-00900B1008BA}"/>
          </ac:spMkLst>
        </pc:spChg>
        <pc:spChg chg="add">
          <ac:chgData name="David Praise Ebiringa" userId="7082ed98adbf5fba" providerId="LiveId" clId="{205D9E9D-485C-4567-9C5B-A9CEB27BAC36}" dt="2025-04-06T19:46:09.577" v="7858" actId="26606"/>
          <ac:spMkLst>
            <pc:docMk/>
            <pc:sldMk cId="798203993" sldId="295"/>
            <ac:spMk id="22" creationId="{DB791336-FCAA-4174-9303-B3F374861110}"/>
          </ac:spMkLst>
        </pc:spChg>
        <pc:spChg chg="add del">
          <ac:chgData name="David Praise Ebiringa" userId="7082ed98adbf5fba" providerId="LiveId" clId="{205D9E9D-485C-4567-9C5B-A9CEB27BAC36}" dt="2025-04-06T19:46:20.706" v="7861" actId="26606"/>
          <ac:spMkLst>
            <pc:docMk/>
            <pc:sldMk cId="798203993" sldId="295"/>
            <ac:spMk id="24" creationId="{CA212158-300D-44D0-9CCE-472C3F669EE1}"/>
          </ac:spMkLst>
        </pc:spChg>
        <pc:spChg chg="del">
          <ac:chgData name="David Praise Ebiringa" userId="7082ed98adbf5fba" providerId="LiveId" clId="{205D9E9D-485C-4567-9C5B-A9CEB27BAC36}" dt="2025-04-06T19:46:20.706" v="7861" actId="26606"/>
          <ac:spMkLst>
            <pc:docMk/>
            <pc:sldMk cId="798203993" sldId="295"/>
            <ac:spMk id="26" creationId="{988521F4-D44A-42C5-9BDB-5CA25554098B}"/>
          </ac:spMkLst>
        </pc:spChg>
        <pc:spChg chg="add del">
          <ac:chgData name="David Praise Ebiringa" userId="7082ed98adbf5fba" providerId="LiveId" clId="{205D9E9D-485C-4567-9C5B-A9CEB27BAC36}" dt="2025-04-06T19:46:20.706" v="7861" actId="26606"/>
          <ac:spMkLst>
            <pc:docMk/>
            <pc:sldMk cId="798203993" sldId="295"/>
            <ac:spMk id="28" creationId="{5E6738EB-6FF0-4AF9-8462-57F4494B88B2}"/>
          </ac:spMkLst>
        </pc:spChg>
        <pc:spChg chg="add">
          <ac:chgData name="David Praise Ebiringa" userId="7082ed98adbf5fba" providerId="LiveId" clId="{205D9E9D-485C-4567-9C5B-A9CEB27BAC36}" dt="2025-04-06T19:46:20.706" v="7861" actId="26606"/>
          <ac:spMkLst>
            <pc:docMk/>
            <pc:sldMk cId="798203993" sldId="295"/>
            <ac:spMk id="41" creationId="{0D88D065-482C-41CF-99A2-50EFB1B94E59}"/>
          </ac:spMkLst>
        </pc:spChg>
        <pc:spChg chg="add">
          <ac:chgData name="David Praise Ebiringa" userId="7082ed98adbf5fba" providerId="LiveId" clId="{205D9E9D-485C-4567-9C5B-A9CEB27BAC36}" dt="2025-04-06T19:46:20.706" v="7861" actId="26606"/>
          <ac:spMkLst>
            <pc:docMk/>
            <pc:sldMk cId="798203993" sldId="295"/>
            <ac:spMk id="43" creationId="{E0B15B07-5DFC-49A7-83E7-33AE560DDD32}"/>
          </ac:spMkLst>
        </pc:spChg>
        <pc:spChg chg="add">
          <ac:chgData name="David Praise Ebiringa" userId="7082ed98adbf5fba" providerId="LiveId" clId="{205D9E9D-485C-4567-9C5B-A9CEB27BAC36}" dt="2025-04-06T19:46:20.706" v="7861" actId="26606"/>
          <ac:spMkLst>
            <pc:docMk/>
            <pc:sldMk cId="798203993" sldId="295"/>
            <ac:spMk id="51" creationId="{025FF1E9-6522-482B-A20C-EA7AF7CAA134}"/>
          </ac:spMkLst>
        </pc:spChg>
        <pc:picChg chg="add mod">
          <ac:chgData name="David Praise Ebiringa" userId="7082ed98adbf5fba" providerId="LiveId" clId="{205D9E9D-485C-4567-9C5B-A9CEB27BAC36}" dt="2025-04-06T19:46:27.605" v="7862" actId="27614"/>
          <ac:picMkLst>
            <pc:docMk/>
            <pc:sldMk cId="798203993" sldId="295"/>
            <ac:picMk id="2" creationId="{CCBA26E9-F708-91C3-5E98-03832B8B7457}"/>
          </ac:picMkLst>
        </pc:picChg>
      </pc:sldChg>
      <pc:sldChg chg="del">
        <pc:chgData name="David Praise Ebiringa" userId="7082ed98adbf5fba" providerId="LiveId" clId="{205D9E9D-485C-4567-9C5B-A9CEB27BAC36}" dt="2025-04-06T19:32:17.078" v="6502" actId="2696"/>
        <pc:sldMkLst>
          <pc:docMk/>
          <pc:sldMk cId="3345023337" sldId="300"/>
        </pc:sldMkLst>
      </pc:sldChg>
      <pc:sldChg chg="addSp delSp modSp mod modClrScheme chgLayout">
        <pc:chgData name="David Praise Ebiringa" userId="7082ed98adbf5fba" providerId="LiveId" clId="{205D9E9D-485C-4567-9C5B-A9CEB27BAC36}" dt="2025-04-06T06:47:37.479" v="4610" actId="14100"/>
        <pc:sldMkLst>
          <pc:docMk/>
          <pc:sldMk cId="2225637236" sldId="305"/>
        </pc:sldMkLst>
        <pc:spChg chg="mod ord">
          <ac:chgData name="David Praise Ebiringa" userId="7082ed98adbf5fba" providerId="LiveId" clId="{205D9E9D-485C-4567-9C5B-A9CEB27BAC36}" dt="2025-04-06T06:47:37.479" v="4610" actId="14100"/>
          <ac:spMkLst>
            <pc:docMk/>
            <pc:sldMk cId="2225637236" sldId="305"/>
            <ac:spMk id="2" creationId="{E2D30E0F-10C6-298A-C347-E831FFF4ECB8}"/>
          </ac:spMkLst>
        </pc:spChg>
        <pc:spChg chg="del mod">
          <ac:chgData name="David Praise Ebiringa" userId="7082ed98adbf5fba" providerId="LiveId" clId="{205D9E9D-485C-4567-9C5B-A9CEB27BAC36}" dt="2025-04-06T06:31:45.198" v="4362" actId="21"/>
          <ac:spMkLst>
            <pc:docMk/>
            <pc:sldMk cId="2225637236" sldId="305"/>
            <ac:spMk id="3" creationId="{41191CC7-9CF2-71F0-1AD4-791EA9CBAD97}"/>
          </ac:spMkLst>
        </pc:spChg>
        <pc:spChg chg="del mod">
          <ac:chgData name="David Praise Ebiringa" userId="7082ed98adbf5fba" providerId="LiveId" clId="{205D9E9D-485C-4567-9C5B-A9CEB27BAC36}" dt="2025-04-06T06:31:40.361" v="4361" actId="21"/>
          <ac:spMkLst>
            <pc:docMk/>
            <pc:sldMk cId="2225637236" sldId="305"/>
            <ac:spMk id="4" creationId="{4B1BF1AC-C624-2AD2-DA0F-335AB7BA2CA8}"/>
          </ac:spMkLst>
        </pc:spChg>
        <pc:spChg chg="add del mod ord">
          <ac:chgData name="David Praise Ebiringa" userId="7082ed98adbf5fba" providerId="LiveId" clId="{205D9E9D-485C-4567-9C5B-A9CEB27BAC36}" dt="2025-04-06T06:34:57.559" v="4379" actId="700"/>
          <ac:spMkLst>
            <pc:docMk/>
            <pc:sldMk cId="2225637236" sldId="305"/>
            <ac:spMk id="8" creationId="{8561DE33-DB0B-70EB-8AAF-72E6EBF67B30}"/>
          </ac:spMkLst>
        </pc:spChg>
        <pc:spChg chg="add del mod ord">
          <ac:chgData name="David Praise Ebiringa" userId="7082ed98adbf5fba" providerId="LiveId" clId="{205D9E9D-485C-4567-9C5B-A9CEB27BAC36}" dt="2025-04-06T06:34:57.559" v="4379" actId="700"/>
          <ac:spMkLst>
            <pc:docMk/>
            <pc:sldMk cId="2225637236" sldId="305"/>
            <ac:spMk id="9" creationId="{47CB9405-72EC-6F11-D464-628D79342749}"/>
          </ac:spMkLst>
        </pc:spChg>
        <pc:spChg chg="add del mod ord">
          <ac:chgData name="David Praise Ebiringa" userId="7082ed98adbf5fba" providerId="LiveId" clId="{205D9E9D-485C-4567-9C5B-A9CEB27BAC36}" dt="2025-04-06T06:35:11.795" v="4380" actId="700"/>
          <ac:spMkLst>
            <pc:docMk/>
            <pc:sldMk cId="2225637236" sldId="305"/>
            <ac:spMk id="10" creationId="{E132EF67-D6B4-1485-6FA1-E48BA9A429D5}"/>
          </ac:spMkLst>
        </pc:spChg>
        <pc:spChg chg="add del mod ord">
          <ac:chgData name="David Praise Ebiringa" userId="7082ed98adbf5fba" providerId="LiveId" clId="{205D9E9D-485C-4567-9C5B-A9CEB27BAC36}" dt="2025-04-06T06:35:11.795" v="4380" actId="700"/>
          <ac:spMkLst>
            <pc:docMk/>
            <pc:sldMk cId="2225637236" sldId="305"/>
            <ac:spMk id="11" creationId="{0C67EBF1-E1E0-BDD8-8817-80A36C7F7D91}"/>
          </ac:spMkLst>
        </pc:spChg>
        <pc:spChg chg="add del mod ord">
          <ac:chgData name="David Praise Ebiringa" userId="7082ed98adbf5fba" providerId="LiveId" clId="{205D9E9D-485C-4567-9C5B-A9CEB27BAC36}" dt="2025-04-06T06:35:24.945" v="4382" actId="700"/>
          <ac:spMkLst>
            <pc:docMk/>
            <pc:sldMk cId="2225637236" sldId="305"/>
            <ac:spMk id="12" creationId="{C35EF4B6-8A96-D338-2061-0DCC73341E4F}"/>
          </ac:spMkLst>
        </pc:spChg>
        <pc:spChg chg="add del mod ord">
          <ac:chgData name="David Praise Ebiringa" userId="7082ed98adbf5fba" providerId="LiveId" clId="{205D9E9D-485C-4567-9C5B-A9CEB27BAC36}" dt="2025-04-06T06:35:32.836" v="4384" actId="21"/>
          <ac:spMkLst>
            <pc:docMk/>
            <pc:sldMk cId="2225637236" sldId="305"/>
            <ac:spMk id="13" creationId="{72D52D65-639C-FA3E-440E-2F6BC51B7A3E}"/>
          </ac:spMkLst>
        </pc:spChg>
        <pc:spChg chg="add del mod ord">
          <ac:chgData name="David Praise Ebiringa" userId="7082ed98adbf5fba" providerId="LiveId" clId="{205D9E9D-485C-4567-9C5B-A9CEB27BAC36}" dt="2025-04-06T06:35:38.917" v="4385" actId="21"/>
          <ac:spMkLst>
            <pc:docMk/>
            <pc:sldMk cId="2225637236" sldId="305"/>
            <ac:spMk id="14" creationId="{3E281B25-D4E7-DD33-9806-DF129030C750}"/>
          </ac:spMkLst>
        </pc:spChg>
        <pc:picChg chg="add mod">
          <ac:chgData name="David Praise Ebiringa" userId="7082ed98adbf5fba" providerId="LiveId" clId="{205D9E9D-485C-4567-9C5B-A9CEB27BAC36}" dt="2025-04-06T06:31:57.095" v="4364" actId="1076"/>
          <ac:picMkLst>
            <pc:docMk/>
            <pc:sldMk cId="2225637236" sldId="305"/>
            <ac:picMk id="5" creationId="{5162EF37-EFB7-8EEB-2D97-A881AF9D784B}"/>
          </ac:picMkLst>
        </pc:picChg>
        <pc:picChg chg="add mod">
          <ac:chgData name="David Praise Ebiringa" userId="7082ed98adbf5fba" providerId="LiveId" clId="{205D9E9D-485C-4567-9C5B-A9CEB27BAC36}" dt="2025-04-06T06:36:25.243" v="4395" actId="14100"/>
          <ac:picMkLst>
            <pc:docMk/>
            <pc:sldMk cId="2225637236" sldId="305"/>
            <ac:picMk id="7" creationId="{1A563E21-B8D1-397D-1EA0-44FBD6E79E65}"/>
          </ac:picMkLst>
        </pc:picChg>
      </pc:sldChg>
      <pc:sldChg chg="addSp delSp modSp mod modClrScheme chgLayout">
        <pc:chgData name="David Praise Ebiringa" userId="7082ed98adbf5fba" providerId="LiveId" clId="{205D9E9D-485C-4567-9C5B-A9CEB27BAC36}" dt="2025-04-06T05:45:15.398" v="1992" actId="1076"/>
        <pc:sldMkLst>
          <pc:docMk/>
          <pc:sldMk cId="1170108823" sldId="309"/>
        </pc:sldMkLst>
        <pc:spChg chg="mod ord">
          <ac:chgData name="David Praise Ebiringa" userId="7082ed98adbf5fba" providerId="LiveId" clId="{205D9E9D-485C-4567-9C5B-A9CEB27BAC36}" dt="2025-04-06T05:43:47.875" v="1985" actId="20577"/>
          <ac:spMkLst>
            <pc:docMk/>
            <pc:sldMk cId="1170108823" sldId="309"/>
            <ac:spMk id="2" creationId="{7FAB65A9-1ACB-EE49-7672-A927F8F3463B}"/>
          </ac:spMkLst>
        </pc:spChg>
        <pc:spChg chg="add mod">
          <ac:chgData name="David Praise Ebiringa" userId="7082ed98adbf5fba" providerId="LiveId" clId="{205D9E9D-485C-4567-9C5B-A9CEB27BAC36}" dt="2025-04-06T05:43:21.067" v="1945" actId="21"/>
          <ac:spMkLst>
            <pc:docMk/>
            <pc:sldMk cId="1170108823" sldId="309"/>
            <ac:spMk id="4" creationId="{7B823E72-2BB5-47B3-86AE-606178371D90}"/>
          </ac:spMkLst>
        </pc:spChg>
        <pc:spChg chg="del mod ord">
          <ac:chgData name="David Praise Ebiringa" userId="7082ed98adbf5fba" providerId="LiveId" clId="{205D9E9D-485C-4567-9C5B-A9CEB27BAC36}" dt="2025-04-06T05:43:16.366" v="1944" actId="21"/>
          <ac:spMkLst>
            <pc:docMk/>
            <pc:sldMk cId="1170108823" sldId="309"/>
            <ac:spMk id="6" creationId="{2BBAABBD-8A7F-A90C-3E5F-9B47E6255AA6}"/>
          </ac:spMkLst>
        </pc:spChg>
        <pc:picChg chg="add mod">
          <ac:chgData name="David Praise Ebiringa" userId="7082ed98adbf5fba" providerId="LiveId" clId="{205D9E9D-485C-4567-9C5B-A9CEB27BAC36}" dt="2025-04-06T05:45:15.398" v="1992" actId="1076"/>
          <ac:picMkLst>
            <pc:docMk/>
            <pc:sldMk cId="1170108823" sldId="309"/>
            <ac:picMk id="7" creationId="{5DB93EDA-F38C-4A64-0075-25C2982A7A7A}"/>
          </ac:picMkLst>
        </pc:picChg>
        <pc:picChg chg="del mod ord">
          <ac:chgData name="David Praise Ebiringa" userId="7082ed98adbf5fba" providerId="LiveId" clId="{205D9E9D-485C-4567-9C5B-A9CEB27BAC36}" dt="2025-04-06T05:43:21.067" v="1945" actId="21"/>
          <ac:picMkLst>
            <pc:docMk/>
            <pc:sldMk cId="1170108823" sldId="309"/>
            <ac:picMk id="9" creationId="{2C6BF86C-38BB-3B7E-9F36-9166C538BD1D}"/>
          </ac:picMkLst>
        </pc:picChg>
      </pc:sldChg>
      <pc:sldChg chg="addSp delSp modSp mod setBg modClrScheme delDesignElem chgLayout">
        <pc:chgData name="David Praise Ebiringa" userId="7082ed98adbf5fba" providerId="LiveId" clId="{205D9E9D-485C-4567-9C5B-A9CEB27BAC36}" dt="2025-04-06T19:23:17.993" v="6384" actId="14100"/>
        <pc:sldMkLst>
          <pc:docMk/>
          <pc:sldMk cId="4065057152" sldId="310"/>
        </pc:sldMkLst>
        <pc:spChg chg="del mod ord">
          <ac:chgData name="David Praise Ebiringa" userId="7082ed98adbf5fba" providerId="LiveId" clId="{205D9E9D-485C-4567-9C5B-A9CEB27BAC36}" dt="2025-04-06T06:38:18.533" v="4441" actId="21"/>
          <ac:spMkLst>
            <pc:docMk/>
            <pc:sldMk cId="4065057152" sldId="310"/>
            <ac:spMk id="2" creationId="{6A0D2769-08DE-E62F-163A-27A5442A9FFA}"/>
          </ac:spMkLst>
        </pc:spChg>
        <pc:spChg chg="del mod ord">
          <ac:chgData name="David Praise Ebiringa" userId="7082ed98adbf5fba" providerId="LiveId" clId="{205D9E9D-485C-4567-9C5B-A9CEB27BAC36}" dt="2025-04-06T06:38:23.785" v="4442" actId="21"/>
          <ac:spMkLst>
            <pc:docMk/>
            <pc:sldMk cId="4065057152" sldId="310"/>
            <ac:spMk id="3" creationId="{3EAD3192-D337-8C2E-FAAC-9B46B5DFBD21}"/>
          </ac:spMkLst>
        </pc:spChg>
        <pc:spChg chg="add del">
          <ac:chgData name="David Praise Ebiringa" userId="7082ed98adbf5fba" providerId="LiveId" clId="{205D9E9D-485C-4567-9C5B-A9CEB27BAC36}" dt="2025-04-06T06:41:03.846" v="4454" actId="700"/>
          <ac:spMkLst>
            <pc:docMk/>
            <pc:sldMk cId="4065057152" sldId="310"/>
            <ac:spMk id="7" creationId="{34EE865D-5A59-4DD1-A94D-A8DBE4A9E013}"/>
          </ac:spMkLst>
        </pc:spChg>
        <pc:spChg chg="add del">
          <ac:chgData name="David Praise Ebiringa" userId="7082ed98adbf5fba" providerId="LiveId" clId="{205D9E9D-485C-4567-9C5B-A9CEB27BAC36}" dt="2025-04-06T06:41:15.745" v="4456" actId="26606"/>
          <ac:spMkLst>
            <pc:docMk/>
            <pc:sldMk cId="4065057152" sldId="310"/>
            <ac:spMk id="8" creationId="{34EE865D-5A59-4DD1-A94D-A8DBE4A9E013}"/>
          </ac:spMkLst>
        </pc:spChg>
        <pc:spChg chg="add del">
          <ac:chgData name="David Praise Ebiringa" userId="7082ed98adbf5fba" providerId="LiveId" clId="{205D9E9D-485C-4567-9C5B-A9CEB27BAC36}" dt="2025-04-06T06:41:15.745" v="4456" actId="26606"/>
          <ac:spMkLst>
            <pc:docMk/>
            <pc:sldMk cId="4065057152" sldId="310"/>
            <ac:spMk id="9" creationId="{829723A0-D41B-4C41-8D49-B56A8746558B}"/>
          </ac:spMkLst>
        </pc:spChg>
        <pc:spChg chg="add del">
          <ac:chgData name="David Praise Ebiringa" userId="7082ed98adbf5fba" providerId="LiveId" clId="{205D9E9D-485C-4567-9C5B-A9CEB27BAC36}" dt="2025-04-06T06:39:23.314" v="4445" actId="26606"/>
          <ac:spMkLst>
            <pc:docMk/>
            <pc:sldMk cId="4065057152" sldId="310"/>
            <ac:spMk id="10" creationId="{34EE865D-5A59-4DD1-A94D-A8DBE4A9E013}"/>
          </ac:spMkLst>
        </pc:spChg>
        <pc:spChg chg="add del">
          <ac:chgData name="David Praise Ebiringa" userId="7082ed98adbf5fba" providerId="LiveId" clId="{205D9E9D-485C-4567-9C5B-A9CEB27BAC36}" dt="2025-04-06T06:41:15.745" v="4456" actId="26606"/>
          <ac:spMkLst>
            <pc:docMk/>
            <pc:sldMk cId="4065057152" sldId="310"/>
            <ac:spMk id="11" creationId="{CB8E2193-D83A-4F93-AA5A-6B128ADC2001}"/>
          </ac:spMkLst>
        </pc:spChg>
        <pc:spChg chg="add del">
          <ac:chgData name="David Praise Ebiringa" userId="7082ed98adbf5fba" providerId="LiveId" clId="{205D9E9D-485C-4567-9C5B-A9CEB27BAC36}" dt="2025-04-06T06:39:25.197" v="4447" actId="26606"/>
          <ac:spMkLst>
            <pc:docMk/>
            <pc:sldMk cId="4065057152" sldId="310"/>
            <ac:spMk id="12" creationId="{F465BEC9-9A64-4330-A094-2323D0EE1E83}"/>
          </ac:spMkLst>
        </pc:spChg>
        <pc:spChg chg="add del">
          <ac:chgData name="David Praise Ebiringa" userId="7082ed98adbf5fba" providerId="LiveId" clId="{205D9E9D-485C-4567-9C5B-A9CEB27BAC36}" dt="2025-04-06T06:39:25.197" v="4447" actId="26606"/>
          <ac:spMkLst>
            <pc:docMk/>
            <pc:sldMk cId="4065057152" sldId="310"/>
            <ac:spMk id="13" creationId="{34EE865D-5A59-4DD1-A94D-A8DBE4A9E013}"/>
          </ac:spMkLst>
        </pc:spChg>
        <pc:spChg chg="add del">
          <ac:chgData name="David Praise Ebiringa" userId="7082ed98adbf5fba" providerId="LiveId" clId="{205D9E9D-485C-4567-9C5B-A9CEB27BAC36}" dt="2025-04-06T06:39:25.197" v="4447" actId="26606"/>
          <ac:spMkLst>
            <pc:docMk/>
            <pc:sldMk cId="4065057152" sldId="310"/>
            <ac:spMk id="14" creationId="{4B1DA58A-A755-4FCE-9BED-1E4AD6C95560}"/>
          </ac:spMkLst>
        </pc:spChg>
        <pc:spChg chg="add del">
          <ac:chgData name="David Praise Ebiringa" userId="7082ed98adbf5fba" providerId="LiveId" clId="{205D9E9D-485C-4567-9C5B-A9CEB27BAC36}" dt="2025-04-06T06:41:15.745" v="4456" actId="26606"/>
          <ac:spMkLst>
            <pc:docMk/>
            <pc:sldMk cId="4065057152" sldId="310"/>
            <ac:spMk id="15" creationId="{F465BEC9-9A64-4330-A094-2323D0EE1E83}"/>
          </ac:spMkLst>
        </pc:spChg>
        <pc:spChg chg="add del">
          <ac:chgData name="David Praise Ebiringa" userId="7082ed98adbf5fba" providerId="LiveId" clId="{205D9E9D-485C-4567-9C5B-A9CEB27BAC36}" dt="2025-04-06T06:39:25.197" v="4447" actId="26606"/>
          <ac:spMkLst>
            <pc:docMk/>
            <pc:sldMk cId="4065057152" sldId="310"/>
            <ac:spMk id="16" creationId="{2E23EFB5-5855-497F-AC57-6C1941487012}"/>
          </ac:spMkLst>
        </pc:spChg>
        <pc:spChg chg="add del">
          <ac:chgData name="David Praise Ebiringa" userId="7082ed98adbf5fba" providerId="LiveId" clId="{205D9E9D-485C-4567-9C5B-A9CEB27BAC36}" dt="2025-04-06T06:41:15.745" v="4456" actId="26606"/>
          <ac:spMkLst>
            <pc:docMk/>
            <pc:sldMk cId="4065057152" sldId="310"/>
            <ac:spMk id="17" creationId="{4B1DA58A-A755-4FCE-9BED-1E4AD6C95560}"/>
          </ac:spMkLst>
        </pc:spChg>
        <pc:spChg chg="add del">
          <ac:chgData name="David Praise Ebiringa" userId="7082ed98adbf5fba" providerId="LiveId" clId="{205D9E9D-485C-4567-9C5B-A9CEB27BAC36}" dt="2025-04-06T06:39:25.197" v="4447" actId="26606"/>
          <ac:spMkLst>
            <pc:docMk/>
            <pc:sldMk cId="4065057152" sldId="310"/>
            <ac:spMk id="18" creationId="{9414EFBA-DEC5-4782-9B45-CEF1661DB2F1}"/>
          </ac:spMkLst>
        </pc:spChg>
        <pc:spChg chg="add del">
          <ac:chgData name="David Praise Ebiringa" userId="7082ed98adbf5fba" providerId="LiveId" clId="{205D9E9D-485C-4567-9C5B-A9CEB27BAC36}" dt="2025-04-06T06:41:15.745" v="4456" actId="26606"/>
          <ac:spMkLst>
            <pc:docMk/>
            <pc:sldMk cId="4065057152" sldId="310"/>
            <ac:spMk id="19" creationId="{2E23EFB5-5855-497F-AC57-6C1941487012}"/>
          </ac:spMkLst>
        </pc:spChg>
        <pc:spChg chg="add del">
          <ac:chgData name="David Praise Ebiringa" userId="7082ed98adbf5fba" providerId="LiveId" clId="{205D9E9D-485C-4567-9C5B-A9CEB27BAC36}" dt="2025-04-06T06:40:32.645" v="4452" actId="700"/>
          <ac:spMkLst>
            <pc:docMk/>
            <pc:sldMk cId="4065057152" sldId="310"/>
            <ac:spMk id="20" creationId="{34EE865D-5A59-4DD1-A94D-A8DBE4A9E013}"/>
          </ac:spMkLst>
        </pc:spChg>
        <pc:spChg chg="add del">
          <ac:chgData name="David Praise Ebiringa" userId="7082ed98adbf5fba" providerId="LiveId" clId="{205D9E9D-485C-4567-9C5B-A9CEB27BAC36}" dt="2025-04-06T06:40:32.645" v="4452" actId="700"/>
          <ac:spMkLst>
            <pc:docMk/>
            <pc:sldMk cId="4065057152" sldId="310"/>
            <ac:spMk id="21" creationId="{2E23EFB5-5855-497F-AC57-6C1941487012}"/>
          </ac:spMkLst>
        </pc:spChg>
        <pc:spChg chg="add del">
          <ac:chgData name="David Praise Ebiringa" userId="7082ed98adbf5fba" providerId="LiveId" clId="{205D9E9D-485C-4567-9C5B-A9CEB27BAC36}" dt="2025-04-06T06:41:19.357" v="4458" actId="26606"/>
          <ac:spMkLst>
            <pc:docMk/>
            <pc:sldMk cId="4065057152" sldId="310"/>
            <ac:spMk id="22" creationId="{34EE865D-5A59-4DD1-A94D-A8DBE4A9E013}"/>
          </ac:spMkLst>
        </pc:spChg>
        <pc:spChg chg="add del mod ord">
          <ac:chgData name="David Praise Ebiringa" userId="7082ed98adbf5fba" providerId="LiveId" clId="{205D9E9D-485C-4567-9C5B-A9CEB27BAC36}" dt="2025-04-06T19:22:06.391" v="6369" actId="700"/>
          <ac:spMkLst>
            <pc:docMk/>
            <pc:sldMk cId="4065057152" sldId="310"/>
            <ac:spMk id="23" creationId="{77947A43-4A8D-4835-3BD2-C09E994DD24A}"/>
          </ac:spMkLst>
        </pc:spChg>
        <pc:spChg chg="add del">
          <ac:chgData name="David Praise Ebiringa" userId="7082ed98adbf5fba" providerId="LiveId" clId="{205D9E9D-485C-4567-9C5B-A9CEB27BAC36}" dt="2025-04-06T06:41:38.819" v="4460" actId="26606"/>
          <ac:spMkLst>
            <pc:docMk/>
            <pc:sldMk cId="4065057152" sldId="310"/>
            <ac:spMk id="24" creationId="{34EE865D-5A59-4DD1-A94D-A8DBE4A9E013}"/>
          </ac:spMkLst>
        </pc:spChg>
        <pc:spChg chg="add del">
          <ac:chgData name="David Praise Ebiringa" userId="7082ed98adbf5fba" providerId="LiveId" clId="{205D9E9D-485C-4567-9C5B-A9CEB27BAC36}" dt="2025-04-06T06:41:38.819" v="4460" actId="26606"/>
          <ac:spMkLst>
            <pc:docMk/>
            <pc:sldMk cId="4065057152" sldId="310"/>
            <ac:spMk id="25" creationId="{829723A0-D41B-4C41-8D49-B56A8746558B}"/>
          </ac:spMkLst>
        </pc:spChg>
        <pc:spChg chg="add del">
          <ac:chgData name="David Praise Ebiringa" userId="7082ed98adbf5fba" providerId="LiveId" clId="{205D9E9D-485C-4567-9C5B-A9CEB27BAC36}" dt="2025-04-06T06:41:38.819" v="4460" actId="26606"/>
          <ac:spMkLst>
            <pc:docMk/>
            <pc:sldMk cId="4065057152" sldId="310"/>
            <ac:spMk id="26" creationId="{CB8E2193-D83A-4F93-AA5A-6B128ADC2001}"/>
          </ac:spMkLst>
        </pc:spChg>
        <pc:spChg chg="add del">
          <ac:chgData name="David Praise Ebiringa" userId="7082ed98adbf5fba" providerId="LiveId" clId="{205D9E9D-485C-4567-9C5B-A9CEB27BAC36}" dt="2025-04-06T06:41:38.819" v="4460" actId="26606"/>
          <ac:spMkLst>
            <pc:docMk/>
            <pc:sldMk cId="4065057152" sldId="310"/>
            <ac:spMk id="27" creationId="{F465BEC9-9A64-4330-A094-2323D0EE1E83}"/>
          </ac:spMkLst>
        </pc:spChg>
        <pc:spChg chg="add del">
          <ac:chgData name="David Praise Ebiringa" userId="7082ed98adbf5fba" providerId="LiveId" clId="{205D9E9D-485C-4567-9C5B-A9CEB27BAC36}" dt="2025-04-06T06:41:38.819" v="4460" actId="26606"/>
          <ac:spMkLst>
            <pc:docMk/>
            <pc:sldMk cId="4065057152" sldId="310"/>
            <ac:spMk id="28" creationId="{4B1DA58A-A755-4FCE-9BED-1E4AD6C95560}"/>
          </ac:spMkLst>
        </pc:spChg>
        <pc:spChg chg="add del">
          <ac:chgData name="David Praise Ebiringa" userId="7082ed98adbf5fba" providerId="LiveId" clId="{205D9E9D-485C-4567-9C5B-A9CEB27BAC36}" dt="2025-04-06T06:41:38.819" v="4460" actId="26606"/>
          <ac:spMkLst>
            <pc:docMk/>
            <pc:sldMk cId="4065057152" sldId="310"/>
            <ac:spMk id="29" creationId="{2E23EFB5-5855-497F-AC57-6C1941487012}"/>
          </ac:spMkLst>
        </pc:spChg>
        <pc:spChg chg="add del mod ord">
          <ac:chgData name="David Praise Ebiringa" userId="7082ed98adbf5fba" providerId="LiveId" clId="{205D9E9D-485C-4567-9C5B-A9CEB27BAC36}" dt="2025-04-06T19:22:06.391" v="6369" actId="700"/>
          <ac:spMkLst>
            <pc:docMk/>
            <pc:sldMk cId="4065057152" sldId="310"/>
            <ac:spMk id="30" creationId="{991CA9F7-BC9B-FBA7-53ED-272F26A4EEE7}"/>
          </ac:spMkLst>
        </pc:spChg>
        <pc:spChg chg="add del">
          <ac:chgData name="David Praise Ebiringa" userId="7082ed98adbf5fba" providerId="LiveId" clId="{205D9E9D-485C-4567-9C5B-A9CEB27BAC36}" dt="2025-04-06T06:41:43.315" v="4462" actId="26606"/>
          <ac:spMkLst>
            <pc:docMk/>
            <pc:sldMk cId="4065057152" sldId="310"/>
            <ac:spMk id="31" creationId="{34EE865D-5A59-4DD1-A94D-A8DBE4A9E013}"/>
          </ac:spMkLst>
        </pc:spChg>
        <pc:spChg chg="add del mod ord">
          <ac:chgData name="David Praise Ebiringa" userId="7082ed98adbf5fba" providerId="LiveId" clId="{205D9E9D-485C-4567-9C5B-A9CEB27BAC36}" dt="2025-04-06T19:22:06.391" v="6369" actId="700"/>
          <ac:spMkLst>
            <pc:docMk/>
            <pc:sldMk cId="4065057152" sldId="310"/>
            <ac:spMk id="32" creationId="{95F8E9D5-FD4F-8397-E1A4-898E2B05A0FE}"/>
          </ac:spMkLst>
        </pc:spChg>
        <pc:spChg chg="add del">
          <ac:chgData name="David Praise Ebiringa" userId="7082ed98adbf5fba" providerId="LiveId" clId="{205D9E9D-485C-4567-9C5B-A9CEB27BAC36}" dt="2025-04-06T06:41:45.180" v="4464" actId="26606"/>
          <ac:spMkLst>
            <pc:docMk/>
            <pc:sldMk cId="4065057152" sldId="310"/>
            <ac:spMk id="33" creationId="{34EE865D-5A59-4DD1-A94D-A8DBE4A9E013}"/>
          </ac:spMkLst>
        </pc:spChg>
        <pc:spChg chg="add del">
          <ac:chgData name="David Praise Ebiringa" userId="7082ed98adbf5fba" providerId="LiveId" clId="{205D9E9D-485C-4567-9C5B-A9CEB27BAC36}" dt="2025-04-06T06:41:45.180" v="4464" actId="26606"/>
          <ac:spMkLst>
            <pc:docMk/>
            <pc:sldMk cId="4065057152" sldId="310"/>
            <ac:spMk id="34" creationId="{F465BEC9-9A64-4330-A094-2323D0EE1E83}"/>
          </ac:spMkLst>
        </pc:spChg>
        <pc:spChg chg="add del">
          <ac:chgData name="David Praise Ebiringa" userId="7082ed98adbf5fba" providerId="LiveId" clId="{205D9E9D-485C-4567-9C5B-A9CEB27BAC36}" dt="2025-04-06T06:41:45.180" v="4464" actId="26606"/>
          <ac:spMkLst>
            <pc:docMk/>
            <pc:sldMk cId="4065057152" sldId="310"/>
            <ac:spMk id="35" creationId="{4B1DA58A-A755-4FCE-9BED-1E4AD6C95560}"/>
          </ac:spMkLst>
        </pc:spChg>
        <pc:spChg chg="add del">
          <ac:chgData name="David Praise Ebiringa" userId="7082ed98adbf5fba" providerId="LiveId" clId="{205D9E9D-485C-4567-9C5B-A9CEB27BAC36}" dt="2025-04-06T06:41:45.180" v="4464" actId="26606"/>
          <ac:spMkLst>
            <pc:docMk/>
            <pc:sldMk cId="4065057152" sldId="310"/>
            <ac:spMk id="36" creationId="{2E23EFB5-5855-497F-AC57-6C1941487012}"/>
          </ac:spMkLst>
        </pc:spChg>
        <pc:spChg chg="add del">
          <ac:chgData name="David Praise Ebiringa" userId="7082ed98adbf5fba" providerId="LiveId" clId="{205D9E9D-485C-4567-9C5B-A9CEB27BAC36}" dt="2025-04-06T06:41:45.180" v="4464" actId="26606"/>
          <ac:spMkLst>
            <pc:docMk/>
            <pc:sldMk cId="4065057152" sldId="310"/>
            <ac:spMk id="37" creationId="{9414EFBA-DEC5-4782-9B45-CEF1661DB2F1}"/>
          </ac:spMkLst>
        </pc:spChg>
        <pc:spChg chg="add del">
          <ac:chgData name="David Praise Ebiringa" userId="7082ed98adbf5fba" providerId="LiveId" clId="{205D9E9D-485C-4567-9C5B-A9CEB27BAC36}" dt="2025-04-06T06:41:48.989" v="4466" actId="26606"/>
          <ac:spMkLst>
            <pc:docMk/>
            <pc:sldMk cId="4065057152" sldId="310"/>
            <ac:spMk id="39" creationId="{34EE865D-5A59-4DD1-A94D-A8DBE4A9E013}"/>
          </ac:spMkLst>
        </pc:spChg>
        <pc:spChg chg="add del">
          <ac:chgData name="David Praise Ebiringa" userId="7082ed98adbf5fba" providerId="LiveId" clId="{205D9E9D-485C-4567-9C5B-A9CEB27BAC36}" dt="2025-04-06T06:41:48.989" v="4466" actId="26606"/>
          <ac:spMkLst>
            <pc:docMk/>
            <pc:sldMk cId="4065057152" sldId="310"/>
            <ac:spMk id="40" creationId="{2E23EFB5-5855-497F-AC57-6C1941487012}"/>
          </ac:spMkLst>
        </pc:spChg>
        <pc:spChg chg="add del">
          <ac:chgData name="David Praise Ebiringa" userId="7082ed98adbf5fba" providerId="LiveId" clId="{205D9E9D-485C-4567-9C5B-A9CEB27BAC36}" dt="2025-04-06T06:41:50.119" v="4468" actId="26606"/>
          <ac:spMkLst>
            <pc:docMk/>
            <pc:sldMk cId="4065057152" sldId="310"/>
            <ac:spMk id="42" creationId="{34EE865D-5A59-4DD1-A94D-A8DBE4A9E013}"/>
          </ac:spMkLst>
        </pc:spChg>
        <pc:spChg chg="add del">
          <ac:chgData name="David Praise Ebiringa" userId="7082ed98adbf5fba" providerId="LiveId" clId="{205D9E9D-485C-4567-9C5B-A9CEB27BAC36}" dt="2025-04-06T06:41:50.119" v="4468" actId="26606"/>
          <ac:spMkLst>
            <pc:docMk/>
            <pc:sldMk cId="4065057152" sldId="310"/>
            <ac:spMk id="43" creationId="{829723A0-D41B-4C41-8D49-B56A8746558B}"/>
          </ac:spMkLst>
        </pc:spChg>
        <pc:spChg chg="add del">
          <ac:chgData name="David Praise Ebiringa" userId="7082ed98adbf5fba" providerId="LiveId" clId="{205D9E9D-485C-4567-9C5B-A9CEB27BAC36}" dt="2025-04-06T06:41:50.119" v="4468" actId="26606"/>
          <ac:spMkLst>
            <pc:docMk/>
            <pc:sldMk cId="4065057152" sldId="310"/>
            <ac:spMk id="44" creationId="{CB8E2193-D83A-4F93-AA5A-6B128ADC2001}"/>
          </ac:spMkLst>
        </pc:spChg>
        <pc:spChg chg="add del">
          <ac:chgData name="David Praise Ebiringa" userId="7082ed98adbf5fba" providerId="LiveId" clId="{205D9E9D-485C-4567-9C5B-A9CEB27BAC36}" dt="2025-04-06T06:41:50.119" v="4468" actId="26606"/>
          <ac:spMkLst>
            <pc:docMk/>
            <pc:sldMk cId="4065057152" sldId="310"/>
            <ac:spMk id="45" creationId="{F465BEC9-9A64-4330-A094-2323D0EE1E83}"/>
          </ac:spMkLst>
        </pc:spChg>
        <pc:spChg chg="add del">
          <ac:chgData name="David Praise Ebiringa" userId="7082ed98adbf5fba" providerId="LiveId" clId="{205D9E9D-485C-4567-9C5B-A9CEB27BAC36}" dt="2025-04-06T06:41:50.119" v="4468" actId="26606"/>
          <ac:spMkLst>
            <pc:docMk/>
            <pc:sldMk cId="4065057152" sldId="310"/>
            <ac:spMk id="46" creationId="{4B1DA58A-A755-4FCE-9BED-1E4AD6C95560}"/>
          </ac:spMkLst>
        </pc:spChg>
        <pc:spChg chg="add del">
          <ac:chgData name="David Praise Ebiringa" userId="7082ed98adbf5fba" providerId="LiveId" clId="{205D9E9D-485C-4567-9C5B-A9CEB27BAC36}" dt="2025-04-06T06:41:50.119" v="4468" actId="26606"/>
          <ac:spMkLst>
            <pc:docMk/>
            <pc:sldMk cId="4065057152" sldId="310"/>
            <ac:spMk id="47" creationId="{2E23EFB5-5855-497F-AC57-6C1941487012}"/>
          </ac:spMkLst>
        </pc:spChg>
        <pc:spChg chg="add del">
          <ac:chgData name="David Praise Ebiringa" userId="7082ed98adbf5fba" providerId="LiveId" clId="{205D9E9D-485C-4567-9C5B-A9CEB27BAC36}" dt="2025-04-06T06:41:54.267" v="4470" actId="26606"/>
          <ac:spMkLst>
            <pc:docMk/>
            <pc:sldMk cId="4065057152" sldId="310"/>
            <ac:spMk id="49" creationId="{34EE865D-5A59-4DD1-A94D-A8DBE4A9E013}"/>
          </ac:spMkLst>
        </pc:spChg>
        <pc:spChg chg="add del">
          <ac:chgData name="David Praise Ebiringa" userId="7082ed98adbf5fba" providerId="LiveId" clId="{205D9E9D-485C-4567-9C5B-A9CEB27BAC36}" dt="2025-04-06T06:41:57.296" v="4472" actId="26606"/>
          <ac:spMkLst>
            <pc:docMk/>
            <pc:sldMk cId="4065057152" sldId="310"/>
            <ac:spMk id="51" creationId="{34EE865D-5A59-4DD1-A94D-A8DBE4A9E013}"/>
          </ac:spMkLst>
        </pc:spChg>
        <pc:spChg chg="add del">
          <ac:chgData name="David Praise Ebiringa" userId="7082ed98adbf5fba" providerId="LiveId" clId="{205D9E9D-485C-4567-9C5B-A9CEB27BAC36}" dt="2025-04-06T06:41:57.296" v="4472" actId="26606"/>
          <ac:spMkLst>
            <pc:docMk/>
            <pc:sldMk cId="4065057152" sldId="310"/>
            <ac:spMk id="52" creationId="{829723A0-D41B-4C41-8D49-B56A8746558B}"/>
          </ac:spMkLst>
        </pc:spChg>
        <pc:spChg chg="add del">
          <ac:chgData name="David Praise Ebiringa" userId="7082ed98adbf5fba" providerId="LiveId" clId="{205D9E9D-485C-4567-9C5B-A9CEB27BAC36}" dt="2025-04-06T06:41:57.296" v="4472" actId="26606"/>
          <ac:spMkLst>
            <pc:docMk/>
            <pc:sldMk cId="4065057152" sldId="310"/>
            <ac:spMk id="53" creationId="{CB8E2193-D83A-4F93-AA5A-6B128ADC2001}"/>
          </ac:spMkLst>
        </pc:spChg>
        <pc:spChg chg="add del">
          <ac:chgData name="David Praise Ebiringa" userId="7082ed98adbf5fba" providerId="LiveId" clId="{205D9E9D-485C-4567-9C5B-A9CEB27BAC36}" dt="2025-04-06T06:41:57.296" v="4472" actId="26606"/>
          <ac:spMkLst>
            <pc:docMk/>
            <pc:sldMk cId="4065057152" sldId="310"/>
            <ac:spMk id="54" creationId="{F465BEC9-9A64-4330-A094-2323D0EE1E83}"/>
          </ac:spMkLst>
        </pc:spChg>
        <pc:spChg chg="add del">
          <ac:chgData name="David Praise Ebiringa" userId="7082ed98adbf5fba" providerId="LiveId" clId="{205D9E9D-485C-4567-9C5B-A9CEB27BAC36}" dt="2025-04-06T06:41:57.296" v="4472" actId="26606"/>
          <ac:spMkLst>
            <pc:docMk/>
            <pc:sldMk cId="4065057152" sldId="310"/>
            <ac:spMk id="55" creationId="{4B1DA58A-A755-4FCE-9BED-1E4AD6C95560}"/>
          </ac:spMkLst>
        </pc:spChg>
        <pc:spChg chg="add del">
          <ac:chgData name="David Praise Ebiringa" userId="7082ed98adbf5fba" providerId="LiveId" clId="{205D9E9D-485C-4567-9C5B-A9CEB27BAC36}" dt="2025-04-06T06:41:57.296" v="4472" actId="26606"/>
          <ac:spMkLst>
            <pc:docMk/>
            <pc:sldMk cId="4065057152" sldId="310"/>
            <ac:spMk id="56" creationId="{2E23EFB5-5855-497F-AC57-6C1941487012}"/>
          </ac:spMkLst>
        </pc:spChg>
        <pc:spChg chg="add del">
          <ac:chgData name="David Praise Ebiringa" userId="7082ed98adbf5fba" providerId="LiveId" clId="{205D9E9D-485C-4567-9C5B-A9CEB27BAC36}" dt="2025-04-06T19:21:34.916" v="6366" actId="700"/>
          <ac:spMkLst>
            <pc:docMk/>
            <pc:sldMk cId="4065057152" sldId="310"/>
            <ac:spMk id="58" creationId="{34EE865D-5A59-4DD1-A94D-A8DBE4A9E013}"/>
          </ac:spMkLst>
        </pc:spChg>
        <pc:spChg chg="add del">
          <ac:chgData name="David Praise Ebiringa" userId="7082ed98adbf5fba" providerId="LiveId" clId="{205D9E9D-485C-4567-9C5B-A9CEB27BAC36}" dt="2025-04-06T19:21:34.916" v="6366" actId="700"/>
          <ac:spMkLst>
            <pc:docMk/>
            <pc:sldMk cId="4065057152" sldId="310"/>
            <ac:spMk id="59" creationId="{2E23EFB5-5855-497F-AC57-6C1941487012}"/>
          </ac:spMkLst>
        </pc:spChg>
        <pc:picChg chg="add del mod">
          <ac:chgData name="David Praise Ebiringa" userId="7082ed98adbf5fba" providerId="LiveId" clId="{205D9E9D-485C-4567-9C5B-A9CEB27BAC36}" dt="2025-04-06T19:21:11.704" v="6363" actId="21"/>
          <ac:picMkLst>
            <pc:docMk/>
            <pc:sldMk cId="4065057152" sldId="310"/>
            <ac:picMk id="5" creationId="{55906135-1BE1-9C96-7F66-812BFCFDD71F}"/>
          </ac:picMkLst>
        </pc:picChg>
        <pc:picChg chg="add del mod">
          <ac:chgData name="David Praise Ebiringa" userId="7082ed98adbf5fba" providerId="LiveId" clId="{205D9E9D-485C-4567-9C5B-A9CEB27BAC36}" dt="2025-04-06T19:22:16.017" v="6370" actId="21"/>
          <ac:picMkLst>
            <pc:docMk/>
            <pc:sldMk cId="4065057152" sldId="310"/>
            <ac:picMk id="6" creationId="{C336677B-DD7A-EE19-06B4-67F2D194D2CA}"/>
          </ac:picMkLst>
        </pc:picChg>
        <pc:picChg chg="add mod">
          <ac:chgData name="David Praise Ebiringa" userId="7082ed98adbf5fba" providerId="LiveId" clId="{205D9E9D-485C-4567-9C5B-A9CEB27BAC36}" dt="2025-04-06T19:23:17.993" v="6384" actId="14100"/>
          <ac:picMkLst>
            <pc:docMk/>
            <pc:sldMk cId="4065057152" sldId="310"/>
            <ac:picMk id="41" creationId="{98B068F4-53D7-4F16-4D0E-EA55FAD55B31}"/>
          </ac:picMkLst>
        </pc:picChg>
      </pc:sldChg>
      <pc:sldChg chg="modSp mod">
        <pc:chgData name="David Praise Ebiringa" userId="7082ed98adbf5fba" providerId="LiveId" clId="{205D9E9D-485C-4567-9C5B-A9CEB27BAC36}" dt="2025-04-06T06:29:41.830" v="4315" actId="20577"/>
        <pc:sldMkLst>
          <pc:docMk/>
          <pc:sldMk cId="1230700268" sldId="312"/>
        </pc:sldMkLst>
        <pc:spChg chg="mod">
          <ac:chgData name="David Praise Ebiringa" userId="7082ed98adbf5fba" providerId="LiveId" clId="{205D9E9D-485C-4567-9C5B-A9CEB27BAC36}" dt="2025-04-06T06:02:46.440" v="2956" actId="122"/>
          <ac:spMkLst>
            <pc:docMk/>
            <pc:sldMk cId="1230700268" sldId="312"/>
            <ac:spMk id="2" creationId="{E2D30E0F-10C6-298A-C347-E831FFF4ECB8}"/>
          </ac:spMkLst>
        </pc:spChg>
        <pc:spChg chg="mod">
          <ac:chgData name="David Praise Ebiringa" userId="7082ed98adbf5fba" providerId="LiveId" clId="{205D9E9D-485C-4567-9C5B-A9CEB27BAC36}" dt="2025-04-06T06:29:41.830" v="4315" actId="20577"/>
          <ac:spMkLst>
            <pc:docMk/>
            <pc:sldMk cId="1230700268" sldId="312"/>
            <ac:spMk id="3" creationId="{41191CC7-9CF2-71F0-1AD4-791EA9CBAD97}"/>
          </ac:spMkLst>
        </pc:spChg>
        <pc:spChg chg="mod">
          <ac:chgData name="David Praise Ebiringa" userId="7082ed98adbf5fba" providerId="LiveId" clId="{205D9E9D-485C-4567-9C5B-A9CEB27BAC36}" dt="2025-04-06T06:08:52.257" v="3442" actId="20577"/>
          <ac:spMkLst>
            <pc:docMk/>
            <pc:sldMk cId="1230700268" sldId="312"/>
            <ac:spMk id="4" creationId="{4B1BF1AC-C624-2AD2-DA0F-335AB7BA2CA8}"/>
          </ac:spMkLst>
        </pc:spChg>
      </pc:sldChg>
      <pc:sldChg chg="modSp mod">
        <pc:chgData name="David Praise Ebiringa" userId="7082ed98adbf5fba" providerId="LiveId" clId="{205D9E9D-485C-4567-9C5B-A9CEB27BAC36}" dt="2025-04-06T19:44:32.691" v="7856" actId="20577"/>
        <pc:sldMkLst>
          <pc:docMk/>
          <pc:sldMk cId="4153247059" sldId="313"/>
        </pc:sldMkLst>
        <pc:spChg chg="mod">
          <ac:chgData name="David Praise Ebiringa" userId="7082ed98adbf5fba" providerId="LiveId" clId="{205D9E9D-485C-4567-9C5B-A9CEB27BAC36}" dt="2025-04-06T19:44:32.691" v="7856" actId="20577"/>
          <ac:spMkLst>
            <pc:docMk/>
            <pc:sldMk cId="4153247059" sldId="313"/>
            <ac:spMk id="3" creationId="{41191CC7-9CF2-71F0-1AD4-791EA9CBAD97}"/>
          </ac:spMkLst>
        </pc:spChg>
        <pc:spChg chg="mod">
          <ac:chgData name="David Praise Ebiringa" userId="7082ed98adbf5fba" providerId="LiveId" clId="{205D9E9D-485C-4567-9C5B-A9CEB27BAC36}" dt="2025-04-06T19:35:45.657" v="6665" actId="1076"/>
          <ac:spMkLst>
            <pc:docMk/>
            <pc:sldMk cId="4153247059" sldId="313"/>
            <ac:spMk id="7" creationId="{7078F1DC-7EF8-5514-E97B-D47663F284D3}"/>
          </ac:spMkLst>
        </pc:spChg>
      </pc:sldChg>
      <pc:sldChg chg="del">
        <pc:chgData name="David Praise Ebiringa" userId="7082ed98adbf5fba" providerId="LiveId" clId="{205D9E9D-485C-4567-9C5B-A9CEB27BAC36}" dt="2025-04-06T05:43:36.293" v="1983" actId="2696"/>
        <pc:sldMkLst>
          <pc:docMk/>
          <pc:sldMk cId="2916022834" sldId="314"/>
        </pc:sldMkLst>
      </pc:sldChg>
      <pc:sldChg chg="modSp mod">
        <pc:chgData name="David Praise Ebiringa" userId="7082ed98adbf5fba" providerId="LiveId" clId="{205D9E9D-485C-4567-9C5B-A9CEB27BAC36}" dt="2025-04-06T05:23:28.177" v="668" actId="255"/>
        <pc:sldMkLst>
          <pc:docMk/>
          <pc:sldMk cId="2323907241" sldId="315"/>
        </pc:sldMkLst>
        <pc:spChg chg="mod">
          <ac:chgData name="David Praise Ebiringa" userId="7082ed98adbf5fba" providerId="LiveId" clId="{205D9E9D-485C-4567-9C5B-A9CEB27BAC36}" dt="2025-04-06T05:23:00.020" v="667" actId="1076"/>
          <ac:spMkLst>
            <pc:docMk/>
            <pc:sldMk cId="2323907241" sldId="315"/>
            <ac:spMk id="3" creationId="{11FF3E51-A428-A99B-E0E9-C9BD124B3AE9}"/>
          </ac:spMkLst>
        </pc:spChg>
        <pc:spChg chg="mod">
          <ac:chgData name="David Praise Ebiringa" userId="7082ed98adbf5fba" providerId="LiveId" clId="{205D9E9D-485C-4567-9C5B-A9CEB27BAC36}" dt="2025-04-06T05:23:28.177" v="668" actId="255"/>
          <ac:spMkLst>
            <pc:docMk/>
            <pc:sldMk cId="2323907241" sldId="315"/>
            <ac:spMk id="7" creationId="{0814B6A3-5F3E-4909-8ED5-87FE82492264}"/>
          </ac:spMkLst>
        </pc:spChg>
      </pc:sldChg>
      <pc:sldChg chg="addSp delSp modSp mod modClrScheme chgLayout">
        <pc:chgData name="David Praise Ebiringa" userId="7082ed98adbf5fba" providerId="LiveId" clId="{205D9E9D-485C-4567-9C5B-A9CEB27BAC36}" dt="2025-04-06T19:26:30.046" v="6451" actId="20577"/>
        <pc:sldMkLst>
          <pc:docMk/>
          <pc:sldMk cId="2394014735" sldId="316"/>
        </pc:sldMkLst>
        <pc:spChg chg="del mod">
          <ac:chgData name="David Praise Ebiringa" userId="7082ed98adbf5fba" providerId="LiveId" clId="{205D9E9D-485C-4567-9C5B-A9CEB27BAC36}" dt="2025-04-06T18:39:14.525" v="4612" actId="700"/>
          <ac:spMkLst>
            <pc:docMk/>
            <pc:sldMk cId="2394014735" sldId="316"/>
            <ac:spMk id="2" creationId="{E2D30E0F-10C6-298A-C347-E831FFF4ECB8}"/>
          </ac:spMkLst>
        </pc:spChg>
        <pc:spChg chg="mod ord">
          <ac:chgData name="David Praise Ebiringa" userId="7082ed98adbf5fba" providerId="LiveId" clId="{205D9E9D-485C-4567-9C5B-A9CEB27BAC36}" dt="2025-04-06T19:24:32.680" v="6391" actId="1076"/>
          <ac:spMkLst>
            <pc:docMk/>
            <pc:sldMk cId="2394014735" sldId="316"/>
            <ac:spMk id="3" creationId="{41191CC7-9CF2-71F0-1AD4-791EA9CBAD97}"/>
          </ac:spMkLst>
        </pc:spChg>
        <pc:spChg chg="add del mod ord">
          <ac:chgData name="David Praise Ebiringa" userId="7082ed98adbf5fba" providerId="LiveId" clId="{205D9E9D-485C-4567-9C5B-A9CEB27BAC36}" dt="2025-04-06T18:42:27.517" v="4689" actId="700"/>
          <ac:spMkLst>
            <pc:docMk/>
            <pc:sldMk cId="2394014735" sldId="316"/>
            <ac:spMk id="6" creationId="{EFB40DD4-8BE3-5215-0C5C-78012B9A9E50}"/>
          </ac:spMkLst>
        </pc:spChg>
        <pc:spChg chg="add del mod ord">
          <ac:chgData name="David Praise Ebiringa" userId="7082ed98adbf5fba" providerId="LiveId" clId="{205D9E9D-485C-4567-9C5B-A9CEB27BAC36}" dt="2025-04-06T18:42:27.517" v="4689" actId="700"/>
          <ac:spMkLst>
            <pc:docMk/>
            <pc:sldMk cId="2394014735" sldId="316"/>
            <ac:spMk id="7" creationId="{8D0E3C87-4658-0D21-F4DB-AF8E581034DB}"/>
          </ac:spMkLst>
        </pc:spChg>
        <pc:spChg chg="add del mod">
          <ac:chgData name="David Praise Ebiringa" userId="7082ed98adbf5fba" providerId="LiveId" clId="{205D9E9D-485C-4567-9C5B-A9CEB27BAC36}" dt="2025-04-06T19:23:57.539" v="6386" actId="21"/>
          <ac:spMkLst>
            <pc:docMk/>
            <pc:sldMk cId="2394014735" sldId="316"/>
            <ac:spMk id="8" creationId="{9A966D28-571F-3AE1-D95B-7BA318122EC7}"/>
          </ac:spMkLst>
        </pc:spChg>
        <pc:spChg chg="add del mod">
          <ac:chgData name="David Praise Ebiringa" userId="7082ed98adbf5fba" providerId="LiveId" clId="{205D9E9D-485C-4567-9C5B-A9CEB27BAC36}" dt="2025-04-06T19:23:53.073" v="6385" actId="21"/>
          <ac:spMkLst>
            <pc:docMk/>
            <pc:sldMk cId="2394014735" sldId="316"/>
            <ac:spMk id="12" creationId="{8876EE43-FFAD-8953-8167-C914A5A9186C}"/>
          </ac:spMkLst>
        </pc:spChg>
        <pc:spChg chg="add mod">
          <ac:chgData name="David Praise Ebiringa" userId="7082ed98adbf5fba" providerId="LiveId" clId="{205D9E9D-485C-4567-9C5B-A9CEB27BAC36}" dt="2025-04-06T19:24:21.739" v="6389" actId="1076"/>
          <ac:spMkLst>
            <pc:docMk/>
            <pc:sldMk cId="2394014735" sldId="316"/>
            <ac:spMk id="13" creationId="{D38FEF03-E3D4-5F03-05DE-EDADDE23A9FE}"/>
          </ac:spMkLst>
        </pc:spChg>
        <pc:spChg chg="add mod">
          <ac:chgData name="David Praise Ebiringa" userId="7082ed98adbf5fba" providerId="LiveId" clId="{205D9E9D-485C-4567-9C5B-A9CEB27BAC36}" dt="2025-04-06T19:26:30.046" v="6451" actId="20577"/>
          <ac:spMkLst>
            <pc:docMk/>
            <pc:sldMk cId="2394014735" sldId="316"/>
            <ac:spMk id="14" creationId="{179C47EF-D293-415F-268A-C0CD06BAA7CD}"/>
          </ac:spMkLst>
        </pc:spChg>
        <pc:graphicFrameChg chg="del mod ord">
          <ac:chgData name="David Praise Ebiringa" userId="7082ed98adbf5fba" providerId="LiveId" clId="{205D9E9D-485C-4567-9C5B-A9CEB27BAC36}" dt="2025-04-06T18:39:18.421" v="4613" actId="21"/>
          <ac:graphicFrameMkLst>
            <pc:docMk/>
            <pc:sldMk cId="2394014735" sldId="316"/>
            <ac:graphicFrameMk id="11" creationId="{453CE196-36B9-5361-5120-20DF8B3B5581}"/>
          </ac:graphicFrameMkLst>
        </pc:graphicFrameChg>
        <pc:picChg chg="add mod">
          <ac:chgData name="David Praise Ebiringa" userId="7082ed98adbf5fba" providerId="LiveId" clId="{205D9E9D-485C-4567-9C5B-A9CEB27BAC36}" dt="2025-04-06T19:24:35.621" v="6392" actId="1076"/>
          <ac:picMkLst>
            <pc:docMk/>
            <pc:sldMk cId="2394014735" sldId="316"/>
            <ac:picMk id="5" creationId="{37B9DFA6-986E-2583-12BF-4F46795E902D}"/>
          </ac:picMkLst>
        </pc:picChg>
        <pc:picChg chg="add mod">
          <ac:chgData name="David Praise Ebiringa" userId="7082ed98adbf5fba" providerId="LiveId" clId="{205D9E9D-485C-4567-9C5B-A9CEB27BAC36}" dt="2025-04-06T19:25:14.823" v="6398" actId="1076"/>
          <ac:picMkLst>
            <pc:docMk/>
            <pc:sldMk cId="2394014735" sldId="316"/>
            <ac:picMk id="10" creationId="{93B609B5-A40C-B969-BF65-AD864BCD4156}"/>
          </ac:picMkLst>
        </pc:picChg>
        <pc:picChg chg="add mod">
          <ac:chgData name="David Praise Ebiringa" userId="7082ed98adbf5fba" providerId="LiveId" clId="{205D9E9D-485C-4567-9C5B-A9CEB27BAC36}" dt="2025-04-06T19:25:03.260" v="6397" actId="14100"/>
          <ac:picMkLst>
            <pc:docMk/>
            <pc:sldMk cId="2394014735" sldId="316"/>
            <ac:picMk id="16" creationId="{0EB2AE32-2782-1E85-BFEB-0D4E284E26D6}"/>
          </ac:picMkLst>
        </pc:picChg>
        <pc:picChg chg="add mod">
          <ac:chgData name="David Praise Ebiringa" userId="7082ed98adbf5fba" providerId="LiveId" clId="{205D9E9D-485C-4567-9C5B-A9CEB27BAC36}" dt="2025-04-06T19:25:48.599" v="6400" actId="1076"/>
          <ac:picMkLst>
            <pc:docMk/>
            <pc:sldMk cId="2394014735" sldId="316"/>
            <ac:picMk id="18" creationId="{F07884FD-7060-FE80-4D7F-4EDA96FCBF47}"/>
          </ac:picMkLst>
        </pc:picChg>
        <pc:picChg chg="add mod">
          <ac:chgData name="David Praise Ebiringa" userId="7082ed98adbf5fba" providerId="LiveId" clId="{205D9E9D-485C-4567-9C5B-A9CEB27BAC36}" dt="2025-04-06T19:24:39.021" v="6393" actId="14100"/>
          <ac:picMkLst>
            <pc:docMk/>
            <pc:sldMk cId="2394014735" sldId="316"/>
            <ac:picMk id="20" creationId="{ACD2143F-F063-6EA7-60EF-9DD635ED3BAA}"/>
          </ac:picMkLst>
        </pc:picChg>
      </pc:sldChg>
      <pc:sldChg chg="addSp delSp modSp mod setBg modClrScheme chgLayout">
        <pc:chgData name="David Praise Ebiringa" userId="7082ed98adbf5fba" providerId="LiveId" clId="{205D9E9D-485C-4567-9C5B-A9CEB27BAC36}" dt="2025-04-06T19:47:26.093" v="7865" actId="113"/>
        <pc:sldMkLst>
          <pc:docMk/>
          <pc:sldMk cId="3535171397" sldId="317"/>
        </pc:sldMkLst>
        <pc:spChg chg="del">
          <ac:chgData name="David Praise Ebiringa" userId="7082ed98adbf5fba" providerId="LiveId" clId="{205D9E9D-485C-4567-9C5B-A9CEB27BAC36}" dt="2025-04-06T05:10:10.910" v="1"/>
          <ac:spMkLst>
            <pc:docMk/>
            <pc:sldMk cId="3535171397" sldId="317"/>
            <ac:spMk id="4" creationId="{2BA6A6E6-8BF5-32B1-B0AC-4E67B4AA1400}"/>
          </ac:spMkLst>
        </pc:spChg>
        <pc:spChg chg="add del mod">
          <ac:chgData name="David Praise Ebiringa" userId="7082ed98adbf5fba" providerId="LiveId" clId="{205D9E9D-485C-4567-9C5B-A9CEB27BAC36}" dt="2025-04-06T05:17:19.106" v="542" actId="26606"/>
          <ac:spMkLst>
            <pc:docMk/>
            <pc:sldMk cId="3535171397" sldId="317"/>
            <ac:spMk id="5" creationId="{D551BE59-47A3-6DC9-BF94-CF17914EF438}"/>
          </ac:spMkLst>
        </pc:spChg>
        <pc:spChg chg="add mod ord">
          <ac:chgData name="David Praise Ebiringa" userId="7082ed98adbf5fba" providerId="LiveId" clId="{205D9E9D-485C-4567-9C5B-A9CEB27BAC36}" dt="2025-04-06T05:17:28.758" v="562" actId="20577"/>
          <ac:spMkLst>
            <pc:docMk/>
            <pc:sldMk cId="3535171397" sldId="317"/>
            <ac:spMk id="6" creationId="{24E26BDA-E7B0-D92F-19D7-0C6DE3FDFC10}"/>
          </ac:spMkLst>
        </pc:spChg>
        <pc:spChg chg="add mod ord">
          <ac:chgData name="David Praise Ebiringa" userId="7082ed98adbf5fba" providerId="LiveId" clId="{205D9E9D-485C-4567-9C5B-A9CEB27BAC36}" dt="2025-04-06T19:47:26.093" v="7865" actId="113"/>
          <ac:spMkLst>
            <pc:docMk/>
            <pc:sldMk cId="3535171397" sldId="317"/>
            <ac:spMk id="7" creationId="{2CD07C18-78D7-BE9D-0CCA-4C47CEF82534}"/>
          </ac:spMkLst>
        </pc:spChg>
        <pc:spChg chg="add">
          <ac:chgData name="David Praise Ebiringa" userId="7082ed98adbf5fba" providerId="LiveId" clId="{205D9E9D-485C-4567-9C5B-A9CEB27BAC36}" dt="2025-04-06T05:17:19.106" v="542" actId="26606"/>
          <ac:spMkLst>
            <pc:docMk/>
            <pc:sldMk cId="3535171397" sldId="317"/>
            <ac:spMk id="12" creationId="{72526924-84D3-45FB-A5FE-62D8FCBF53B6}"/>
          </ac:spMkLst>
        </pc:spChg>
        <pc:spChg chg="add">
          <ac:chgData name="David Praise Ebiringa" userId="7082ed98adbf5fba" providerId="LiveId" clId="{205D9E9D-485C-4567-9C5B-A9CEB27BAC36}" dt="2025-04-06T05:17:19.106" v="542" actId="26606"/>
          <ac:spMkLst>
            <pc:docMk/>
            <pc:sldMk cId="3535171397" sldId="317"/>
            <ac:spMk id="14" creationId="{5C2A6256-1DD0-4E4B-A8B3-9A711B4DBE0C}"/>
          </ac:spMkLst>
        </pc:spChg>
        <pc:spChg chg="add">
          <ac:chgData name="David Praise Ebiringa" userId="7082ed98adbf5fba" providerId="LiveId" clId="{205D9E9D-485C-4567-9C5B-A9CEB27BAC36}" dt="2025-04-06T05:17:19.106" v="542" actId="26606"/>
          <ac:spMkLst>
            <pc:docMk/>
            <pc:sldMk cId="3535171397" sldId="317"/>
            <ac:spMk id="16" creationId="{41760540-185E-4652-BFD2-9B362EF3BC99}"/>
          </ac:spMkLst>
        </pc:spChg>
        <pc:spChg chg="add">
          <ac:chgData name="David Praise Ebiringa" userId="7082ed98adbf5fba" providerId="LiveId" clId="{205D9E9D-485C-4567-9C5B-A9CEB27BAC36}" dt="2025-04-06T05:17:19.106" v="542" actId="26606"/>
          <ac:spMkLst>
            <pc:docMk/>
            <pc:sldMk cId="3535171397" sldId="317"/>
            <ac:spMk id="18" creationId="{729789F4-85C1-41A0-83EB-992E22210CB9}"/>
          </ac:spMkLst>
        </pc:spChg>
        <pc:spChg chg="add">
          <ac:chgData name="David Praise Ebiringa" userId="7082ed98adbf5fba" providerId="LiveId" clId="{205D9E9D-485C-4567-9C5B-A9CEB27BAC36}" dt="2025-04-06T05:17:19.106" v="542" actId="26606"/>
          <ac:spMkLst>
            <pc:docMk/>
            <pc:sldMk cId="3535171397" sldId="317"/>
            <ac:spMk id="20" creationId="{9D9D367D-6DD2-4A7C-8918-0DCAC297559A}"/>
          </ac:spMkLst>
        </pc:spChg>
      </pc:sldChg>
      <pc:sldChg chg="modSp add mod">
        <pc:chgData name="David Praise Ebiringa" userId="7082ed98adbf5fba" providerId="LiveId" clId="{205D9E9D-485C-4567-9C5B-A9CEB27BAC36}" dt="2025-04-06T19:47:19.220" v="7864" actId="113"/>
        <pc:sldMkLst>
          <pc:docMk/>
          <pc:sldMk cId="1712915703" sldId="318"/>
        </pc:sldMkLst>
        <pc:spChg chg="mod">
          <ac:chgData name="David Praise Ebiringa" userId="7082ed98adbf5fba" providerId="LiveId" clId="{205D9E9D-485C-4567-9C5B-A9CEB27BAC36}" dt="2025-04-06T05:20:02.663" v="643" actId="20577"/>
          <ac:spMkLst>
            <pc:docMk/>
            <pc:sldMk cId="1712915703" sldId="318"/>
            <ac:spMk id="6" creationId="{819BE84F-0517-6C2E-BFBA-39E8465EA64E}"/>
          </ac:spMkLst>
        </pc:spChg>
        <pc:spChg chg="mod">
          <ac:chgData name="David Praise Ebiringa" userId="7082ed98adbf5fba" providerId="LiveId" clId="{205D9E9D-485C-4567-9C5B-A9CEB27BAC36}" dt="2025-04-06T19:47:19.220" v="7864" actId="113"/>
          <ac:spMkLst>
            <pc:docMk/>
            <pc:sldMk cId="1712915703" sldId="318"/>
            <ac:spMk id="7" creationId="{E4FFC0B5-6121-33F9-3110-F2778E811E64}"/>
          </ac:spMkLst>
        </pc:spChg>
      </pc:sldChg>
      <pc:sldChg chg="modSp add mod">
        <pc:chgData name="David Praise Ebiringa" userId="7082ed98adbf5fba" providerId="LiveId" clId="{205D9E9D-485C-4567-9C5B-A9CEB27BAC36}" dt="2025-04-06T06:46:30.304" v="4583" actId="20577"/>
        <pc:sldMkLst>
          <pc:docMk/>
          <pc:sldMk cId="3635348273" sldId="319"/>
        </pc:sldMkLst>
        <pc:spChg chg="mod">
          <ac:chgData name="David Praise Ebiringa" userId="7082ed98adbf5fba" providerId="LiveId" clId="{205D9E9D-485C-4567-9C5B-A9CEB27BAC36}" dt="2025-04-06T06:46:30.304" v="4583" actId="20577"/>
          <ac:spMkLst>
            <pc:docMk/>
            <pc:sldMk cId="3635348273" sldId="319"/>
            <ac:spMk id="3" creationId="{5C1033E5-B1A6-1870-00BC-D5BC1FF13BCA}"/>
          </ac:spMkLst>
        </pc:spChg>
        <pc:spChg chg="mod">
          <ac:chgData name="David Praise Ebiringa" userId="7082ed98adbf5fba" providerId="LiveId" clId="{205D9E9D-485C-4567-9C5B-A9CEB27BAC36}" dt="2025-04-06T06:15:26.379" v="4167" actId="20577"/>
          <ac:spMkLst>
            <pc:docMk/>
            <pc:sldMk cId="3635348273" sldId="319"/>
            <ac:spMk id="4" creationId="{B005950C-3CF3-D870-6909-19AAD82025D4}"/>
          </ac:spMkLst>
        </pc:spChg>
      </pc:sldChg>
      <pc:sldChg chg="addSp delSp modSp add mod ord">
        <pc:chgData name="David Praise Ebiringa" userId="7082ed98adbf5fba" providerId="LiveId" clId="{205D9E9D-485C-4567-9C5B-A9CEB27BAC36}" dt="2025-04-06T06:24:16.029" v="4286" actId="20577"/>
        <pc:sldMkLst>
          <pc:docMk/>
          <pc:sldMk cId="2608960964" sldId="320"/>
        </pc:sldMkLst>
        <pc:spChg chg="mod">
          <ac:chgData name="David Praise Ebiringa" userId="7082ed98adbf5fba" providerId="LiveId" clId="{205D9E9D-485C-4567-9C5B-A9CEB27BAC36}" dt="2025-04-06T06:24:16.029" v="4286" actId="20577"/>
          <ac:spMkLst>
            <pc:docMk/>
            <pc:sldMk cId="2608960964" sldId="320"/>
            <ac:spMk id="2" creationId="{D2FFC8E7-3D97-9757-8CA7-ACC3B21CF7AF}"/>
          </ac:spMkLst>
        </pc:spChg>
        <pc:picChg chg="add mod">
          <ac:chgData name="David Praise Ebiringa" userId="7082ed98adbf5fba" providerId="LiveId" clId="{205D9E9D-485C-4567-9C5B-A9CEB27BAC36}" dt="2025-04-06T06:24:05.416" v="4277" actId="1076"/>
          <ac:picMkLst>
            <pc:docMk/>
            <pc:sldMk cId="2608960964" sldId="320"/>
            <ac:picMk id="5" creationId="{6AC7805E-CE0A-0BC0-4940-7C2ADA1FE4CC}"/>
          </ac:picMkLst>
        </pc:picChg>
        <pc:picChg chg="del">
          <ac:chgData name="David Praise Ebiringa" userId="7082ed98adbf5fba" providerId="LiveId" clId="{205D9E9D-485C-4567-9C5B-A9CEB27BAC36}" dt="2025-04-06T06:22:16.579" v="4273" actId="21"/>
          <ac:picMkLst>
            <pc:docMk/>
            <pc:sldMk cId="2608960964" sldId="320"/>
            <ac:picMk id="7" creationId="{7B8EF7F6-37F3-D2C5-F0DD-23CC5BA656ED}"/>
          </ac:picMkLst>
        </pc:picChg>
      </pc:sldChg>
      <pc:sldChg chg="addSp delSp modSp add mod">
        <pc:chgData name="David Praise Ebiringa" userId="7082ed98adbf5fba" providerId="LiveId" clId="{205D9E9D-485C-4567-9C5B-A9CEB27BAC36}" dt="2025-04-06T06:25:41.251" v="4295" actId="1076"/>
        <pc:sldMkLst>
          <pc:docMk/>
          <pc:sldMk cId="4035317966" sldId="321"/>
        </pc:sldMkLst>
        <pc:spChg chg="mod">
          <ac:chgData name="David Praise Ebiringa" userId="7082ed98adbf5fba" providerId="LiveId" clId="{205D9E9D-485C-4567-9C5B-A9CEB27BAC36}" dt="2025-04-06T06:24:31.941" v="4290" actId="20577"/>
          <ac:spMkLst>
            <pc:docMk/>
            <pc:sldMk cId="4035317966" sldId="321"/>
            <ac:spMk id="2" creationId="{6D525FA4-DF69-C6E7-CEBA-7D48B5A8A1E1}"/>
          </ac:spMkLst>
        </pc:spChg>
        <pc:picChg chg="del">
          <ac:chgData name="David Praise Ebiringa" userId="7082ed98adbf5fba" providerId="LiveId" clId="{205D9E9D-485C-4567-9C5B-A9CEB27BAC36}" dt="2025-04-06T06:24:28.539" v="4288" actId="21"/>
          <ac:picMkLst>
            <pc:docMk/>
            <pc:sldMk cId="4035317966" sldId="321"/>
            <ac:picMk id="5" creationId="{29690F72-0A3F-B29E-A52D-EDB897F46A4C}"/>
          </ac:picMkLst>
        </pc:picChg>
        <pc:picChg chg="add mod">
          <ac:chgData name="David Praise Ebiringa" userId="7082ed98adbf5fba" providerId="LiveId" clId="{205D9E9D-485C-4567-9C5B-A9CEB27BAC36}" dt="2025-04-06T06:25:41.251" v="4295" actId="1076"/>
          <ac:picMkLst>
            <pc:docMk/>
            <pc:sldMk cId="4035317966" sldId="321"/>
            <ac:picMk id="6" creationId="{D4AE1A1A-9F98-428A-833B-B44BF0991FDE}"/>
          </ac:picMkLst>
        </pc:picChg>
      </pc:sldChg>
      <pc:sldChg chg="modSp add mod ord">
        <pc:chgData name="David Praise Ebiringa" userId="7082ed98adbf5fba" providerId="LiveId" clId="{205D9E9D-485C-4567-9C5B-A9CEB27BAC36}" dt="2025-04-06T06:38:11.539" v="4440" actId="122"/>
        <pc:sldMkLst>
          <pc:docMk/>
          <pc:sldMk cId="1941412614" sldId="322"/>
        </pc:sldMkLst>
        <pc:spChg chg="mod">
          <ac:chgData name="David Praise Ebiringa" userId="7082ed98adbf5fba" providerId="LiveId" clId="{205D9E9D-485C-4567-9C5B-A9CEB27BAC36}" dt="2025-04-06T06:38:11.539" v="4440" actId="122"/>
          <ac:spMkLst>
            <pc:docMk/>
            <pc:sldMk cId="1941412614" sldId="322"/>
            <ac:spMk id="7" creationId="{05DA06D6-89CE-60F3-6B4B-3C974249ED3F}"/>
          </ac:spMkLst>
        </pc:spChg>
      </pc:sldChg>
      <pc:sldChg chg="modSp add mod ord">
        <pc:chgData name="David Praise Ebiringa" userId="7082ed98adbf5fba" providerId="LiveId" clId="{205D9E9D-485C-4567-9C5B-A9CEB27BAC36}" dt="2025-04-06T18:42:46.609" v="4724" actId="20577"/>
        <pc:sldMkLst>
          <pc:docMk/>
          <pc:sldMk cId="2192661253" sldId="323"/>
        </pc:sldMkLst>
        <pc:spChg chg="mod">
          <ac:chgData name="David Praise Ebiringa" userId="7082ed98adbf5fba" providerId="LiveId" clId="{205D9E9D-485C-4567-9C5B-A9CEB27BAC36}" dt="2025-04-06T18:42:46.609" v="4724" actId="20577"/>
          <ac:spMkLst>
            <pc:docMk/>
            <pc:sldMk cId="2192661253" sldId="323"/>
            <ac:spMk id="7" creationId="{4A3D657F-1E4C-F295-E94F-4DDCEAA3CFF6}"/>
          </ac:spMkLst>
        </pc:spChg>
      </pc:sldChg>
      <pc:sldChg chg="addSp delSp modSp add mod">
        <pc:chgData name="David Praise Ebiringa" userId="7082ed98adbf5fba" providerId="LiveId" clId="{205D9E9D-485C-4567-9C5B-A9CEB27BAC36}" dt="2025-04-06T19:27:15.075" v="6501" actId="20577"/>
        <pc:sldMkLst>
          <pc:docMk/>
          <pc:sldMk cId="2233703977" sldId="324"/>
        </pc:sldMkLst>
        <pc:spChg chg="mod">
          <ac:chgData name="David Praise Ebiringa" userId="7082ed98adbf5fba" providerId="LiveId" clId="{205D9E9D-485C-4567-9C5B-A9CEB27BAC36}" dt="2025-04-06T19:15:58.930" v="6147" actId="1076"/>
          <ac:spMkLst>
            <pc:docMk/>
            <pc:sldMk cId="2233703977" sldId="324"/>
            <ac:spMk id="3" creationId="{B8107A52-5009-65A6-C2FA-90DB4DF037FC}"/>
          </ac:spMkLst>
        </pc:spChg>
        <pc:spChg chg="del">
          <ac:chgData name="David Praise Ebiringa" userId="7082ed98adbf5fba" providerId="LiveId" clId="{205D9E9D-485C-4567-9C5B-A9CEB27BAC36}" dt="2025-04-06T18:57:20.989" v="5361" actId="21"/>
          <ac:spMkLst>
            <pc:docMk/>
            <pc:sldMk cId="2233703977" sldId="324"/>
            <ac:spMk id="8" creationId="{38C6D378-8606-99AA-4B4E-71F2F8567143}"/>
          </ac:spMkLst>
        </pc:spChg>
        <pc:spChg chg="del">
          <ac:chgData name="David Praise Ebiringa" userId="7082ed98adbf5fba" providerId="LiveId" clId="{205D9E9D-485C-4567-9C5B-A9CEB27BAC36}" dt="2025-04-06T18:57:14.302" v="5360" actId="21"/>
          <ac:spMkLst>
            <pc:docMk/>
            <pc:sldMk cId="2233703977" sldId="324"/>
            <ac:spMk id="12" creationId="{755B3E30-9EBF-9FA9-04D0-CEEE328E1965}"/>
          </ac:spMkLst>
        </pc:spChg>
        <pc:spChg chg="mod">
          <ac:chgData name="David Praise Ebiringa" userId="7082ed98adbf5fba" providerId="LiveId" clId="{205D9E9D-485C-4567-9C5B-A9CEB27BAC36}" dt="2025-04-06T19:27:15.075" v="6501" actId="20577"/>
          <ac:spMkLst>
            <pc:docMk/>
            <pc:sldMk cId="2233703977" sldId="324"/>
            <ac:spMk id="13" creationId="{6A4EE710-CB5B-AA09-3E9A-3E26ED0D6543}"/>
          </ac:spMkLst>
        </pc:spChg>
        <pc:spChg chg="mod">
          <ac:chgData name="David Praise Ebiringa" userId="7082ed98adbf5fba" providerId="LiveId" clId="{205D9E9D-485C-4567-9C5B-A9CEB27BAC36}" dt="2025-04-06T19:11:20.391" v="5845" actId="20577"/>
          <ac:spMkLst>
            <pc:docMk/>
            <pc:sldMk cId="2233703977" sldId="324"/>
            <ac:spMk id="14" creationId="{5B6C9180-F3E6-FE9C-532E-113474A3742C}"/>
          </ac:spMkLst>
        </pc:spChg>
        <pc:picChg chg="add del mod">
          <ac:chgData name="David Praise Ebiringa" userId="7082ed98adbf5fba" providerId="LiveId" clId="{205D9E9D-485C-4567-9C5B-A9CEB27BAC36}" dt="2025-04-06T19:06:17.720" v="5437" actId="21"/>
          <ac:picMkLst>
            <pc:docMk/>
            <pc:sldMk cId="2233703977" sldId="324"/>
            <ac:picMk id="2" creationId="{FBEA04B5-F212-9A86-2488-0F52A53DE3E9}"/>
          </ac:picMkLst>
        </pc:picChg>
        <pc:picChg chg="del mod">
          <ac:chgData name="David Praise Ebiringa" userId="7082ed98adbf5fba" providerId="LiveId" clId="{205D9E9D-485C-4567-9C5B-A9CEB27BAC36}" dt="2025-04-06T19:06:06.745" v="5433" actId="21"/>
          <ac:picMkLst>
            <pc:docMk/>
            <pc:sldMk cId="2233703977" sldId="324"/>
            <ac:picMk id="5" creationId="{50087560-2A9D-CDD5-1B5B-7033880DAEB6}"/>
          </ac:picMkLst>
        </pc:picChg>
        <pc:picChg chg="add mod">
          <ac:chgData name="David Praise Ebiringa" userId="7082ed98adbf5fba" providerId="LiveId" clId="{205D9E9D-485C-4567-9C5B-A9CEB27BAC36}" dt="2025-04-06T19:15:52.798" v="6146" actId="1076"/>
          <ac:picMkLst>
            <pc:docMk/>
            <pc:sldMk cId="2233703977" sldId="324"/>
            <ac:picMk id="6" creationId="{FC7582F7-B504-E369-CFC9-E8638DCB2736}"/>
          </ac:picMkLst>
        </pc:picChg>
        <pc:picChg chg="add del mod">
          <ac:chgData name="David Praise Ebiringa" userId="7082ed98adbf5fba" providerId="LiveId" clId="{205D9E9D-485C-4567-9C5B-A9CEB27BAC36}" dt="2025-04-06T19:10:29.342" v="5743" actId="21"/>
          <ac:picMkLst>
            <pc:docMk/>
            <pc:sldMk cId="2233703977" sldId="324"/>
            <ac:picMk id="9" creationId="{3650ACDD-7425-19F0-1563-345D35B7CFBA}"/>
          </ac:picMkLst>
        </pc:picChg>
        <pc:picChg chg="del">
          <ac:chgData name="David Praise Ebiringa" userId="7082ed98adbf5fba" providerId="LiveId" clId="{205D9E9D-485C-4567-9C5B-A9CEB27BAC36}" dt="2025-04-06T19:06:38.566" v="5440" actId="21"/>
          <ac:picMkLst>
            <pc:docMk/>
            <pc:sldMk cId="2233703977" sldId="324"/>
            <ac:picMk id="10" creationId="{559BDF10-490D-32F9-A4D6-55FDC65DC63F}"/>
          </ac:picMkLst>
        </pc:picChg>
        <pc:picChg chg="add mod">
          <ac:chgData name="David Praise Ebiringa" userId="7082ed98adbf5fba" providerId="LiveId" clId="{205D9E9D-485C-4567-9C5B-A9CEB27BAC36}" dt="2025-04-06T19:16:51.401" v="6152" actId="14100"/>
          <ac:picMkLst>
            <pc:docMk/>
            <pc:sldMk cId="2233703977" sldId="324"/>
            <ac:picMk id="15" creationId="{5A0F26BB-F520-55DF-64C6-ADC97FBDF9C5}"/>
          </ac:picMkLst>
        </pc:picChg>
        <pc:picChg chg="del">
          <ac:chgData name="David Praise Ebiringa" userId="7082ed98adbf5fba" providerId="LiveId" clId="{205D9E9D-485C-4567-9C5B-A9CEB27BAC36}" dt="2025-04-06T19:06:47.048" v="5441" actId="21"/>
          <ac:picMkLst>
            <pc:docMk/>
            <pc:sldMk cId="2233703977" sldId="324"/>
            <ac:picMk id="16" creationId="{3D15C8F9-AACB-6425-09D0-F9BE2ECCA174}"/>
          </ac:picMkLst>
        </pc:picChg>
        <pc:picChg chg="del mod">
          <ac:chgData name="David Praise Ebiringa" userId="7082ed98adbf5fba" providerId="LiveId" clId="{205D9E9D-485C-4567-9C5B-A9CEB27BAC36}" dt="2025-04-06T19:06:50.672" v="5442" actId="21"/>
          <ac:picMkLst>
            <pc:docMk/>
            <pc:sldMk cId="2233703977" sldId="324"/>
            <ac:picMk id="18" creationId="{DF405A30-6182-289E-42E0-0232304A46A5}"/>
          </ac:picMkLst>
        </pc:picChg>
        <pc:picChg chg="add mod">
          <ac:chgData name="David Praise Ebiringa" userId="7082ed98adbf5fba" providerId="LiveId" clId="{205D9E9D-485C-4567-9C5B-A9CEB27BAC36}" dt="2025-04-06T19:16:08.544" v="6150" actId="14100"/>
          <ac:picMkLst>
            <pc:docMk/>
            <pc:sldMk cId="2233703977" sldId="324"/>
            <ac:picMk id="19" creationId="{08456A4F-2C02-3A4B-5B80-82B18E30F52D}"/>
          </ac:picMkLst>
        </pc:picChg>
        <pc:picChg chg="del mod">
          <ac:chgData name="David Praise Ebiringa" userId="7082ed98adbf5fba" providerId="LiveId" clId="{205D9E9D-485C-4567-9C5B-A9CEB27BAC36}" dt="2025-04-06T19:06:55.865" v="5443" actId="21"/>
          <ac:picMkLst>
            <pc:docMk/>
            <pc:sldMk cId="2233703977" sldId="324"/>
            <ac:picMk id="20" creationId="{A732EE3A-50DE-5710-6040-1E343456F0B7}"/>
          </ac:picMkLst>
        </pc:picChg>
        <pc:picChg chg="add mod">
          <ac:chgData name="David Praise Ebiringa" userId="7082ed98adbf5fba" providerId="LiveId" clId="{205D9E9D-485C-4567-9C5B-A9CEB27BAC36}" dt="2025-04-06T19:17:25.900" v="6156" actId="14100"/>
          <ac:picMkLst>
            <pc:docMk/>
            <pc:sldMk cId="2233703977" sldId="324"/>
            <ac:picMk id="22" creationId="{FBCD4872-A3B3-EEAF-1C4F-4C55E5AA7AA1}"/>
          </ac:picMkLst>
        </pc:picChg>
      </pc:sldChg>
      <pc:sldMasterChg chg="delSldLayout">
        <pc:chgData name="David Praise Ebiringa" userId="7082ed98adbf5fba" providerId="LiveId" clId="{205D9E9D-485C-4567-9C5B-A9CEB27BAC36}" dt="2025-04-06T05:43:36.293" v="1983" actId="2696"/>
        <pc:sldMasterMkLst>
          <pc:docMk/>
          <pc:sldMasterMk cId="647548972" sldId="2147483686"/>
        </pc:sldMasterMkLst>
        <pc:sldLayoutChg chg="del">
          <pc:chgData name="David Praise Ebiringa" userId="7082ed98adbf5fba" providerId="LiveId" clId="{205D9E9D-485C-4567-9C5B-A9CEB27BAC36}" dt="2025-04-06T05:43:36.293" v="1983" actId="2696"/>
          <pc:sldLayoutMkLst>
            <pc:docMk/>
            <pc:sldMasterMk cId="647548972" sldId="2147483686"/>
            <pc:sldLayoutMk cId="3991430795" sldId="2147483699"/>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589D207-BE08-4B33-B5B0-5A5A94C9512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5E58DB9-49DC-495B-A68F-33D105C906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7A1AC4-3AE8-4F87-AAED-904EC6054702}" type="datetimeFigureOut">
              <a:rPr lang="en-US" smtClean="0"/>
              <a:t>4/6/2025</a:t>
            </a:fld>
            <a:endParaRPr lang="en-US" dirty="0"/>
          </a:p>
        </p:txBody>
      </p:sp>
      <p:sp>
        <p:nvSpPr>
          <p:cNvPr id="4" name="Footer Placeholder 3">
            <a:extLst>
              <a:ext uri="{FF2B5EF4-FFF2-40B4-BE49-F238E27FC236}">
                <a16:creationId xmlns:a16="http://schemas.microsoft.com/office/drawing/2014/main" id="{7F66337E-DAD5-442C-9B8F-E10EB7D972C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EE3BDF2-02BD-4181-AC28-FD56172CC62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F8A362-CAFC-4987-9A50-47570528395E}" type="slidenum">
              <a:rPr lang="en-US" smtClean="0"/>
              <a:t>‹#›</a:t>
            </a:fld>
            <a:endParaRPr lang="en-US" dirty="0"/>
          </a:p>
        </p:txBody>
      </p:sp>
    </p:spTree>
    <p:extLst>
      <p:ext uri="{BB962C8B-B14F-4D97-AF65-F5344CB8AC3E}">
        <p14:creationId xmlns:p14="http://schemas.microsoft.com/office/powerpoint/2010/main" val="4523749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556653-6123-4FE4-861F-5F9583BF59B0}" type="datetimeFigureOut">
              <a:rPr lang="en-US" smtClean="0"/>
              <a:t>4/6/2025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EEB602-95FC-483A-B12D-216A7AD7EA24}" type="slidenum">
              <a:rPr lang="en-US" smtClean="0"/>
              <a:t>‹#›</a:t>
            </a:fld>
            <a:endParaRPr lang="en-US" dirty="0"/>
          </a:p>
        </p:txBody>
      </p:sp>
    </p:spTree>
    <p:extLst>
      <p:ext uri="{BB962C8B-B14F-4D97-AF65-F5344CB8AC3E}">
        <p14:creationId xmlns:p14="http://schemas.microsoft.com/office/powerpoint/2010/main" val="1325843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1</a:t>
            </a:fld>
            <a:endParaRPr lang="en-US" dirty="0"/>
          </a:p>
        </p:txBody>
      </p:sp>
    </p:spTree>
    <p:extLst>
      <p:ext uri="{BB962C8B-B14F-4D97-AF65-F5344CB8AC3E}">
        <p14:creationId xmlns:p14="http://schemas.microsoft.com/office/powerpoint/2010/main" val="3356086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12</a:t>
            </a:fld>
            <a:endParaRPr lang="en-US" dirty="0"/>
          </a:p>
        </p:txBody>
      </p:sp>
    </p:spTree>
    <p:extLst>
      <p:ext uri="{BB962C8B-B14F-4D97-AF65-F5344CB8AC3E}">
        <p14:creationId xmlns:p14="http://schemas.microsoft.com/office/powerpoint/2010/main" val="27143279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A7C67F-2B64-39C6-FC09-DD5CC7A8AC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CC326E-1737-568D-1E26-B3845F52755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4E1AF04-3D75-3BBB-06A0-CFA51459D8C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79AB6F5-9E05-98F3-7CC2-53744D27D485}"/>
              </a:ext>
            </a:extLst>
          </p:cNvPr>
          <p:cNvSpPr>
            <a:spLocks noGrp="1"/>
          </p:cNvSpPr>
          <p:nvPr>
            <p:ph type="sldNum" sz="quarter" idx="5"/>
          </p:nvPr>
        </p:nvSpPr>
        <p:spPr/>
        <p:txBody>
          <a:bodyPr/>
          <a:lstStyle/>
          <a:p>
            <a:fld id="{54EEB602-95FC-483A-B12D-216A7AD7EA24}" type="slidenum">
              <a:rPr lang="en-US" smtClean="0"/>
              <a:t>13</a:t>
            </a:fld>
            <a:endParaRPr lang="en-US" dirty="0"/>
          </a:p>
        </p:txBody>
      </p:sp>
    </p:spTree>
    <p:extLst>
      <p:ext uri="{BB962C8B-B14F-4D97-AF65-F5344CB8AC3E}">
        <p14:creationId xmlns:p14="http://schemas.microsoft.com/office/powerpoint/2010/main" val="3492397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14</a:t>
            </a:fld>
            <a:endParaRPr lang="en-US" dirty="0"/>
          </a:p>
        </p:txBody>
      </p:sp>
    </p:spTree>
    <p:extLst>
      <p:ext uri="{BB962C8B-B14F-4D97-AF65-F5344CB8AC3E}">
        <p14:creationId xmlns:p14="http://schemas.microsoft.com/office/powerpoint/2010/main" val="22216030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EDC79B-17D3-954C-13E9-D3942325209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C2FF0DA-7700-ABE1-9E24-787944B5179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9133407-70F8-D641-39E6-EEA24EFC5ED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1D22A0C-B221-9C69-92AC-7C8F0B3BD974}"/>
              </a:ext>
            </a:extLst>
          </p:cNvPr>
          <p:cNvSpPr>
            <a:spLocks noGrp="1"/>
          </p:cNvSpPr>
          <p:nvPr>
            <p:ph type="sldNum" sz="quarter" idx="5"/>
          </p:nvPr>
        </p:nvSpPr>
        <p:spPr/>
        <p:txBody>
          <a:bodyPr/>
          <a:lstStyle/>
          <a:p>
            <a:fld id="{54EEB602-95FC-483A-B12D-216A7AD7EA24}" type="slidenum">
              <a:rPr lang="en-US" smtClean="0"/>
              <a:t>15</a:t>
            </a:fld>
            <a:endParaRPr lang="en-US" dirty="0"/>
          </a:p>
        </p:txBody>
      </p:sp>
    </p:spTree>
    <p:extLst>
      <p:ext uri="{BB962C8B-B14F-4D97-AF65-F5344CB8AC3E}">
        <p14:creationId xmlns:p14="http://schemas.microsoft.com/office/powerpoint/2010/main" val="29638229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16</a:t>
            </a:fld>
            <a:endParaRPr lang="en-US" dirty="0"/>
          </a:p>
        </p:txBody>
      </p:sp>
    </p:spTree>
    <p:extLst>
      <p:ext uri="{BB962C8B-B14F-4D97-AF65-F5344CB8AC3E}">
        <p14:creationId xmlns:p14="http://schemas.microsoft.com/office/powerpoint/2010/main" val="6015181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8EA8D8-074C-0902-66FF-21354AA9A3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9368373-711C-7EDD-EDA7-E80EF5DC82E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0F5EE2-232F-D6B0-7D85-0BF7102FA10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E9435A0-DD6B-7AD7-E276-575BE371448F}"/>
              </a:ext>
            </a:extLst>
          </p:cNvPr>
          <p:cNvSpPr>
            <a:spLocks noGrp="1"/>
          </p:cNvSpPr>
          <p:nvPr>
            <p:ph type="sldNum" sz="quarter" idx="5"/>
          </p:nvPr>
        </p:nvSpPr>
        <p:spPr/>
        <p:txBody>
          <a:bodyPr/>
          <a:lstStyle/>
          <a:p>
            <a:fld id="{54EEB602-95FC-483A-B12D-216A7AD7EA24}" type="slidenum">
              <a:rPr lang="en-US" smtClean="0"/>
              <a:t>17</a:t>
            </a:fld>
            <a:endParaRPr lang="en-US" dirty="0"/>
          </a:p>
        </p:txBody>
      </p:sp>
    </p:spTree>
    <p:extLst>
      <p:ext uri="{BB962C8B-B14F-4D97-AF65-F5344CB8AC3E}">
        <p14:creationId xmlns:p14="http://schemas.microsoft.com/office/powerpoint/2010/main" val="4390279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18</a:t>
            </a:fld>
            <a:endParaRPr lang="en-US" dirty="0"/>
          </a:p>
        </p:txBody>
      </p:sp>
    </p:spTree>
    <p:extLst>
      <p:ext uri="{BB962C8B-B14F-4D97-AF65-F5344CB8AC3E}">
        <p14:creationId xmlns:p14="http://schemas.microsoft.com/office/powerpoint/2010/main" val="39869127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19</a:t>
            </a:fld>
            <a:endParaRPr lang="en-US" dirty="0"/>
          </a:p>
        </p:txBody>
      </p:sp>
    </p:spTree>
    <p:extLst>
      <p:ext uri="{BB962C8B-B14F-4D97-AF65-F5344CB8AC3E}">
        <p14:creationId xmlns:p14="http://schemas.microsoft.com/office/powerpoint/2010/main" val="580697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2</a:t>
            </a:fld>
            <a:endParaRPr lang="en-US" dirty="0"/>
          </a:p>
        </p:txBody>
      </p:sp>
    </p:spTree>
    <p:extLst>
      <p:ext uri="{BB962C8B-B14F-4D97-AF65-F5344CB8AC3E}">
        <p14:creationId xmlns:p14="http://schemas.microsoft.com/office/powerpoint/2010/main" val="1727451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5</a:t>
            </a:fld>
            <a:endParaRPr lang="en-US" dirty="0"/>
          </a:p>
        </p:txBody>
      </p:sp>
    </p:spTree>
    <p:extLst>
      <p:ext uri="{BB962C8B-B14F-4D97-AF65-F5344CB8AC3E}">
        <p14:creationId xmlns:p14="http://schemas.microsoft.com/office/powerpoint/2010/main" val="4200283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6</a:t>
            </a:fld>
            <a:endParaRPr lang="en-US" dirty="0"/>
          </a:p>
        </p:txBody>
      </p:sp>
    </p:spTree>
    <p:extLst>
      <p:ext uri="{BB962C8B-B14F-4D97-AF65-F5344CB8AC3E}">
        <p14:creationId xmlns:p14="http://schemas.microsoft.com/office/powerpoint/2010/main" val="21912682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7</a:t>
            </a:fld>
            <a:endParaRPr lang="en-US" dirty="0"/>
          </a:p>
        </p:txBody>
      </p:sp>
    </p:spTree>
    <p:extLst>
      <p:ext uri="{BB962C8B-B14F-4D97-AF65-F5344CB8AC3E}">
        <p14:creationId xmlns:p14="http://schemas.microsoft.com/office/powerpoint/2010/main" val="303174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8</a:t>
            </a:fld>
            <a:endParaRPr lang="en-US" dirty="0"/>
          </a:p>
        </p:txBody>
      </p:sp>
    </p:spTree>
    <p:extLst>
      <p:ext uri="{BB962C8B-B14F-4D97-AF65-F5344CB8AC3E}">
        <p14:creationId xmlns:p14="http://schemas.microsoft.com/office/powerpoint/2010/main" val="3572555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870E11-1E1F-3BD8-B567-51F3201A7DE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76B743-FDF7-A833-860D-41E47379EE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13E793C-93A1-4B9A-6203-D90C95523B7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8103797-85C4-71A6-C58D-6CA5CB5B447B}"/>
              </a:ext>
            </a:extLst>
          </p:cNvPr>
          <p:cNvSpPr>
            <a:spLocks noGrp="1"/>
          </p:cNvSpPr>
          <p:nvPr>
            <p:ph type="sldNum" sz="quarter" idx="5"/>
          </p:nvPr>
        </p:nvSpPr>
        <p:spPr/>
        <p:txBody>
          <a:bodyPr/>
          <a:lstStyle/>
          <a:p>
            <a:fld id="{54EEB602-95FC-483A-B12D-216A7AD7EA24}" type="slidenum">
              <a:rPr lang="en-US" smtClean="0"/>
              <a:t>9</a:t>
            </a:fld>
            <a:endParaRPr lang="en-US" dirty="0"/>
          </a:p>
        </p:txBody>
      </p:sp>
    </p:spTree>
    <p:extLst>
      <p:ext uri="{BB962C8B-B14F-4D97-AF65-F5344CB8AC3E}">
        <p14:creationId xmlns:p14="http://schemas.microsoft.com/office/powerpoint/2010/main" val="16785212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60A7C4-8A95-FD26-4AAF-5E048DF44B8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931FCE-2B36-9B93-06C5-07A1774F91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DB30D76-438F-8A03-63F4-D0A2276FA44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D996CEF-774C-39AD-50CC-22AB044D8442}"/>
              </a:ext>
            </a:extLst>
          </p:cNvPr>
          <p:cNvSpPr>
            <a:spLocks noGrp="1"/>
          </p:cNvSpPr>
          <p:nvPr>
            <p:ph type="sldNum" sz="quarter" idx="5"/>
          </p:nvPr>
        </p:nvSpPr>
        <p:spPr/>
        <p:txBody>
          <a:bodyPr/>
          <a:lstStyle/>
          <a:p>
            <a:fld id="{54EEB602-95FC-483A-B12D-216A7AD7EA24}" type="slidenum">
              <a:rPr lang="en-US" smtClean="0"/>
              <a:t>10</a:t>
            </a:fld>
            <a:endParaRPr lang="en-US" dirty="0"/>
          </a:p>
        </p:txBody>
      </p:sp>
    </p:spTree>
    <p:extLst>
      <p:ext uri="{BB962C8B-B14F-4D97-AF65-F5344CB8AC3E}">
        <p14:creationId xmlns:p14="http://schemas.microsoft.com/office/powerpoint/2010/main" val="6129901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020B17-8C59-F413-EF2E-568A81DFA6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978662-17B5-0260-A5DF-34AD7BFE526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C7F69E-F8CD-9AE8-C785-6D5D020FB8A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1031EC1-1876-4FF0-2D9A-DA8C4D5CA3E1}"/>
              </a:ext>
            </a:extLst>
          </p:cNvPr>
          <p:cNvSpPr>
            <a:spLocks noGrp="1"/>
          </p:cNvSpPr>
          <p:nvPr>
            <p:ph type="sldNum" sz="quarter" idx="5"/>
          </p:nvPr>
        </p:nvSpPr>
        <p:spPr/>
        <p:txBody>
          <a:bodyPr/>
          <a:lstStyle/>
          <a:p>
            <a:fld id="{54EEB602-95FC-483A-B12D-216A7AD7EA24}" type="slidenum">
              <a:rPr lang="en-US" smtClean="0"/>
              <a:t>11</a:t>
            </a:fld>
            <a:endParaRPr lang="en-US" dirty="0"/>
          </a:p>
        </p:txBody>
      </p:sp>
    </p:spTree>
    <p:extLst>
      <p:ext uri="{BB962C8B-B14F-4D97-AF65-F5344CB8AC3E}">
        <p14:creationId xmlns:p14="http://schemas.microsoft.com/office/powerpoint/2010/main" val="568679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D69555-EE48-4B19-812B-4E1068DBF976}"/>
              </a:ext>
            </a:extLst>
          </p:cNvPr>
          <p:cNvSpPr/>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57">
            <a:extLst>
              <a:ext uri="{FF2B5EF4-FFF2-40B4-BE49-F238E27FC236}">
                <a16:creationId xmlns:a16="http://schemas.microsoft.com/office/drawing/2014/main" id="{57AEB73D-F521-4B19-820F-12DB6BCC8406}"/>
              </a:ext>
            </a:extLst>
          </p:cNvPr>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 name="Title 1"/>
          <p:cNvSpPr>
            <a:spLocks noGrp="1"/>
          </p:cNvSpPr>
          <p:nvPr>
            <p:ph type="ctrTitle"/>
          </p:nvPr>
        </p:nvSpPr>
        <p:spPr>
          <a:xfrm>
            <a:off x="855388" y="863068"/>
            <a:ext cx="6007691" cy="4985916"/>
          </a:xfrm>
        </p:spPr>
        <p:txBody>
          <a:bodyPr anchor="ctr">
            <a:noAutofit/>
          </a:bodyPr>
          <a:lstStyle>
            <a:lvl1pPr algn="l">
              <a:lnSpc>
                <a:spcPct val="125000"/>
              </a:lnSpc>
              <a:defRPr sz="6000" b="0" cap="all" spc="150" baseline="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197352" y="863068"/>
            <a:ext cx="3351729" cy="5120069"/>
          </a:xfrm>
        </p:spPr>
        <p:txBody>
          <a:bodyPr anchor="ctr">
            <a:normAutofit/>
          </a:bodyPr>
          <a:lstStyle>
            <a:lvl1pPr marL="0" indent="0" algn="l">
              <a:lnSpc>
                <a:spcPct val="150000"/>
              </a:lnSpc>
              <a:buNone/>
              <a:defRPr sz="2400" b="0" cap="none"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6B72EEBA-3A5D-41CE-8465-A45A0F65674E}"/>
              </a:ext>
            </a:extLst>
          </p:cNvPr>
          <p:cNvSpPr/>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ate Placeholder 12">
            <a:extLst>
              <a:ext uri="{FF2B5EF4-FFF2-40B4-BE49-F238E27FC236}">
                <a16:creationId xmlns:a16="http://schemas.microsoft.com/office/drawing/2014/main" id="{79F4CF2F-CDFA-4A37-837C-819D5238EAB4}"/>
              </a:ext>
            </a:extLst>
          </p:cNvPr>
          <p:cNvSpPr>
            <a:spLocks noGrp="1"/>
          </p:cNvSpPr>
          <p:nvPr>
            <p:ph type="dt" sz="half" idx="10"/>
          </p:nvPr>
        </p:nvSpPr>
        <p:spPr>
          <a:xfrm>
            <a:off x="8197353" y="6309360"/>
            <a:ext cx="2151134" cy="457200"/>
          </a:xfrm>
        </p:spPr>
        <p:txBody>
          <a:bodyPr/>
          <a:lstStyle/>
          <a:p>
            <a:r>
              <a:rPr lang="en-US"/>
              <a:t>9/8/20XX</a:t>
            </a:r>
            <a:endParaRPr lang="en-US" dirty="0"/>
          </a:p>
        </p:txBody>
      </p:sp>
      <p:sp>
        <p:nvSpPr>
          <p:cNvPr id="15" name="Footer Placeholder 14">
            <a:extLst>
              <a:ext uri="{FF2B5EF4-FFF2-40B4-BE49-F238E27FC236}">
                <a16:creationId xmlns:a16="http://schemas.microsoft.com/office/drawing/2014/main" id="{CFECE62A-61A4-407D-8F0B-D459CD977C75}"/>
              </a:ext>
            </a:extLst>
          </p:cNvPr>
          <p:cNvSpPr>
            <a:spLocks noGrp="1"/>
          </p:cNvSpPr>
          <p:nvPr>
            <p:ph type="ftr" sz="quarter" idx="11"/>
          </p:nvPr>
        </p:nvSpPr>
        <p:spPr>
          <a:xfrm>
            <a:off x="855388" y="6309360"/>
            <a:ext cx="6007691" cy="457200"/>
          </a:xfrm>
        </p:spPr>
        <p:txBody>
          <a:bodyPr/>
          <a:lstStyle>
            <a:lvl1pPr algn="r">
              <a:defRPr/>
            </a:lvl1pPr>
          </a:lstStyle>
          <a:p>
            <a:r>
              <a:rPr lang="en-US"/>
              <a:t>Presentation Title</a:t>
            </a:r>
            <a:endParaRPr lang="en-US" dirty="0"/>
          </a:p>
        </p:txBody>
      </p:sp>
      <p:sp>
        <p:nvSpPr>
          <p:cNvPr id="27" name="Slide Number Placeholder 26">
            <a:extLst>
              <a:ext uri="{FF2B5EF4-FFF2-40B4-BE49-F238E27FC236}">
                <a16:creationId xmlns:a16="http://schemas.microsoft.com/office/drawing/2014/main" id="{99FE60A9-FE2A-451F-9244-60FCE7FE9AD7}"/>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4233062062"/>
      </p:ext>
    </p:extLst>
  </p:cSld>
  <p:clrMapOvr>
    <a:masterClrMapping/>
  </p:clrMapOvr>
  <p:hf sldNum="0" hdr="0" ftr="0" dt="0"/>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33523653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r>
              <a:rPr lang="en-US"/>
              <a:t>9/8/20XX</a:t>
            </a:r>
            <a:endParaRPr lang="en-US" dirty="0"/>
          </a:p>
        </p:txBody>
      </p:sp>
      <p:sp>
        <p:nvSpPr>
          <p:cNvPr id="5" name="Footer Placeholder 4"/>
          <p:cNvSpPr>
            <a:spLocks noGrp="1"/>
          </p:cNvSpPr>
          <p:nvPr>
            <p:ph type="ftr" sz="quarter" idx="11"/>
          </p:nvPr>
        </p:nvSpPr>
        <p:spPr>
          <a:xfrm>
            <a:off x="2933699" y="6296615"/>
            <a:ext cx="5959577" cy="365125"/>
          </a:xfrm>
        </p:spPr>
        <p:txBody>
          <a:bodyPr/>
          <a:lstStyle/>
          <a:p>
            <a:r>
              <a:rPr lang="en-US"/>
              <a:t>Presentation Title</a:t>
            </a:r>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221572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3">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F5F5DFA-1BC3-4062-9356-6145C9F7CD56}"/>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6B5D461-AEC0-477F-A77A-6227F95A8374}"/>
              </a:ext>
              <a:ext uri="{C183D7F6-B498-43B3-948B-1728B52AA6E4}">
                <adec:decorative xmlns:adec="http://schemas.microsoft.com/office/drawing/2017/decorative" val="1"/>
              </a:ext>
            </a:extLst>
          </p:cNvPr>
          <p:cNvSpPr/>
          <p:nvPr userDrawn="1"/>
        </p:nvSpPr>
        <p:spPr>
          <a:xfrm>
            <a:off x="8175813" y="0"/>
            <a:ext cx="4016188"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DE1A041D-DE47-45FA-AC78-CC7FD02571F2}"/>
              </a:ext>
              <a:ext uri="{C183D7F6-B498-43B3-948B-1728B52AA6E4}">
                <adec:decorative xmlns:adec="http://schemas.microsoft.com/office/drawing/2017/decorative" val="1"/>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11614254-52EF-4F58-99B1-CDA7C39223C1}"/>
              </a:ext>
              <a:ext uri="{C183D7F6-B498-43B3-948B-1728B52AA6E4}">
                <adec:decorative xmlns:adec="http://schemas.microsoft.com/office/drawing/2017/decorative" val="1"/>
              </a:ext>
            </a:extLst>
          </p:cNvPr>
          <p:cNvSpPr/>
          <p:nvPr userDrawn="1"/>
        </p:nvSpPr>
        <p:spPr>
          <a:xfrm>
            <a:off x="-9134" y="1095508"/>
            <a:ext cx="82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BD3B3ABA-0408-41EA-935D-D4F4586AA840}"/>
              </a:ext>
            </a:extLst>
          </p:cNvPr>
          <p:cNvSpPr>
            <a:spLocks noGrp="1"/>
          </p:cNvSpPr>
          <p:nvPr>
            <p:ph type="title" hasCustomPrompt="1"/>
          </p:nvPr>
        </p:nvSpPr>
        <p:spPr>
          <a:xfrm>
            <a:off x="787178" y="1361923"/>
            <a:ext cx="6623040" cy="1421898"/>
          </a:xfrm>
        </p:spPr>
        <p:txBody>
          <a:bodyPr anchor="b" anchorCtr="0">
            <a:noAutofit/>
          </a:bodyPr>
          <a:lstStyle>
            <a:lvl1pPr>
              <a:lnSpc>
                <a:spcPct val="100000"/>
              </a:lnSpc>
              <a:defRPr sz="3200"/>
            </a:lvl1pPr>
          </a:lstStyle>
          <a:p>
            <a:r>
              <a:rPr lang="en-US" dirty="0"/>
              <a:t>Click to add title</a:t>
            </a:r>
          </a:p>
        </p:txBody>
      </p:sp>
      <p:sp>
        <p:nvSpPr>
          <p:cNvPr id="3" name="Content Placeholder 2">
            <a:extLst>
              <a:ext uri="{FF2B5EF4-FFF2-40B4-BE49-F238E27FC236}">
                <a16:creationId xmlns:a16="http://schemas.microsoft.com/office/drawing/2014/main" id="{C40EA5BF-04A6-2B17-0703-8419C4DB97FF}"/>
              </a:ext>
            </a:extLst>
          </p:cNvPr>
          <p:cNvSpPr>
            <a:spLocks noGrp="1"/>
          </p:cNvSpPr>
          <p:nvPr>
            <p:ph sz="quarter" idx="14" hasCustomPrompt="1"/>
          </p:nvPr>
        </p:nvSpPr>
        <p:spPr>
          <a:xfrm>
            <a:off x="787399" y="2916772"/>
            <a:ext cx="6622819" cy="2852639"/>
          </a:xfrm>
        </p:spPr>
        <p:txBody>
          <a:bodyPr anchor="t"/>
          <a:lstStyle>
            <a:lvl1pPr marL="0" indent="0">
              <a:lnSpc>
                <a:spcPct val="125000"/>
              </a:lnSpc>
              <a:spcAft>
                <a:spcPts val="600"/>
              </a:spcAft>
              <a:buNone/>
              <a:defRPr sz="2000" b="0"/>
            </a:lvl1pPr>
            <a:lvl2pPr>
              <a:lnSpc>
                <a:spcPct val="125000"/>
              </a:lnSpc>
              <a:spcAft>
                <a:spcPts val="600"/>
              </a:spcAft>
              <a:defRPr/>
            </a:lvl2pPr>
            <a:lvl3pPr>
              <a:lnSpc>
                <a:spcPct val="125000"/>
              </a:lnSpc>
              <a:spcAft>
                <a:spcPts val="600"/>
              </a:spcAft>
              <a:defRPr/>
            </a:lvl3pPr>
            <a:lvl4pPr>
              <a:lnSpc>
                <a:spcPct val="125000"/>
              </a:lnSpc>
              <a:spcAft>
                <a:spcPts val="600"/>
              </a:spcAft>
              <a:defRPr/>
            </a:lvl4pPr>
            <a:lvl5pPr>
              <a:lnSpc>
                <a:spcPct val="125000"/>
              </a:lnSpc>
              <a:spcAft>
                <a:spcPts val="600"/>
              </a:spcAf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Rectangle 13">
            <a:extLst>
              <a:ext uri="{FF2B5EF4-FFF2-40B4-BE49-F238E27FC236}">
                <a16:creationId xmlns:a16="http://schemas.microsoft.com/office/drawing/2014/main" id="{1837301C-2B9B-4119-9002-BD6DB2AB87FB}"/>
              </a:ext>
              <a:ext uri="{C183D7F6-B498-43B3-948B-1728B52AA6E4}">
                <adec:decorative xmlns:adec="http://schemas.microsoft.com/office/drawing/2017/decorative" val="1"/>
              </a:ext>
            </a:extLst>
          </p:cNvPr>
          <p:cNvSpPr/>
          <p:nvPr userDrawn="1"/>
        </p:nvSpPr>
        <p:spPr>
          <a:xfrm>
            <a:off x="-1" y="6144405"/>
            <a:ext cx="8150087"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D12738D-D0ED-4899-A01C-42439B5B3E64}"/>
              </a:ext>
              <a:ext uri="{C183D7F6-B498-43B3-948B-1728B52AA6E4}">
                <adec:decorative xmlns:adec="http://schemas.microsoft.com/office/drawing/2017/decorative" val="1"/>
              </a:ext>
            </a:extLst>
          </p:cNvPr>
          <p:cNvSpPr/>
          <p:nvPr userDrawn="1"/>
        </p:nvSpPr>
        <p:spPr>
          <a:xfrm>
            <a:off x="8206532" y="6167615"/>
            <a:ext cx="3982418"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EED261D-45B9-40C1-8341-8B8B796E8AE2}"/>
              </a:ext>
              <a:ext uri="{C183D7F6-B498-43B3-948B-1728B52AA6E4}">
                <adec:decorative xmlns:adec="http://schemas.microsoft.com/office/drawing/2017/decorative" val="1"/>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ooter Placeholder 7">
            <a:extLst>
              <a:ext uri="{FF2B5EF4-FFF2-40B4-BE49-F238E27FC236}">
                <a16:creationId xmlns:a16="http://schemas.microsoft.com/office/drawing/2014/main" id="{182CF530-D736-4104-8678-850EEDF997E6}"/>
              </a:ext>
            </a:extLst>
          </p:cNvPr>
          <p:cNvSpPr>
            <a:spLocks noGrp="1"/>
          </p:cNvSpPr>
          <p:nvPr>
            <p:ph type="ftr" sz="quarter" idx="11"/>
          </p:nvPr>
        </p:nvSpPr>
        <p:spPr>
          <a:xfrm>
            <a:off x="787178" y="6309360"/>
            <a:ext cx="6623040" cy="457200"/>
          </a:xfrm>
        </p:spPr>
        <p:txBody>
          <a:bodyPr/>
          <a:lstStyle>
            <a:lvl1pPr>
              <a:defRPr>
                <a:solidFill>
                  <a:schemeClr val="bg1"/>
                </a:solidFill>
              </a:defRPr>
            </a:lvl1pPr>
          </a:lstStyle>
          <a:p>
            <a:r>
              <a:rPr lang="en-US" dirty="0"/>
              <a:t>Presentation Title</a:t>
            </a:r>
          </a:p>
        </p:txBody>
      </p:sp>
      <p:sp>
        <p:nvSpPr>
          <p:cNvPr id="19" name="Date Placeholder 5">
            <a:extLst>
              <a:ext uri="{FF2B5EF4-FFF2-40B4-BE49-F238E27FC236}">
                <a16:creationId xmlns:a16="http://schemas.microsoft.com/office/drawing/2014/main" id="{8DEDB7CE-711E-4E43-9450-4C7BECE2FCFC}"/>
              </a:ext>
            </a:extLst>
          </p:cNvPr>
          <p:cNvSpPr>
            <a:spLocks noGrp="1"/>
          </p:cNvSpPr>
          <p:nvPr>
            <p:ph type="dt" sz="half" idx="10"/>
          </p:nvPr>
        </p:nvSpPr>
        <p:spPr>
          <a:xfrm>
            <a:off x="8379537" y="6309360"/>
            <a:ext cx="1885598" cy="457200"/>
          </a:xfrm>
        </p:spPr>
        <p:txBody>
          <a:bodyPr/>
          <a:lstStyle/>
          <a:p>
            <a:r>
              <a:rPr lang="en-US" dirty="0"/>
              <a:t>9/8/20XX</a:t>
            </a:r>
          </a:p>
        </p:txBody>
      </p:sp>
      <p:sp>
        <p:nvSpPr>
          <p:cNvPr id="20" name="Slide Number Placeholder 9">
            <a:extLst>
              <a:ext uri="{FF2B5EF4-FFF2-40B4-BE49-F238E27FC236}">
                <a16:creationId xmlns:a16="http://schemas.microsoft.com/office/drawing/2014/main" id="{F5D9588C-9E6B-42F6-8B42-D18388626ACB}"/>
              </a:ext>
            </a:extLst>
          </p:cNvPr>
          <p:cNvSpPr>
            <a:spLocks noGrp="1"/>
          </p:cNvSpPr>
          <p:nvPr>
            <p:ph type="sldNum" sz="quarter" idx="12"/>
          </p:nvPr>
        </p:nvSpPr>
        <p:spPr>
          <a:xfrm>
            <a:off x="10569202" y="6309360"/>
            <a:ext cx="979879" cy="457200"/>
          </a:xfrm>
        </p:spPr>
        <p:txBody>
          <a:bodyPr/>
          <a:lstStyle>
            <a:lvl1pPr>
              <a:defRPr sz="1200" b="0"/>
            </a:lvl1pPr>
          </a:lstStyle>
          <a:p>
            <a:fld id="{FAEF9944-A4F6-4C59-AEBD-678D6480B8EA}" type="slidenum">
              <a:rPr lang="en-US" smtClean="0"/>
              <a:pPr/>
              <a:t>‹#›</a:t>
            </a:fld>
            <a:endParaRPr lang="en-US" dirty="0"/>
          </a:p>
        </p:txBody>
      </p:sp>
      <p:sp>
        <p:nvSpPr>
          <p:cNvPr id="18" name="Rectangle 17">
            <a:extLst>
              <a:ext uri="{FF2B5EF4-FFF2-40B4-BE49-F238E27FC236}">
                <a16:creationId xmlns:a16="http://schemas.microsoft.com/office/drawing/2014/main" id="{3E23953F-BF80-48E0-8282-62907D6C29C6}"/>
              </a:ext>
              <a:ext uri="{C183D7F6-B498-43B3-948B-1728B52AA6E4}">
                <adec:decorative xmlns:adec="http://schemas.microsoft.com/office/drawing/2017/decorative" val="1"/>
              </a:ext>
            </a:extLst>
          </p:cNvPr>
          <p:cNvSpPr/>
          <p:nvPr userDrawn="1"/>
        </p:nvSpPr>
        <p:spPr>
          <a:xfrm>
            <a:off x="8142523"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BD79D74E-6357-D3E7-30C0-09B4B82BA321}"/>
              </a:ext>
              <a:ext uri="{C183D7F6-B498-43B3-948B-1728B52AA6E4}">
                <adec:decorative xmlns:adec="http://schemas.microsoft.com/office/drawing/2017/decorative" val="1"/>
              </a:ext>
            </a:extLst>
          </p:cNvPr>
          <p:cNvSpPr/>
          <p:nvPr userDrawn="1"/>
        </p:nvSpPr>
        <p:spPr>
          <a:xfrm>
            <a:off x="8203482" y="1095507"/>
            <a:ext cx="3997653" cy="50168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075342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 Subtitle + Picture">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7E77A60-3019-43AE-AA38-E130C04CFD8D}"/>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3FDBF0FB-88D2-4271-BFAF-D129CF8C2F68}"/>
              </a:ext>
              <a:ext uri="{C183D7F6-B498-43B3-948B-1728B52AA6E4}">
                <adec:decorative xmlns:adec="http://schemas.microsoft.com/office/drawing/2017/decorative" val="1"/>
              </a:ext>
            </a:extLst>
          </p:cNvPr>
          <p:cNvSpPr/>
          <p:nvPr userDrawn="1"/>
        </p:nvSpPr>
        <p:spPr>
          <a:xfrm>
            <a:off x="6410325" y="-4078"/>
            <a:ext cx="5787773"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862B807B-6DFA-471C-B675-016416207F0E}"/>
              </a:ext>
              <a:ext uri="{C183D7F6-B498-43B3-948B-1728B52AA6E4}">
                <adec:decorative xmlns:adec="http://schemas.microsoft.com/office/drawing/2017/decorative" val="1"/>
              </a:ext>
            </a:extLst>
          </p:cNvPr>
          <p:cNvSpPr/>
          <p:nvPr userDrawn="1"/>
        </p:nvSpPr>
        <p:spPr>
          <a:xfrm>
            <a:off x="1524" y="1031500"/>
            <a:ext cx="12190475" cy="641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0555D4C0-9882-489D-AD77-A9F38B3784A6}"/>
              </a:ext>
              <a:ext uri="{C183D7F6-B498-43B3-948B-1728B52AA6E4}">
                <adec:decorative xmlns:adec="http://schemas.microsoft.com/office/drawing/2017/decorative" val="1"/>
              </a:ext>
            </a:extLst>
          </p:cNvPr>
          <p:cNvSpPr/>
          <p:nvPr userDrawn="1"/>
        </p:nvSpPr>
        <p:spPr>
          <a:xfrm>
            <a:off x="6446677" y="1095508"/>
            <a:ext cx="5742273"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68EC5ED-FCAE-682A-C050-58786819ECD3}"/>
              </a:ext>
            </a:extLst>
          </p:cNvPr>
          <p:cNvSpPr>
            <a:spLocks noGrp="1"/>
          </p:cNvSpPr>
          <p:nvPr>
            <p:ph type="title"/>
          </p:nvPr>
        </p:nvSpPr>
        <p:spPr>
          <a:xfrm>
            <a:off x="6757416" y="1316736"/>
            <a:ext cx="5120640" cy="3392424"/>
          </a:xfrm>
        </p:spPr>
        <p:txBody>
          <a:bodyPr anchor="b"/>
          <a:lstStyle>
            <a:lvl1pPr>
              <a:lnSpc>
                <a:spcPct val="100000"/>
              </a:lnSpc>
              <a:defRPr/>
            </a:lvl1pPr>
          </a:lstStyle>
          <a:p>
            <a:r>
              <a:rPr lang="en-US"/>
              <a:t>Click to edit Master title style</a:t>
            </a:r>
          </a:p>
        </p:txBody>
      </p:sp>
      <p:sp>
        <p:nvSpPr>
          <p:cNvPr id="30" name="Subtitle 2">
            <a:extLst>
              <a:ext uri="{FF2B5EF4-FFF2-40B4-BE49-F238E27FC236}">
                <a16:creationId xmlns:a16="http://schemas.microsoft.com/office/drawing/2014/main" id="{15C8BDC7-F09C-40A3-B14E-9A49781EE6CE}"/>
              </a:ext>
            </a:extLst>
          </p:cNvPr>
          <p:cNvSpPr>
            <a:spLocks noGrp="1"/>
          </p:cNvSpPr>
          <p:nvPr>
            <p:ph type="subTitle" idx="1" hasCustomPrompt="1"/>
          </p:nvPr>
        </p:nvSpPr>
        <p:spPr>
          <a:xfrm>
            <a:off x="6749828" y="4816366"/>
            <a:ext cx="5125300" cy="1068929"/>
          </a:xfrm>
        </p:spPr>
        <p:txBody>
          <a:bodyPr anchor="t" anchorCtr="0">
            <a:noAutofit/>
          </a:bodyPr>
          <a:lstStyle>
            <a:lvl1pPr marL="0" indent="0">
              <a:lnSpc>
                <a:spcPct val="100000"/>
              </a:lnSpc>
              <a:buNone/>
              <a:defRPr sz="2000" b="0"/>
            </a:lvl1pPr>
          </a:lstStyle>
          <a:p>
            <a:r>
              <a:rPr lang="en-US" sz="2000" dirty="0">
                <a:solidFill>
                  <a:schemeClr val="tx2"/>
                </a:solidFill>
              </a:rPr>
              <a:t>Click to add subtitle</a:t>
            </a:r>
          </a:p>
        </p:txBody>
      </p:sp>
      <p:sp>
        <p:nvSpPr>
          <p:cNvPr id="40" name="Picture Placeholder 38">
            <a:extLst>
              <a:ext uri="{FF2B5EF4-FFF2-40B4-BE49-F238E27FC236}">
                <a16:creationId xmlns:a16="http://schemas.microsoft.com/office/drawing/2014/main" id="{AB2070F4-085F-4F8D-A1E8-A58E5F8F0687}"/>
              </a:ext>
            </a:extLst>
          </p:cNvPr>
          <p:cNvSpPr>
            <a:spLocks noGrp="1"/>
          </p:cNvSpPr>
          <p:nvPr>
            <p:ph type="pic" sz="quarter" idx="13"/>
          </p:nvPr>
        </p:nvSpPr>
        <p:spPr>
          <a:xfrm>
            <a:off x="-6099" y="1095509"/>
            <a:ext cx="6391656" cy="5016892"/>
          </a:xfrm>
        </p:spPr>
        <p:txBody>
          <a:bodyPr anchor="t">
            <a:normAutofit/>
          </a:bodyPr>
          <a:lstStyle>
            <a:lvl1pPr marL="0" indent="0" algn="ctr">
              <a:buNone/>
              <a:defRPr sz="1400"/>
            </a:lvl1pPr>
          </a:lstStyle>
          <a:p>
            <a:r>
              <a:rPr lang="en-US"/>
              <a:t>Click icon to add picture</a:t>
            </a:r>
            <a:endParaRPr lang="en-US" dirty="0"/>
          </a:p>
        </p:txBody>
      </p:sp>
      <p:sp>
        <p:nvSpPr>
          <p:cNvPr id="32" name="Rectangle 31">
            <a:extLst>
              <a:ext uri="{FF2B5EF4-FFF2-40B4-BE49-F238E27FC236}">
                <a16:creationId xmlns:a16="http://schemas.microsoft.com/office/drawing/2014/main" id="{247A5DB4-1ED7-4630-89AF-F1802E44EF89}"/>
              </a:ext>
              <a:ext uri="{C183D7F6-B498-43B3-948B-1728B52AA6E4}">
                <adec:decorative xmlns:adec="http://schemas.microsoft.com/office/drawing/2017/decorative" val="1"/>
              </a:ext>
            </a:extLst>
          </p:cNvPr>
          <p:cNvSpPr/>
          <p:nvPr userDrawn="1"/>
        </p:nvSpPr>
        <p:spPr>
          <a:xfrm>
            <a:off x="0" y="6144405"/>
            <a:ext cx="6446677"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6E5D4012-4107-490F-A369-EA7063242A98}"/>
              </a:ext>
              <a:ext uri="{C183D7F6-B498-43B3-948B-1728B52AA6E4}">
                <adec:decorative xmlns:adec="http://schemas.microsoft.com/office/drawing/2017/decorative" val="1"/>
              </a:ext>
            </a:extLst>
          </p:cNvPr>
          <p:cNvSpPr/>
          <p:nvPr userDrawn="1"/>
        </p:nvSpPr>
        <p:spPr>
          <a:xfrm>
            <a:off x="6446677" y="6167615"/>
            <a:ext cx="5742273"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795C79E2-9EA5-4713-B4AF-0E4572CFFA2F}"/>
              </a:ext>
              <a:ext uri="{C183D7F6-B498-43B3-948B-1728B52AA6E4}">
                <adec:decorative xmlns:adec="http://schemas.microsoft.com/office/drawing/2017/decorative" val="1"/>
              </a:ext>
            </a:extLst>
          </p:cNvPr>
          <p:cNvSpPr/>
          <p:nvPr userDrawn="1"/>
        </p:nvSpPr>
        <p:spPr>
          <a:xfrm>
            <a:off x="1524" y="6112249"/>
            <a:ext cx="12190475" cy="641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74C09E2-06F0-4230-8DAD-A0DBF01F8603}"/>
              </a:ext>
              <a:ext uri="{C183D7F6-B498-43B3-948B-1728B52AA6E4}">
                <adec:decorative xmlns:adec="http://schemas.microsoft.com/office/drawing/2017/decorative" val="1"/>
              </a:ext>
            </a:extLst>
          </p:cNvPr>
          <p:cNvSpPr/>
          <p:nvPr userDrawn="1"/>
        </p:nvSpPr>
        <p:spPr>
          <a:xfrm>
            <a:off x="6379494"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007427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Content + Picture">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C341663-7159-49AD-AAF3-4B3C490D812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0F2EB12-394C-40E4-9186-CBD6635B5DA9}"/>
              </a:ext>
              <a:ext uri="{C183D7F6-B498-43B3-948B-1728B52AA6E4}">
                <adec:decorative xmlns:adec="http://schemas.microsoft.com/office/drawing/2017/decorative" val="1"/>
              </a:ext>
            </a:extLst>
          </p:cNvPr>
          <p:cNvSpPr/>
          <p:nvPr userDrawn="1"/>
        </p:nvSpPr>
        <p:spPr>
          <a:xfrm>
            <a:off x="4677552" y="0"/>
            <a:ext cx="751444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itle 1">
            <a:extLst>
              <a:ext uri="{FF2B5EF4-FFF2-40B4-BE49-F238E27FC236}">
                <a16:creationId xmlns:a16="http://schemas.microsoft.com/office/drawing/2014/main" id="{53F9468C-8821-4670-9C7C-78E7D75861AD}"/>
              </a:ext>
            </a:extLst>
          </p:cNvPr>
          <p:cNvSpPr>
            <a:spLocks noGrp="1"/>
          </p:cNvSpPr>
          <p:nvPr>
            <p:ph type="title" hasCustomPrompt="1"/>
          </p:nvPr>
        </p:nvSpPr>
        <p:spPr>
          <a:xfrm>
            <a:off x="5141023" y="167463"/>
            <a:ext cx="6408058" cy="1580890"/>
          </a:xfrm>
        </p:spPr>
        <p:txBody>
          <a:bodyPr anchor="b" anchorCtr="0">
            <a:noAutofit/>
          </a:bodyPr>
          <a:lstStyle>
            <a:lvl1pPr>
              <a:lnSpc>
                <a:spcPct val="100000"/>
              </a:lnSpc>
              <a:defRPr sz="3200"/>
            </a:lvl1pPr>
          </a:lstStyle>
          <a:p>
            <a:r>
              <a:rPr lang="en-US" dirty="0"/>
              <a:t>Click to add title</a:t>
            </a:r>
          </a:p>
        </p:txBody>
      </p:sp>
      <p:sp>
        <p:nvSpPr>
          <p:cNvPr id="4" name="Content Placeholder 3">
            <a:extLst>
              <a:ext uri="{FF2B5EF4-FFF2-40B4-BE49-F238E27FC236}">
                <a16:creationId xmlns:a16="http://schemas.microsoft.com/office/drawing/2014/main" id="{FFD78806-0532-B92A-4326-73941B4232E7}"/>
              </a:ext>
            </a:extLst>
          </p:cNvPr>
          <p:cNvSpPr>
            <a:spLocks noGrp="1"/>
          </p:cNvSpPr>
          <p:nvPr>
            <p:ph sz="quarter" idx="16" hasCustomPrompt="1"/>
          </p:nvPr>
        </p:nvSpPr>
        <p:spPr>
          <a:xfrm>
            <a:off x="0" y="0"/>
            <a:ext cx="4613275" cy="6858000"/>
          </a:xfrm>
        </p:spPr>
        <p:txBody>
          <a:bodyPr/>
          <a:lstStyle>
            <a:lvl1pPr>
              <a:defRPr/>
            </a:lvl1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Rectangle 23">
            <a:extLst>
              <a:ext uri="{FF2B5EF4-FFF2-40B4-BE49-F238E27FC236}">
                <a16:creationId xmlns:a16="http://schemas.microsoft.com/office/drawing/2014/main" id="{D83D2425-8E71-4C9D-8737-018CE44525D0}"/>
              </a:ext>
              <a:ext uri="{C183D7F6-B498-43B3-948B-1728B52AA6E4}">
                <adec:decorative xmlns:adec="http://schemas.microsoft.com/office/drawing/2017/decorative" val="1"/>
              </a:ext>
            </a:extLst>
          </p:cNvPr>
          <p:cNvSpPr/>
          <p:nvPr userDrawn="1"/>
        </p:nvSpPr>
        <p:spPr>
          <a:xfrm rot="5400000">
            <a:off x="121655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Content Placeholder 2">
            <a:extLst>
              <a:ext uri="{FF2B5EF4-FFF2-40B4-BE49-F238E27FC236}">
                <a16:creationId xmlns:a16="http://schemas.microsoft.com/office/drawing/2014/main" id="{DEB24183-BE19-B810-4EF4-D9959CAD150B}"/>
              </a:ext>
            </a:extLst>
          </p:cNvPr>
          <p:cNvSpPr>
            <a:spLocks noGrp="1"/>
          </p:cNvSpPr>
          <p:nvPr>
            <p:ph sz="quarter" idx="15" hasCustomPrompt="1"/>
          </p:nvPr>
        </p:nvSpPr>
        <p:spPr>
          <a:xfrm>
            <a:off x="5140405" y="1959427"/>
            <a:ext cx="6408665" cy="4161653"/>
          </a:xfrm>
        </p:spPr>
        <p:txBody>
          <a:bodyPr anchor="t">
            <a:normAutofit/>
          </a:bodyPr>
          <a:lstStyle>
            <a:lvl1pPr marL="0" indent="0">
              <a:lnSpc>
                <a:spcPct val="100000"/>
              </a:lnSpc>
              <a:spcAft>
                <a:spcPts val="600"/>
              </a:spcAft>
              <a:buNone/>
              <a:defRPr sz="1800" b="0"/>
            </a:lvl1pPr>
            <a:lvl2pPr>
              <a:lnSpc>
                <a:spcPct val="100000"/>
              </a:lnSpc>
              <a:spcAft>
                <a:spcPts val="600"/>
              </a:spcAft>
              <a:defRPr sz="1800"/>
            </a:lvl2pPr>
            <a:lvl3pPr>
              <a:lnSpc>
                <a:spcPct val="100000"/>
              </a:lnSpc>
              <a:spcAft>
                <a:spcPts val="600"/>
              </a:spcAft>
              <a:defRPr sz="1800"/>
            </a:lvl3pPr>
            <a:lvl4pPr>
              <a:lnSpc>
                <a:spcPct val="100000"/>
              </a:lnSpc>
              <a:spcAft>
                <a:spcPts val="600"/>
              </a:spcAft>
              <a:defRPr sz="1800"/>
            </a:lvl4pPr>
            <a:lvl5pPr>
              <a:lnSpc>
                <a:spcPct val="100000"/>
              </a:lnSpc>
              <a:spcAft>
                <a:spcPts val="6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4">
            <a:extLst>
              <a:ext uri="{FF2B5EF4-FFF2-40B4-BE49-F238E27FC236}">
                <a16:creationId xmlns:a16="http://schemas.microsoft.com/office/drawing/2014/main" id="{CD15B6AB-EFBA-3087-EC3D-8DA945B70C0F}"/>
              </a:ext>
            </a:extLst>
          </p:cNvPr>
          <p:cNvSpPr>
            <a:spLocks noGrp="1"/>
          </p:cNvSpPr>
          <p:nvPr>
            <p:ph type="ftr" sz="quarter" idx="11"/>
          </p:nvPr>
        </p:nvSpPr>
        <p:spPr>
          <a:xfrm>
            <a:off x="5140405" y="6309360"/>
            <a:ext cx="3982428" cy="457200"/>
          </a:xfrm>
        </p:spPr>
        <p:txBody>
          <a:bodyPr/>
          <a:lstStyle>
            <a:lvl1pPr algn="ctr">
              <a:defRPr>
                <a:effectLst/>
              </a:defRPr>
            </a:lvl1pPr>
          </a:lstStyle>
          <a:p>
            <a:pPr algn="l"/>
            <a:r>
              <a:rPr lang="en-US" dirty="0"/>
              <a:t>Presentation Title</a:t>
            </a:r>
          </a:p>
        </p:txBody>
      </p:sp>
      <p:sp>
        <p:nvSpPr>
          <p:cNvPr id="10" name="Date Placeholder 3">
            <a:extLst>
              <a:ext uri="{FF2B5EF4-FFF2-40B4-BE49-F238E27FC236}">
                <a16:creationId xmlns:a16="http://schemas.microsoft.com/office/drawing/2014/main" id="{6A3371A6-1409-7906-744F-59D906DF6755}"/>
              </a:ext>
            </a:extLst>
          </p:cNvPr>
          <p:cNvSpPr>
            <a:spLocks noGrp="1"/>
          </p:cNvSpPr>
          <p:nvPr>
            <p:ph type="dt" sz="half" idx="10"/>
          </p:nvPr>
        </p:nvSpPr>
        <p:spPr>
          <a:xfrm>
            <a:off x="9238415" y="6309360"/>
            <a:ext cx="1215204" cy="457200"/>
          </a:xfrm>
        </p:spPr>
        <p:txBody>
          <a:bodyPr/>
          <a:lstStyle>
            <a:lvl1pPr algn="ctr">
              <a:defRPr>
                <a:effectLst/>
              </a:defRPr>
            </a:lvl1pPr>
          </a:lstStyle>
          <a:p>
            <a:r>
              <a:rPr lang="en-US" dirty="0">
                <a:solidFill>
                  <a:schemeClr val="tx2"/>
                </a:solidFill>
              </a:rPr>
              <a:t>9/8/20XX</a:t>
            </a:r>
            <a:endParaRPr lang="en-US" dirty="0"/>
          </a:p>
        </p:txBody>
      </p:sp>
      <p:sp>
        <p:nvSpPr>
          <p:cNvPr id="11" name="Slide Number Placeholder 5">
            <a:extLst>
              <a:ext uri="{FF2B5EF4-FFF2-40B4-BE49-F238E27FC236}">
                <a16:creationId xmlns:a16="http://schemas.microsoft.com/office/drawing/2014/main" id="{8546652F-6212-09E9-1A75-28F7C8EEF073}"/>
              </a:ext>
            </a:extLst>
          </p:cNvPr>
          <p:cNvSpPr>
            <a:spLocks noGrp="1"/>
          </p:cNvSpPr>
          <p:nvPr>
            <p:ph type="sldNum" sz="quarter" idx="12"/>
          </p:nvPr>
        </p:nvSpPr>
        <p:spPr>
          <a:xfrm>
            <a:off x="10569202" y="6309360"/>
            <a:ext cx="979879" cy="457200"/>
          </a:xfrm>
        </p:spPr>
        <p:txBody>
          <a:bodyPr/>
          <a:lstStyle>
            <a:lvl1pPr>
              <a:defRPr sz="1200" b="0"/>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768418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Title + Subtitle">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A8D8870-8337-4ABD-9EA6-3D5AAB7E42D9}"/>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BAC3B2DB-2CCA-4BD4-8D63-98257049E273}"/>
              </a:ext>
              <a:ext uri="{C183D7F6-B498-43B3-948B-1728B52AA6E4}">
                <adec:decorative xmlns:adec="http://schemas.microsoft.com/office/drawing/2017/decorative" val="1"/>
              </a:ext>
            </a:extLst>
          </p:cNvPr>
          <p:cNvSpPr/>
          <p:nvPr userDrawn="1"/>
        </p:nvSpPr>
        <p:spPr>
          <a:xfrm>
            <a:off x="0" y="825689"/>
            <a:ext cx="12192000" cy="52017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itle 1">
            <a:extLst>
              <a:ext uri="{FF2B5EF4-FFF2-40B4-BE49-F238E27FC236}">
                <a16:creationId xmlns:a16="http://schemas.microsoft.com/office/drawing/2014/main" id="{324DAAC3-FA37-4838-A298-327679F99F8A}"/>
              </a:ext>
            </a:extLst>
          </p:cNvPr>
          <p:cNvSpPr>
            <a:spLocks noGrp="1"/>
          </p:cNvSpPr>
          <p:nvPr>
            <p:ph type="ctrTitle" hasCustomPrompt="1"/>
          </p:nvPr>
        </p:nvSpPr>
        <p:spPr>
          <a:xfrm>
            <a:off x="1386628" y="1034477"/>
            <a:ext cx="9380431" cy="2614551"/>
          </a:xfrm>
        </p:spPr>
        <p:txBody>
          <a:bodyPr anchor="b" anchorCtr="0">
            <a:noAutofit/>
          </a:bodyPr>
          <a:lstStyle>
            <a:lvl1pPr algn="l">
              <a:lnSpc>
                <a:spcPct val="100000"/>
              </a:lnSpc>
              <a:defRPr sz="4800" cap="all" baseline="0">
                <a:solidFill>
                  <a:schemeClr val="bg1"/>
                </a:solidFill>
              </a:defRPr>
            </a:lvl1pPr>
          </a:lstStyle>
          <a:p>
            <a:r>
              <a:rPr lang="en-US" sz="4400" dirty="0">
                <a:solidFill>
                  <a:schemeClr val="bg1"/>
                </a:solidFill>
              </a:rPr>
              <a:t>CLICK TO ADD TITLE</a:t>
            </a:r>
          </a:p>
        </p:txBody>
      </p:sp>
      <p:sp>
        <p:nvSpPr>
          <p:cNvPr id="56" name="Rectangle 55">
            <a:extLst>
              <a:ext uri="{FF2B5EF4-FFF2-40B4-BE49-F238E27FC236}">
                <a16:creationId xmlns:a16="http://schemas.microsoft.com/office/drawing/2014/main" id="{FB792E4C-AD3B-4E88-8540-E75759746368}"/>
              </a:ext>
              <a:ext uri="{C183D7F6-B498-43B3-948B-1728B52AA6E4}">
                <adec:decorative xmlns:adec="http://schemas.microsoft.com/office/drawing/2017/decorative" val="1"/>
              </a:ext>
            </a:extLst>
          </p:cNvPr>
          <p:cNvSpPr/>
          <p:nvPr userDrawn="1"/>
        </p:nvSpPr>
        <p:spPr>
          <a:xfrm>
            <a:off x="-1" y="889696"/>
            <a:ext cx="1070775" cy="50777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6A32632F-9ED1-4328-BBE3-B4E014156A29}"/>
              </a:ext>
              <a:ext uri="{C183D7F6-B498-43B3-948B-1728B52AA6E4}">
                <adec:decorative xmlns:adec="http://schemas.microsoft.com/office/drawing/2017/decorative" val="1"/>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EA124D3C-01E3-4B96-BDF0-54851D1739D0}"/>
              </a:ext>
              <a:ext uri="{C183D7F6-B498-43B3-948B-1728B52AA6E4}">
                <adec:decorative xmlns:adec="http://schemas.microsoft.com/office/drawing/2017/decorative" val="1"/>
              </a:ext>
            </a:extLst>
          </p:cNvPr>
          <p:cNvSpPr/>
          <p:nvPr userDrawn="1"/>
        </p:nvSpPr>
        <p:spPr>
          <a:xfrm rot="5400000">
            <a:off x="765851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167A64FF-37A7-4837-8033-CBEA22697ECA}"/>
              </a:ext>
              <a:ext uri="{C183D7F6-B498-43B3-948B-1728B52AA6E4}">
                <adec:decorative xmlns:adec="http://schemas.microsoft.com/office/drawing/2017/decorative" val="1"/>
              </a:ext>
            </a:extLst>
          </p:cNvPr>
          <p:cNvSpPr/>
          <p:nvPr userDrawn="1"/>
        </p:nvSpPr>
        <p:spPr>
          <a:xfrm>
            <a:off x="11119516" y="896046"/>
            <a:ext cx="1070775" cy="50777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EF94ADB5-E70F-B672-CBEB-D8194AEA79D5}"/>
              </a:ext>
            </a:extLst>
          </p:cNvPr>
          <p:cNvSpPr>
            <a:spLocks noGrp="1"/>
          </p:cNvSpPr>
          <p:nvPr>
            <p:ph type="body" sz="quarter" idx="10" hasCustomPrompt="1"/>
          </p:nvPr>
        </p:nvSpPr>
        <p:spPr>
          <a:xfrm>
            <a:off x="1386177" y="3649028"/>
            <a:ext cx="9380431" cy="2164715"/>
          </a:xfrm>
        </p:spPr>
        <p:txBody>
          <a:bodyPr anchor="t"/>
          <a:lstStyle>
            <a:lvl1pPr marL="0" indent="0">
              <a:lnSpc>
                <a:spcPct val="125000"/>
              </a:lnSpc>
              <a:buNone/>
              <a:defRPr lang="en-US" sz="2400" b="0" kern="1200" spc="150" baseline="0" dirty="0" smtClean="0">
                <a:solidFill>
                  <a:schemeClr val="bg1"/>
                </a:solidFill>
                <a:latin typeface="+mn-lt"/>
                <a:ea typeface="+mn-ea"/>
                <a:cs typeface="+mn-cs"/>
              </a:defRPr>
            </a:lvl1pPr>
            <a:lvl2pPr>
              <a:defRPr lang="en-US" sz="2400" b="0" kern="1200" spc="150" baseline="0" dirty="0" smtClean="0">
                <a:solidFill>
                  <a:schemeClr val="bg1"/>
                </a:solidFill>
                <a:latin typeface="+mn-lt"/>
                <a:ea typeface="+mn-ea"/>
                <a:cs typeface="+mn-cs"/>
              </a:defRPr>
            </a:lvl2pPr>
            <a:lvl3pPr>
              <a:defRPr lang="en-US" sz="2400" b="0" kern="1200" spc="150" baseline="0" dirty="0" smtClean="0">
                <a:solidFill>
                  <a:schemeClr val="bg1"/>
                </a:solidFill>
                <a:latin typeface="+mn-lt"/>
                <a:ea typeface="+mn-ea"/>
                <a:cs typeface="+mn-cs"/>
              </a:defRPr>
            </a:lvl3pPr>
            <a:lvl4pPr>
              <a:defRPr lang="en-US" sz="2400" b="0" kern="1200" spc="150" baseline="0" dirty="0" smtClean="0">
                <a:solidFill>
                  <a:schemeClr val="bg1"/>
                </a:solidFill>
                <a:latin typeface="+mn-lt"/>
                <a:ea typeface="+mn-ea"/>
                <a:cs typeface="+mn-cs"/>
              </a:defRPr>
            </a:lvl4pPr>
            <a:lvl5pPr>
              <a:defRPr lang="en-US" sz="2400" b="0" kern="1200" spc="150" baseline="0" dirty="0">
                <a:solidFill>
                  <a:schemeClr val="bg1"/>
                </a:solidFill>
                <a:latin typeface="+mn-lt"/>
                <a:ea typeface="+mn-ea"/>
                <a:cs typeface="+mn-cs"/>
              </a:defRPr>
            </a:lvl5pPr>
          </a:lstStyle>
          <a:p>
            <a:pPr lvl="0"/>
            <a:r>
              <a:rPr lang="en-US" dirty="0"/>
              <a:t>Click to add text</a:t>
            </a:r>
          </a:p>
        </p:txBody>
      </p:sp>
    </p:spTree>
    <p:extLst>
      <p:ext uri="{BB962C8B-B14F-4D97-AF65-F5344CB8AC3E}">
        <p14:creationId xmlns:p14="http://schemas.microsoft.com/office/powerpoint/2010/main" val="1935738827"/>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Title and 2 Content 3">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30FB3D5A-25E2-453F-A78E-0A20BDCE80A2}"/>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28796342-0E80-4F8E-9563-9F5EDFC0DDF2}"/>
              </a:ext>
              <a:ext uri="{C183D7F6-B498-43B3-948B-1728B52AA6E4}">
                <adec:decorative xmlns:adec="http://schemas.microsoft.com/office/drawing/2017/decorative" val="1"/>
              </a:ext>
            </a:extLst>
          </p:cNvPr>
          <p:cNvSpPr/>
          <p:nvPr userDrawn="1"/>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C39B2F5D-C3BA-453E-8F4D-97074F48C7AE}"/>
              </a:ext>
              <a:ext uri="{C183D7F6-B498-43B3-948B-1728B52AA6E4}">
                <adec:decorative xmlns:adec="http://schemas.microsoft.com/office/drawing/2017/decorative" val="1"/>
              </a:ext>
            </a:extLst>
          </p:cNvPr>
          <p:cNvSpPr/>
          <p:nvPr userDrawn="1"/>
        </p:nvSpPr>
        <p:spPr>
          <a:xfrm>
            <a:off x="0" y="4724838"/>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452D50E3-A27A-4AF6-928B-286E7BDB4BD9}"/>
              </a:ext>
            </a:extLst>
          </p:cNvPr>
          <p:cNvSpPr>
            <a:spLocks noGrp="1"/>
          </p:cNvSpPr>
          <p:nvPr>
            <p:ph type="title" hasCustomPrompt="1"/>
          </p:nvPr>
        </p:nvSpPr>
        <p:spPr>
          <a:xfrm>
            <a:off x="1535372" y="4873752"/>
            <a:ext cx="10013709" cy="1033272"/>
          </a:xfrm>
        </p:spPr>
        <p:txBody>
          <a:bodyPr tIns="182880" anchor="ctr" anchorCtr="0">
            <a:noAutofit/>
          </a:bodyPr>
          <a:lstStyle>
            <a:lvl1pPr>
              <a:lnSpc>
                <a:spcPct val="100000"/>
              </a:lnSpc>
              <a:defRPr sz="3200">
                <a:solidFill>
                  <a:schemeClr val="bg1"/>
                </a:solidFill>
              </a:defRPr>
            </a:lvl1pPr>
          </a:lstStyle>
          <a:p>
            <a:r>
              <a:rPr lang="en-US" dirty="0">
                <a:solidFill>
                  <a:schemeClr val="bg1"/>
                </a:solidFill>
              </a:rPr>
              <a:t>Click to add title</a:t>
            </a:r>
          </a:p>
        </p:txBody>
      </p:sp>
      <p:sp>
        <p:nvSpPr>
          <p:cNvPr id="15" name="Content Placeholder 2">
            <a:extLst>
              <a:ext uri="{FF2B5EF4-FFF2-40B4-BE49-F238E27FC236}">
                <a16:creationId xmlns:a16="http://schemas.microsoft.com/office/drawing/2014/main" id="{5778233C-CCEC-FC64-A709-616569B37D23}"/>
              </a:ext>
            </a:extLst>
          </p:cNvPr>
          <p:cNvSpPr>
            <a:spLocks noGrp="1"/>
          </p:cNvSpPr>
          <p:nvPr>
            <p:ph sz="quarter" idx="18" hasCustomPrompt="1"/>
          </p:nvPr>
        </p:nvSpPr>
        <p:spPr>
          <a:xfrm>
            <a:off x="1542563" y="502269"/>
            <a:ext cx="4753581" cy="3718557"/>
          </a:xfrm>
        </p:spPr>
        <p:txBody>
          <a:bodyPr anchor="t">
            <a:normAutofit/>
          </a:bodyPr>
          <a:lstStyle>
            <a:lvl1pPr marL="0" indent="0">
              <a:lnSpc>
                <a:spcPct val="125000"/>
              </a:lnSpc>
              <a:spcAft>
                <a:spcPts val="600"/>
              </a:spcAft>
              <a:buNone/>
              <a:defRPr sz="1800" b="0"/>
            </a:lvl1pPr>
            <a:lvl2pPr marL="283464">
              <a:lnSpc>
                <a:spcPct val="125000"/>
              </a:lnSpc>
              <a:spcAft>
                <a:spcPts val="600"/>
              </a:spcAft>
              <a:defRPr sz="1800"/>
            </a:lvl2pPr>
            <a:lvl3pPr marL="566928">
              <a:lnSpc>
                <a:spcPct val="125000"/>
              </a:lnSpc>
              <a:spcAft>
                <a:spcPts val="600"/>
              </a:spcAft>
              <a:defRPr sz="1800"/>
            </a:lvl3pPr>
            <a:lvl4pPr marL="850392">
              <a:lnSpc>
                <a:spcPct val="125000"/>
              </a:lnSpc>
              <a:spcAft>
                <a:spcPts val="600"/>
              </a:spcAft>
              <a:defRPr sz="1800"/>
            </a:lvl4pPr>
            <a:lvl5pPr marL="1133856">
              <a:lnSpc>
                <a:spcPct val="125000"/>
              </a:lnSpc>
              <a:spcAft>
                <a:spcPts val="6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a:extLst>
              <a:ext uri="{FF2B5EF4-FFF2-40B4-BE49-F238E27FC236}">
                <a16:creationId xmlns:a16="http://schemas.microsoft.com/office/drawing/2014/main" id="{67FEFA15-354D-6389-9102-922A664A73AE}"/>
              </a:ext>
            </a:extLst>
          </p:cNvPr>
          <p:cNvSpPr>
            <a:spLocks noGrp="1"/>
          </p:cNvSpPr>
          <p:nvPr>
            <p:ph sz="quarter" idx="19" hasCustomPrompt="1"/>
          </p:nvPr>
        </p:nvSpPr>
        <p:spPr>
          <a:xfrm>
            <a:off x="6966630" y="502269"/>
            <a:ext cx="4753581" cy="3718557"/>
          </a:xfrm>
        </p:spPr>
        <p:txBody>
          <a:bodyPr anchor="t">
            <a:normAutofit/>
          </a:bodyPr>
          <a:lstStyle>
            <a:lvl1pPr marL="0" indent="0">
              <a:lnSpc>
                <a:spcPct val="125000"/>
              </a:lnSpc>
              <a:spcAft>
                <a:spcPts val="600"/>
              </a:spcAft>
              <a:buNone/>
              <a:defRPr sz="1800" b="0"/>
            </a:lvl1pPr>
            <a:lvl2pPr marL="283464">
              <a:lnSpc>
                <a:spcPct val="125000"/>
              </a:lnSpc>
              <a:spcAft>
                <a:spcPts val="600"/>
              </a:spcAft>
              <a:defRPr sz="1800"/>
            </a:lvl2pPr>
            <a:lvl3pPr marL="566928">
              <a:lnSpc>
                <a:spcPct val="125000"/>
              </a:lnSpc>
              <a:spcAft>
                <a:spcPts val="600"/>
              </a:spcAft>
              <a:defRPr sz="1800"/>
            </a:lvl3pPr>
            <a:lvl4pPr marL="850392">
              <a:lnSpc>
                <a:spcPct val="125000"/>
              </a:lnSpc>
              <a:spcAft>
                <a:spcPts val="600"/>
              </a:spcAft>
              <a:defRPr sz="1800"/>
            </a:lvl4pPr>
            <a:lvl5pPr marL="1133856">
              <a:lnSpc>
                <a:spcPct val="125000"/>
              </a:lnSpc>
              <a:spcAft>
                <a:spcPts val="6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D874FDF0-F4BE-433D-86EE-9E1832D4388B}"/>
              </a:ext>
              <a:ext uri="{C183D7F6-B498-43B3-948B-1728B52AA6E4}">
                <adec:decorative xmlns:adec="http://schemas.microsoft.com/office/drawing/2017/decorative" val="1"/>
              </a:ext>
            </a:extLst>
          </p:cNvPr>
          <p:cNvSpPr/>
          <p:nvPr userDrawn="1"/>
        </p:nvSpPr>
        <p:spPr>
          <a:xfrm>
            <a:off x="-1" y="4790620"/>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5DFCD07-1301-45ED-B326-449ECFADE70D}"/>
              </a:ext>
              <a:ext uri="{C183D7F6-B498-43B3-948B-1728B52AA6E4}">
                <adec:decorative xmlns:adec="http://schemas.microsoft.com/office/drawing/2017/decorative" val="1"/>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4">
            <a:extLst>
              <a:ext uri="{FF2B5EF4-FFF2-40B4-BE49-F238E27FC236}">
                <a16:creationId xmlns:a16="http://schemas.microsoft.com/office/drawing/2014/main" id="{BD5DA270-E83F-4CC8-9DA6-27CA3AEC0745}"/>
              </a:ext>
            </a:extLst>
          </p:cNvPr>
          <p:cNvSpPr>
            <a:spLocks noGrp="1"/>
          </p:cNvSpPr>
          <p:nvPr>
            <p:ph type="ftr" sz="quarter" idx="11"/>
          </p:nvPr>
        </p:nvSpPr>
        <p:spPr>
          <a:xfrm>
            <a:off x="1535372" y="6309360"/>
            <a:ext cx="4946592" cy="457200"/>
          </a:xfrm>
        </p:spPr>
        <p:txBody>
          <a:bodyPr/>
          <a:lstStyle/>
          <a:p>
            <a:r>
              <a:rPr lang="en-US" dirty="0"/>
              <a:t>Presentation Title</a:t>
            </a:r>
          </a:p>
        </p:txBody>
      </p:sp>
      <p:sp>
        <p:nvSpPr>
          <p:cNvPr id="9" name="Date Placeholder 3">
            <a:extLst>
              <a:ext uri="{FF2B5EF4-FFF2-40B4-BE49-F238E27FC236}">
                <a16:creationId xmlns:a16="http://schemas.microsoft.com/office/drawing/2014/main" id="{57804587-2E59-4D83-B86E-83ADAE4FDC13}"/>
              </a:ext>
            </a:extLst>
          </p:cNvPr>
          <p:cNvSpPr>
            <a:spLocks noGrp="1"/>
          </p:cNvSpPr>
          <p:nvPr>
            <p:ph type="dt" sz="half" idx="10"/>
          </p:nvPr>
        </p:nvSpPr>
        <p:spPr>
          <a:xfrm>
            <a:off x="6678168" y="6309360"/>
            <a:ext cx="2148840" cy="457200"/>
          </a:xfrm>
        </p:spPr>
        <p:txBody>
          <a:bodyPr/>
          <a:lstStyle>
            <a:lvl1pPr algn="l">
              <a:defRPr/>
            </a:lvl1pPr>
          </a:lstStyle>
          <a:p>
            <a:r>
              <a:rPr lang="en-US" dirty="0"/>
              <a:t>9/8/20XX</a:t>
            </a:r>
          </a:p>
        </p:txBody>
      </p:sp>
      <p:sp>
        <p:nvSpPr>
          <p:cNvPr id="10" name="Slide Number Placeholder 5">
            <a:extLst>
              <a:ext uri="{FF2B5EF4-FFF2-40B4-BE49-F238E27FC236}">
                <a16:creationId xmlns:a16="http://schemas.microsoft.com/office/drawing/2014/main" id="{5339F117-3072-4F0C-8D1D-E5DC918CE4F0}"/>
              </a:ext>
            </a:extLst>
          </p:cNvPr>
          <p:cNvSpPr>
            <a:spLocks noGrp="1"/>
          </p:cNvSpPr>
          <p:nvPr>
            <p:ph type="sldNum" sz="quarter" idx="12"/>
          </p:nvPr>
        </p:nvSpPr>
        <p:spPr>
          <a:xfrm>
            <a:off x="10569202" y="6309360"/>
            <a:ext cx="979879" cy="457200"/>
          </a:xfrm>
        </p:spPr>
        <p:txBody>
          <a:bodyPr/>
          <a:lstStyle>
            <a:lvl1pPr>
              <a:defRPr sz="1200" b="0"/>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9243064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wo Content 2">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DF88512-9E62-4695-B350-39488566A1F7}"/>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18CD596D-95F4-4C5C-A0E7-86D747FE70BE}"/>
              </a:ext>
              <a:ext uri="{C183D7F6-B498-43B3-948B-1728B52AA6E4}">
                <adec:decorative xmlns:adec="http://schemas.microsoft.com/office/drawing/2017/decorative" val="1"/>
              </a:ext>
            </a:extLst>
          </p:cNvPr>
          <p:cNvSpPr/>
          <p:nvPr userDrawn="1"/>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7553E9F-DCBF-4BEE-A261-5AA97361A0E0}"/>
              </a:ext>
              <a:ext uri="{C183D7F6-B498-43B3-948B-1728B52AA6E4}">
                <adec:decorative xmlns:adec="http://schemas.microsoft.com/office/drawing/2017/decorative" val="1"/>
              </a:ext>
            </a:extLst>
          </p:cNvPr>
          <p:cNvSpPr/>
          <p:nvPr userDrawn="1"/>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949B0EB0-AEBA-44ED-BC77-4188C7486144}"/>
              </a:ext>
            </a:extLst>
          </p:cNvPr>
          <p:cNvSpPr>
            <a:spLocks noGrp="1"/>
          </p:cNvSpPr>
          <p:nvPr>
            <p:ph type="title" hasCustomPrompt="1"/>
          </p:nvPr>
        </p:nvSpPr>
        <p:spPr>
          <a:xfrm>
            <a:off x="1535371" y="962423"/>
            <a:ext cx="10013710" cy="1216152"/>
          </a:xfrm>
        </p:spPr>
        <p:txBody>
          <a:bodyPr tIns="182880" anchor="ctr" anchorCtr="0">
            <a:noAutofit/>
          </a:bodyPr>
          <a:lstStyle>
            <a:lvl1pPr>
              <a:lnSpc>
                <a:spcPct val="100000"/>
              </a:lnSpc>
              <a:defRPr sz="3200">
                <a:solidFill>
                  <a:schemeClr val="bg1"/>
                </a:solidFill>
              </a:defRPr>
            </a:lvl1pPr>
          </a:lstStyle>
          <a:p>
            <a:r>
              <a:rPr lang="en-US" dirty="0">
                <a:solidFill>
                  <a:schemeClr val="bg1"/>
                </a:solidFill>
              </a:rPr>
              <a:t>Click to add title</a:t>
            </a:r>
          </a:p>
        </p:txBody>
      </p:sp>
      <p:sp>
        <p:nvSpPr>
          <p:cNvPr id="2" name="Content Placeholder 2">
            <a:extLst>
              <a:ext uri="{FF2B5EF4-FFF2-40B4-BE49-F238E27FC236}">
                <a16:creationId xmlns:a16="http://schemas.microsoft.com/office/drawing/2014/main" id="{252AD8E1-37CB-EB1E-9394-A293E1F2107F}"/>
              </a:ext>
            </a:extLst>
          </p:cNvPr>
          <p:cNvSpPr>
            <a:spLocks noGrp="1"/>
          </p:cNvSpPr>
          <p:nvPr>
            <p:ph sz="quarter" idx="18" hasCustomPrompt="1"/>
          </p:nvPr>
        </p:nvSpPr>
        <p:spPr>
          <a:xfrm>
            <a:off x="1542563" y="2590800"/>
            <a:ext cx="6441412" cy="3718557"/>
          </a:xfrm>
        </p:spPr>
        <p:txBody>
          <a:bodyPr anchor="t">
            <a:normAutofit/>
          </a:bodyPr>
          <a:lstStyle>
            <a:lvl1pPr marL="0" indent="0">
              <a:lnSpc>
                <a:spcPct val="125000"/>
              </a:lnSpc>
              <a:spcAft>
                <a:spcPts val="600"/>
              </a:spcAft>
              <a:buNone/>
              <a:defRPr sz="1800" b="0"/>
            </a:lvl1pPr>
            <a:lvl2pPr marL="283464">
              <a:lnSpc>
                <a:spcPct val="125000"/>
              </a:lnSpc>
              <a:spcAft>
                <a:spcPts val="600"/>
              </a:spcAft>
              <a:defRPr sz="1800"/>
            </a:lvl2pPr>
            <a:lvl3pPr marL="566928">
              <a:lnSpc>
                <a:spcPct val="125000"/>
              </a:lnSpc>
              <a:spcAft>
                <a:spcPts val="600"/>
              </a:spcAft>
              <a:defRPr sz="1800"/>
            </a:lvl3pPr>
            <a:lvl4pPr marL="850392">
              <a:lnSpc>
                <a:spcPct val="125000"/>
              </a:lnSpc>
              <a:spcAft>
                <a:spcPts val="600"/>
              </a:spcAft>
              <a:defRPr sz="1800"/>
            </a:lvl4pPr>
            <a:lvl5pPr marL="1133856">
              <a:lnSpc>
                <a:spcPct val="125000"/>
              </a:lnSpc>
              <a:spcAft>
                <a:spcPts val="6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5B37B294-6F01-986D-E8E5-119AE9A8F2BE}"/>
              </a:ext>
            </a:extLst>
          </p:cNvPr>
          <p:cNvSpPr>
            <a:spLocks noGrp="1"/>
          </p:cNvSpPr>
          <p:nvPr>
            <p:ph sz="quarter" idx="17" hasCustomPrompt="1"/>
          </p:nvPr>
        </p:nvSpPr>
        <p:spPr>
          <a:xfrm>
            <a:off x="8197362" y="2590800"/>
            <a:ext cx="3522849" cy="3718557"/>
          </a:xfrm>
        </p:spPr>
        <p:txBody>
          <a:bodyPr anchor="t">
            <a:normAutofit/>
          </a:bodyPr>
          <a:lstStyle>
            <a:lvl1pPr marL="285750" indent="-285750">
              <a:lnSpc>
                <a:spcPct val="125000"/>
              </a:lnSpc>
              <a:spcAft>
                <a:spcPts val="600"/>
              </a:spcAft>
              <a:buFont typeface="Wingdings" panose="05000000000000000000" pitchFamily="2" charset="2"/>
              <a:buChar char="§"/>
              <a:defRPr sz="1800" b="0"/>
            </a:lvl1pPr>
            <a:lvl2pPr>
              <a:lnSpc>
                <a:spcPct val="125000"/>
              </a:lnSpc>
              <a:spcAft>
                <a:spcPts val="600"/>
              </a:spcAft>
              <a:defRPr sz="1800"/>
            </a:lvl2pPr>
            <a:lvl3pPr>
              <a:lnSpc>
                <a:spcPct val="125000"/>
              </a:lnSpc>
              <a:spcAft>
                <a:spcPts val="600"/>
              </a:spcAft>
              <a:defRPr sz="1800"/>
            </a:lvl3pPr>
            <a:lvl4pPr>
              <a:lnSpc>
                <a:spcPct val="125000"/>
              </a:lnSpc>
              <a:spcAft>
                <a:spcPts val="600"/>
              </a:spcAft>
              <a:defRPr sz="1800"/>
            </a:lvl4pPr>
            <a:lvl5pPr>
              <a:lnSpc>
                <a:spcPct val="125000"/>
              </a:lnSpc>
              <a:spcAft>
                <a:spcPts val="6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a:extLst>
              <a:ext uri="{FF2B5EF4-FFF2-40B4-BE49-F238E27FC236}">
                <a16:creationId xmlns:a16="http://schemas.microsoft.com/office/drawing/2014/main" id="{7278DD10-67BC-4E87-A788-A45C6093F5F8}"/>
              </a:ext>
              <a:ext uri="{C183D7F6-B498-43B3-948B-1728B52AA6E4}">
                <adec:decorative xmlns:adec="http://schemas.microsoft.com/office/drawing/2017/decorative" val="1"/>
              </a:ext>
            </a:extLst>
          </p:cNvPr>
          <p:cNvSpPr/>
          <p:nvPr userDrawn="1"/>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16769F5-486B-4B48-A543-2C70359DF66E}"/>
              </a:ext>
              <a:ext uri="{C183D7F6-B498-43B3-948B-1728B52AA6E4}">
                <adec:decorative xmlns:adec="http://schemas.microsoft.com/office/drawing/2017/decorative" val="1"/>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ooter Placeholder 4">
            <a:extLst>
              <a:ext uri="{FF2B5EF4-FFF2-40B4-BE49-F238E27FC236}">
                <a16:creationId xmlns:a16="http://schemas.microsoft.com/office/drawing/2014/main" id="{B47BB165-F380-48C4-B95B-C09C91893B2D}"/>
              </a:ext>
            </a:extLst>
          </p:cNvPr>
          <p:cNvSpPr>
            <a:spLocks noGrp="1"/>
          </p:cNvSpPr>
          <p:nvPr>
            <p:ph type="ftr" sz="quarter" idx="11"/>
          </p:nvPr>
        </p:nvSpPr>
        <p:spPr>
          <a:xfrm>
            <a:off x="1535371" y="6309360"/>
            <a:ext cx="5049579" cy="457200"/>
          </a:xfrm>
        </p:spPr>
        <p:txBody>
          <a:bodyPr/>
          <a:lstStyle/>
          <a:p>
            <a:r>
              <a:rPr lang="en-US" dirty="0"/>
              <a:t>Presentation Title</a:t>
            </a:r>
          </a:p>
        </p:txBody>
      </p:sp>
      <p:sp>
        <p:nvSpPr>
          <p:cNvPr id="14" name="Slide Number Placeholder 5">
            <a:extLst>
              <a:ext uri="{FF2B5EF4-FFF2-40B4-BE49-F238E27FC236}">
                <a16:creationId xmlns:a16="http://schemas.microsoft.com/office/drawing/2014/main" id="{F0805E9B-6657-4167-BD79-CAC59C0D841D}"/>
              </a:ext>
            </a:extLst>
          </p:cNvPr>
          <p:cNvSpPr>
            <a:spLocks noGrp="1"/>
          </p:cNvSpPr>
          <p:nvPr>
            <p:ph type="sldNum" sz="quarter" idx="12"/>
          </p:nvPr>
        </p:nvSpPr>
        <p:spPr>
          <a:xfrm>
            <a:off x="10569202" y="6309360"/>
            <a:ext cx="979879" cy="457200"/>
          </a:xfrm>
        </p:spPr>
        <p:txBody>
          <a:bodyPr/>
          <a:lstStyle>
            <a:lvl1pPr>
              <a:defRPr sz="1200" b="0"/>
            </a:lvl1pPr>
          </a:lstStyle>
          <a:p>
            <a:fld id="{FAEF9944-A4F6-4C59-AEBD-678D6480B8EA}" type="slidenum">
              <a:rPr lang="en-US" smtClean="0"/>
              <a:pPr/>
              <a:t>‹#›</a:t>
            </a:fld>
            <a:endParaRPr lang="en-US" dirty="0"/>
          </a:p>
        </p:txBody>
      </p:sp>
      <p:sp>
        <p:nvSpPr>
          <p:cNvPr id="3" name="Date Placeholder 3">
            <a:extLst>
              <a:ext uri="{FF2B5EF4-FFF2-40B4-BE49-F238E27FC236}">
                <a16:creationId xmlns:a16="http://schemas.microsoft.com/office/drawing/2014/main" id="{D0EFA1AD-93FB-148E-CFC6-A6E5D9967406}"/>
              </a:ext>
            </a:extLst>
          </p:cNvPr>
          <p:cNvSpPr>
            <a:spLocks noGrp="1"/>
          </p:cNvSpPr>
          <p:nvPr>
            <p:ph type="dt" sz="half" idx="10"/>
          </p:nvPr>
        </p:nvSpPr>
        <p:spPr>
          <a:xfrm>
            <a:off x="6678168" y="6309360"/>
            <a:ext cx="2148840" cy="457200"/>
          </a:xfrm>
        </p:spPr>
        <p:txBody>
          <a:bodyPr/>
          <a:lstStyle>
            <a:lvl1pPr algn="l">
              <a:defRPr/>
            </a:lvl1pPr>
          </a:lstStyle>
          <a:p>
            <a:r>
              <a:rPr lang="en-US" dirty="0"/>
              <a:t>9/8/20XX</a:t>
            </a:r>
          </a:p>
        </p:txBody>
      </p:sp>
    </p:spTree>
    <p:extLst>
      <p:ext uri="{BB962C8B-B14F-4D97-AF65-F5344CB8AC3E}">
        <p14:creationId xmlns:p14="http://schemas.microsoft.com/office/powerpoint/2010/main" val="16164776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ontent 2">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F5F5DFA-1BC3-4062-9356-6145C9F7CD56}"/>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6B5D461-AEC0-477F-A77A-6227F95A8374}"/>
              </a:ext>
              <a:ext uri="{C183D7F6-B498-43B3-948B-1728B52AA6E4}">
                <adec:decorative xmlns:adec="http://schemas.microsoft.com/office/drawing/2017/decorative" val="1"/>
              </a:ext>
            </a:extLst>
          </p:cNvPr>
          <p:cNvSpPr/>
          <p:nvPr userDrawn="1"/>
        </p:nvSpPr>
        <p:spPr>
          <a:xfrm>
            <a:off x="0" y="0"/>
            <a:ext cx="4016188" cy="10565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DE1A041D-DE47-45FA-AC78-CC7FD02571F2}"/>
              </a:ext>
              <a:ext uri="{C183D7F6-B498-43B3-948B-1728B52AA6E4}">
                <adec:decorative xmlns:adec="http://schemas.microsoft.com/office/drawing/2017/decorative" val="1"/>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11614254-52EF-4F58-99B1-CDA7C39223C1}"/>
              </a:ext>
              <a:ext uri="{C183D7F6-B498-43B3-948B-1728B52AA6E4}">
                <adec:decorative xmlns:adec="http://schemas.microsoft.com/office/drawing/2017/decorative" val="1"/>
              </a:ext>
            </a:extLst>
          </p:cNvPr>
          <p:cNvSpPr/>
          <p:nvPr userDrawn="1"/>
        </p:nvSpPr>
        <p:spPr>
          <a:xfrm>
            <a:off x="3988518" y="1095508"/>
            <a:ext cx="82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BD3B3ABA-0408-41EA-935D-D4F4586AA840}"/>
              </a:ext>
            </a:extLst>
          </p:cNvPr>
          <p:cNvSpPr>
            <a:spLocks noGrp="1"/>
          </p:cNvSpPr>
          <p:nvPr>
            <p:ph type="title" hasCustomPrompt="1"/>
          </p:nvPr>
        </p:nvSpPr>
        <p:spPr>
          <a:xfrm>
            <a:off x="4506511" y="1393926"/>
            <a:ext cx="7042570" cy="1626225"/>
          </a:xfrm>
        </p:spPr>
        <p:txBody>
          <a:bodyPr anchor="b" anchorCtr="0">
            <a:noAutofit/>
          </a:bodyPr>
          <a:lstStyle>
            <a:lvl1pPr>
              <a:lnSpc>
                <a:spcPct val="100000"/>
              </a:lnSpc>
              <a:defRPr sz="3200"/>
            </a:lvl1pPr>
          </a:lstStyle>
          <a:p>
            <a:r>
              <a:rPr lang="en-US" dirty="0"/>
              <a:t>Click to add title</a:t>
            </a:r>
          </a:p>
        </p:txBody>
      </p:sp>
      <p:sp>
        <p:nvSpPr>
          <p:cNvPr id="2" name="Content Placeholder 2">
            <a:extLst>
              <a:ext uri="{FF2B5EF4-FFF2-40B4-BE49-F238E27FC236}">
                <a16:creationId xmlns:a16="http://schemas.microsoft.com/office/drawing/2014/main" id="{FEF27B53-079D-232F-8AA5-ED461B34E8D2}"/>
              </a:ext>
            </a:extLst>
          </p:cNvPr>
          <p:cNvSpPr>
            <a:spLocks noGrp="1"/>
          </p:cNvSpPr>
          <p:nvPr>
            <p:ph sz="quarter" idx="16" hasCustomPrompt="1"/>
          </p:nvPr>
        </p:nvSpPr>
        <p:spPr>
          <a:xfrm>
            <a:off x="4506741" y="3153103"/>
            <a:ext cx="7042335" cy="2648312"/>
          </a:xfrm>
        </p:spPr>
        <p:txBody>
          <a:bodyPr anchor="t">
            <a:normAutofit/>
          </a:bodyPr>
          <a:lstStyle>
            <a:lvl1pPr marL="0" indent="0">
              <a:lnSpc>
                <a:spcPct val="125000"/>
              </a:lnSpc>
              <a:spcAft>
                <a:spcPts val="600"/>
              </a:spcAft>
              <a:buNone/>
              <a:defRPr sz="1800" b="0"/>
            </a:lvl1pPr>
            <a:lvl2pPr>
              <a:lnSpc>
                <a:spcPct val="125000"/>
              </a:lnSpc>
              <a:spcAft>
                <a:spcPts val="600"/>
              </a:spcAft>
              <a:defRPr sz="1800"/>
            </a:lvl2pPr>
            <a:lvl3pPr>
              <a:lnSpc>
                <a:spcPct val="125000"/>
              </a:lnSpc>
              <a:spcAft>
                <a:spcPts val="600"/>
              </a:spcAft>
              <a:defRPr sz="1800"/>
            </a:lvl3pPr>
            <a:lvl4pPr>
              <a:lnSpc>
                <a:spcPct val="125000"/>
              </a:lnSpc>
              <a:spcAft>
                <a:spcPts val="600"/>
              </a:spcAft>
              <a:defRPr sz="1800"/>
            </a:lvl4pPr>
            <a:lvl5pPr>
              <a:lnSpc>
                <a:spcPct val="125000"/>
              </a:lnSpc>
              <a:spcAft>
                <a:spcPts val="6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Rectangle 13">
            <a:extLst>
              <a:ext uri="{FF2B5EF4-FFF2-40B4-BE49-F238E27FC236}">
                <a16:creationId xmlns:a16="http://schemas.microsoft.com/office/drawing/2014/main" id="{1837301C-2B9B-4119-9002-BD6DB2AB87FB}"/>
              </a:ext>
              <a:ext uri="{C183D7F6-B498-43B3-948B-1728B52AA6E4}">
                <adec:decorative xmlns:adec="http://schemas.microsoft.com/office/drawing/2017/decorative" val="1"/>
              </a:ext>
            </a:extLst>
          </p:cNvPr>
          <p:cNvSpPr/>
          <p:nvPr userDrawn="1"/>
        </p:nvSpPr>
        <p:spPr>
          <a:xfrm>
            <a:off x="4041913" y="6144405"/>
            <a:ext cx="8150087" cy="7135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D12738D-D0ED-4899-A01C-42439B5B3E64}"/>
              </a:ext>
              <a:ext uri="{C183D7F6-B498-43B3-948B-1728B52AA6E4}">
                <adec:decorative xmlns:adec="http://schemas.microsoft.com/office/drawing/2017/decorative" val="1"/>
              </a:ext>
            </a:extLst>
          </p:cNvPr>
          <p:cNvSpPr/>
          <p:nvPr userDrawn="1"/>
        </p:nvSpPr>
        <p:spPr>
          <a:xfrm>
            <a:off x="0" y="6167615"/>
            <a:ext cx="3982418"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EED261D-45B9-40C1-8341-8B8B796E8AE2}"/>
              </a:ext>
              <a:ext uri="{C183D7F6-B498-43B3-948B-1728B52AA6E4}">
                <adec:decorative xmlns:adec="http://schemas.microsoft.com/office/drawing/2017/decorative" val="1"/>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3E23953F-BF80-48E0-8282-62907D6C29C6}"/>
              </a:ext>
              <a:ext uri="{C183D7F6-B498-43B3-948B-1728B52AA6E4}">
                <adec:decorative xmlns:adec="http://schemas.microsoft.com/office/drawing/2017/decorative" val="1"/>
              </a:ext>
            </a:extLst>
          </p:cNvPr>
          <p:cNvSpPr/>
          <p:nvPr userDrawn="1"/>
        </p:nvSpPr>
        <p:spPr>
          <a:xfrm>
            <a:off x="3986412"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ooter Placeholder 4">
            <a:extLst>
              <a:ext uri="{FF2B5EF4-FFF2-40B4-BE49-F238E27FC236}">
                <a16:creationId xmlns:a16="http://schemas.microsoft.com/office/drawing/2014/main" id="{4F4FDF97-2780-775F-9416-96F7A90662B2}"/>
              </a:ext>
            </a:extLst>
          </p:cNvPr>
          <p:cNvSpPr>
            <a:spLocks noGrp="1"/>
          </p:cNvSpPr>
          <p:nvPr>
            <p:ph type="ftr" sz="quarter" idx="11"/>
          </p:nvPr>
        </p:nvSpPr>
        <p:spPr>
          <a:xfrm>
            <a:off x="6172202" y="6309360"/>
            <a:ext cx="4280135" cy="457200"/>
          </a:xfrm>
        </p:spPr>
        <p:txBody>
          <a:bodyPr/>
          <a:lstStyle>
            <a:lvl1pPr algn="ctr">
              <a:defRPr>
                <a:effectLst/>
              </a:defRPr>
            </a:lvl1pPr>
          </a:lstStyle>
          <a:p>
            <a:r>
              <a:rPr lang="en-US" dirty="0"/>
              <a:t>Presentation Title</a:t>
            </a:r>
          </a:p>
        </p:txBody>
      </p:sp>
      <p:sp>
        <p:nvSpPr>
          <p:cNvPr id="24" name="Date Placeholder 3">
            <a:extLst>
              <a:ext uri="{FF2B5EF4-FFF2-40B4-BE49-F238E27FC236}">
                <a16:creationId xmlns:a16="http://schemas.microsoft.com/office/drawing/2014/main" id="{A03787D1-4AB7-2166-D4DB-A3878CBB24F1}"/>
              </a:ext>
            </a:extLst>
          </p:cNvPr>
          <p:cNvSpPr>
            <a:spLocks noGrp="1"/>
          </p:cNvSpPr>
          <p:nvPr>
            <p:ph type="dt" sz="half" idx="10"/>
          </p:nvPr>
        </p:nvSpPr>
        <p:spPr>
          <a:xfrm>
            <a:off x="4506511" y="6309360"/>
            <a:ext cx="1513289" cy="457200"/>
          </a:xfrm>
        </p:spPr>
        <p:txBody>
          <a:bodyPr/>
          <a:lstStyle>
            <a:lvl1pPr>
              <a:defRPr>
                <a:effectLst/>
              </a:defRPr>
            </a:lvl1pPr>
          </a:lstStyle>
          <a:p>
            <a:r>
              <a:rPr lang="en-US" dirty="0">
                <a:solidFill>
                  <a:schemeClr val="tx2"/>
                </a:solidFill>
              </a:rPr>
              <a:t>9/8/20XX</a:t>
            </a:r>
            <a:endParaRPr lang="en-US" dirty="0"/>
          </a:p>
        </p:txBody>
      </p:sp>
      <p:sp>
        <p:nvSpPr>
          <p:cNvPr id="25" name="Slide Number Placeholder 5">
            <a:extLst>
              <a:ext uri="{FF2B5EF4-FFF2-40B4-BE49-F238E27FC236}">
                <a16:creationId xmlns:a16="http://schemas.microsoft.com/office/drawing/2014/main" id="{4F8C5CD2-BF99-0846-2E4A-179E6C459F1A}"/>
              </a:ext>
            </a:extLst>
          </p:cNvPr>
          <p:cNvSpPr>
            <a:spLocks noGrp="1"/>
          </p:cNvSpPr>
          <p:nvPr>
            <p:ph type="sldNum" sz="quarter" idx="12"/>
          </p:nvPr>
        </p:nvSpPr>
        <p:spPr>
          <a:xfrm>
            <a:off x="10569202" y="6309360"/>
            <a:ext cx="979879" cy="457200"/>
          </a:xfrm>
        </p:spPr>
        <p:txBody>
          <a:bodyPr/>
          <a:lstStyle>
            <a:lvl1pPr>
              <a:defRPr sz="1200" b="0"/>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8818002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1_Title and 2 Content 3">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30FB3D5A-25E2-453F-A78E-0A20BDCE80A2}"/>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28796342-0E80-4F8E-9563-9F5EDFC0DDF2}"/>
              </a:ext>
              <a:ext uri="{C183D7F6-B498-43B3-948B-1728B52AA6E4}">
                <adec:decorative xmlns:adec="http://schemas.microsoft.com/office/drawing/2017/decorative" val="1"/>
              </a:ext>
            </a:extLst>
          </p:cNvPr>
          <p:cNvSpPr/>
          <p:nvPr userDrawn="1"/>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C39B2F5D-C3BA-453E-8F4D-97074F48C7AE}"/>
              </a:ext>
              <a:ext uri="{C183D7F6-B498-43B3-948B-1728B52AA6E4}">
                <adec:decorative xmlns:adec="http://schemas.microsoft.com/office/drawing/2017/decorative" val="1"/>
              </a:ext>
            </a:extLst>
          </p:cNvPr>
          <p:cNvSpPr/>
          <p:nvPr userDrawn="1"/>
        </p:nvSpPr>
        <p:spPr>
          <a:xfrm>
            <a:off x="0" y="4724838"/>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452D50E3-A27A-4AF6-928B-286E7BDB4BD9}"/>
              </a:ext>
            </a:extLst>
          </p:cNvPr>
          <p:cNvSpPr>
            <a:spLocks noGrp="1"/>
          </p:cNvSpPr>
          <p:nvPr>
            <p:ph type="title" hasCustomPrompt="1"/>
          </p:nvPr>
        </p:nvSpPr>
        <p:spPr>
          <a:xfrm>
            <a:off x="1535372" y="4873752"/>
            <a:ext cx="10013709" cy="1033272"/>
          </a:xfrm>
        </p:spPr>
        <p:txBody>
          <a:bodyPr tIns="182880" anchor="ctr" anchorCtr="0">
            <a:noAutofit/>
          </a:bodyPr>
          <a:lstStyle>
            <a:lvl1pPr>
              <a:lnSpc>
                <a:spcPct val="100000"/>
              </a:lnSpc>
              <a:defRPr sz="3200">
                <a:solidFill>
                  <a:schemeClr val="bg1"/>
                </a:solidFill>
              </a:defRPr>
            </a:lvl1pPr>
          </a:lstStyle>
          <a:p>
            <a:r>
              <a:rPr lang="en-US" dirty="0">
                <a:solidFill>
                  <a:schemeClr val="bg1"/>
                </a:solidFill>
              </a:rPr>
              <a:t>Click to add title</a:t>
            </a:r>
          </a:p>
        </p:txBody>
      </p:sp>
      <p:sp>
        <p:nvSpPr>
          <p:cNvPr id="6" name="Rectangle 5">
            <a:extLst>
              <a:ext uri="{FF2B5EF4-FFF2-40B4-BE49-F238E27FC236}">
                <a16:creationId xmlns:a16="http://schemas.microsoft.com/office/drawing/2014/main" id="{D874FDF0-F4BE-433D-86EE-9E1832D4388B}"/>
              </a:ext>
              <a:ext uri="{C183D7F6-B498-43B3-948B-1728B52AA6E4}">
                <adec:decorative xmlns:adec="http://schemas.microsoft.com/office/drawing/2017/decorative" val="1"/>
              </a:ext>
            </a:extLst>
          </p:cNvPr>
          <p:cNvSpPr/>
          <p:nvPr userDrawn="1"/>
        </p:nvSpPr>
        <p:spPr>
          <a:xfrm>
            <a:off x="-1" y="4790620"/>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5DFCD07-1301-45ED-B326-449ECFADE70D}"/>
              </a:ext>
              <a:ext uri="{C183D7F6-B498-43B3-948B-1728B52AA6E4}">
                <adec:decorative xmlns:adec="http://schemas.microsoft.com/office/drawing/2017/decorative" val="1"/>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ntent Placeholder 2">
            <a:extLst>
              <a:ext uri="{FF2B5EF4-FFF2-40B4-BE49-F238E27FC236}">
                <a16:creationId xmlns:a16="http://schemas.microsoft.com/office/drawing/2014/main" id="{9F875EEC-3E6C-5B97-FFE8-0D1ECAAAE98A}"/>
              </a:ext>
            </a:extLst>
          </p:cNvPr>
          <p:cNvSpPr>
            <a:spLocks noGrp="1"/>
          </p:cNvSpPr>
          <p:nvPr>
            <p:ph sz="quarter" idx="14" hasCustomPrompt="1"/>
          </p:nvPr>
        </p:nvSpPr>
        <p:spPr>
          <a:xfrm>
            <a:off x="1535372" y="462243"/>
            <a:ext cx="3098425" cy="3866324"/>
          </a:xfrm>
        </p:spPr>
        <p:txBody>
          <a:bodyPr anchor="t">
            <a:normAutofit/>
          </a:bodyPr>
          <a:lstStyle>
            <a:lvl1pPr marL="0" indent="0">
              <a:lnSpc>
                <a:spcPct val="125000"/>
              </a:lnSpc>
              <a:spcAft>
                <a:spcPts val="600"/>
              </a:spcAft>
              <a:buNone/>
              <a:defRPr sz="1800" b="0"/>
            </a:lvl1pPr>
            <a:lvl2pPr marL="281178" indent="0">
              <a:lnSpc>
                <a:spcPct val="125000"/>
              </a:lnSpc>
              <a:spcAft>
                <a:spcPts val="600"/>
              </a:spcAft>
              <a:buNone/>
              <a:defRPr sz="1800"/>
            </a:lvl2pPr>
            <a:lvl3pPr marL="566928" indent="0">
              <a:lnSpc>
                <a:spcPct val="125000"/>
              </a:lnSpc>
              <a:spcAft>
                <a:spcPts val="600"/>
              </a:spcAft>
              <a:buNone/>
              <a:defRPr sz="1800"/>
            </a:lvl3pPr>
            <a:lvl4pPr marL="850392" indent="0">
              <a:lnSpc>
                <a:spcPct val="125000"/>
              </a:lnSpc>
              <a:spcAft>
                <a:spcPts val="600"/>
              </a:spcAft>
              <a:buNone/>
              <a:defRPr sz="1800"/>
            </a:lvl4pPr>
            <a:lvl5pPr marL="1133856" indent="0">
              <a:lnSpc>
                <a:spcPct val="125000"/>
              </a:lnSpc>
              <a:spcAft>
                <a:spcPts val="600"/>
              </a:spcAft>
              <a:buNone/>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able Placeholder 7">
            <a:extLst>
              <a:ext uri="{FF2B5EF4-FFF2-40B4-BE49-F238E27FC236}">
                <a16:creationId xmlns:a16="http://schemas.microsoft.com/office/drawing/2014/main" id="{0C5070DA-50C2-065D-00B0-3B12070D77E7}"/>
              </a:ext>
            </a:extLst>
          </p:cNvPr>
          <p:cNvSpPr>
            <a:spLocks noGrp="1"/>
          </p:cNvSpPr>
          <p:nvPr>
            <p:ph type="tbl" sz="quarter" idx="15"/>
          </p:nvPr>
        </p:nvSpPr>
        <p:spPr>
          <a:xfrm>
            <a:off x="5075238" y="461735"/>
            <a:ext cx="6473842" cy="3867150"/>
          </a:xfrm>
        </p:spPr>
        <p:txBody>
          <a:bodyPr anchor="t"/>
          <a:lstStyle>
            <a:lvl1pPr marL="0" indent="0" algn="ctr">
              <a:buNone/>
              <a:defRPr/>
            </a:lvl1pPr>
          </a:lstStyle>
          <a:p>
            <a:r>
              <a:rPr lang="en-US"/>
              <a:t>Click icon to add table</a:t>
            </a:r>
            <a:endParaRPr lang="en-US" dirty="0"/>
          </a:p>
        </p:txBody>
      </p:sp>
      <p:sp>
        <p:nvSpPr>
          <p:cNvPr id="15" name="Date Placeholder 3">
            <a:extLst>
              <a:ext uri="{FF2B5EF4-FFF2-40B4-BE49-F238E27FC236}">
                <a16:creationId xmlns:a16="http://schemas.microsoft.com/office/drawing/2014/main" id="{2F8DD265-980F-4708-EDDF-3130F434AC9D}"/>
              </a:ext>
            </a:extLst>
          </p:cNvPr>
          <p:cNvSpPr>
            <a:spLocks noGrp="1"/>
          </p:cNvSpPr>
          <p:nvPr>
            <p:ph type="dt" sz="half" idx="10"/>
          </p:nvPr>
        </p:nvSpPr>
        <p:spPr>
          <a:xfrm>
            <a:off x="6678168" y="6309360"/>
            <a:ext cx="2148840" cy="457200"/>
          </a:xfrm>
        </p:spPr>
        <p:txBody>
          <a:bodyPr/>
          <a:lstStyle>
            <a:lvl1pPr algn="l">
              <a:defRPr/>
            </a:lvl1pPr>
          </a:lstStyle>
          <a:p>
            <a:r>
              <a:rPr lang="en-US" dirty="0"/>
              <a:t>9/8/20XX</a:t>
            </a:r>
          </a:p>
        </p:txBody>
      </p:sp>
      <p:sp>
        <p:nvSpPr>
          <p:cNvPr id="8" name="Footer Placeholder 4">
            <a:extLst>
              <a:ext uri="{FF2B5EF4-FFF2-40B4-BE49-F238E27FC236}">
                <a16:creationId xmlns:a16="http://schemas.microsoft.com/office/drawing/2014/main" id="{BD5DA270-E83F-4CC8-9DA6-27CA3AEC0745}"/>
              </a:ext>
            </a:extLst>
          </p:cNvPr>
          <p:cNvSpPr>
            <a:spLocks noGrp="1"/>
          </p:cNvSpPr>
          <p:nvPr>
            <p:ph type="ftr" sz="quarter" idx="11"/>
          </p:nvPr>
        </p:nvSpPr>
        <p:spPr>
          <a:xfrm>
            <a:off x="1535372" y="6309360"/>
            <a:ext cx="4946592" cy="457200"/>
          </a:xfrm>
        </p:spPr>
        <p:txBody>
          <a:bodyPr/>
          <a:lstStyle/>
          <a:p>
            <a:r>
              <a:rPr lang="en-US" dirty="0"/>
              <a:t>Presentation Title</a:t>
            </a:r>
          </a:p>
        </p:txBody>
      </p:sp>
      <p:sp>
        <p:nvSpPr>
          <p:cNvPr id="10" name="Slide Number Placeholder 5">
            <a:extLst>
              <a:ext uri="{FF2B5EF4-FFF2-40B4-BE49-F238E27FC236}">
                <a16:creationId xmlns:a16="http://schemas.microsoft.com/office/drawing/2014/main" id="{5339F117-3072-4F0C-8D1D-E5DC918CE4F0}"/>
              </a:ext>
            </a:extLst>
          </p:cNvPr>
          <p:cNvSpPr>
            <a:spLocks noGrp="1"/>
          </p:cNvSpPr>
          <p:nvPr>
            <p:ph type="sldNum" sz="quarter" idx="12"/>
          </p:nvPr>
        </p:nvSpPr>
        <p:spPr>
          <a:xfrm>
            <a:off x="10569202" y="6309360"/>
            <a:ext cx="979879" cy="457200"/>
          </a:xfrm>
        </p:spPr>
        <p:txBody>
          <a:bodyPr/>
          <a:lstStyle>
            <a:lvl1pPr>
              <a:defRPr sz="1200" b="0"/>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895831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120849448"/>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wo Content 3">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2A19A957-1FB5-43F8-B325-BBD9FEF23E88}"/>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Rectangle 19">
            <a:extLst>
              <a:ext uri="{FF2B5EF4-FFF2-40B4-BE49-F238E27FC236}">
                <a16:creationId xmlns:a16="http://schemas.microsoft.com/office/drawing/2014/main" id="{3FA5410A-92A6-4C0B-9D89-186B7DDB20BD}"/>
              </a:ext>
              <a:ext uri="{C183D7F6-B498-43B3-948B-1728B52AA6E4}">
                <adec:decorative xmlns:adec="http://schemas.microsoft.com/office/drawing/2017/decorative" val="1"/>
              </a:ext>
            </a:extLst>
          </p:cNvPr>
          <p:cNvSpPr/>
          <p:nvPr userDrawn="1"/>
        </p:nvSpPr>
        <p:spPr>
          <a:xfrm>
            <a:off x="0" y="0"/>
            <a:ext cx="12192000" cy="13516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21A26073-23A2-4B91-A128-79AA1BE93523}"/>
              </a:ext>
              <a:ext uri="{C183D7F6-B498-43B3-948B-1728B52AA6E4}">
                <adec:decorative xmlns:adec="http://schemas.microsoft.com/office/drawing/2017/decorative" val="1"/>
              </a:ext>
            </a:extLst>
          </p:cNvPr>
          <p:cNvSpPr/>
          <p:nvPr userDrawn="1"/>
        </p:nvSpPr>
        <p:spPr>
          <a:xfrm>
            <a:off x="1" y="1351619"/>
            <a:ext cx="12192000" cy="474948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14D5DFA-0CEA-43F0-98EE-6C9F741F7C96}"/>
              </a:ext>
              <a:ext uri="{C183D7F6-B498-43B3-948B-1728B52AA6E4}">
                <adec:decorative xmlns:adec="http://schemas.microsoft.com/office/drawing/2017/decorative" val="1"/>
              </a:ext>
            </a:extLst>
          </p:cNvPr>
          <p:cNvSpPr/>
          <p:nvPr userDrawn="1"/>
        </p:nvSpPr>
        <p:spPr>
          <a:xfrm>
            <a:off x="1" y="6107836"/>
            <a:ext cx="4651248" cy="750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5E19795B-1103-80EF-6098-1E8371D07DB8}"/>
              </a:ext>
            </a:extLst>
          </p:cNvPr>
          <p:cNvSpPr>
            <a:spLocks noGrp="1"/>
          </p:cNvSpPr>
          <p:nvPr>
            <p:ph type="title" hasCustomPrompt="1"/>
          </p:nvPr>
        </p:nvSpPr>
        <p:spPr>
          <a:xfrm>
            <a:off x="648935" y="91439"/>
            <a:ext cx="10900146" cy="1168739"/>
          </a:xfrm>
        </p:spPr>
        <p:txBody>
          <a:bodyPr tIns="182880" anchor="ctr" anchorCtr="0">
            <a:noAutofit/>
          </a:bodyPr>
          <a:lstStyle>
            <a:lvl1pPr>
              <a:lnSpc>
                <a:spcPct val="100000"/>
              </a:lnSpc>
              <a:defRPr sz="3200">
                <a:solidFill>
                  <a:schemeClr val="bg1"/>
                </a:solidFill>
              </a:defRPr>
            </a:lvl1pPr>
          </a:lstStyle>
          <a:p>
            <a:r>
              <a:rPr lang="en-US" dirty="0">
                <a:solidFill>
                  <a:schemeClr val="bg1"/>
                </a:solidFill>
              </a:rPr>
              <a:t>Click to add title</a:t>
            </a:r>
          </a:p>
        </p:txBody>
      </p:sp>
      <p:sp>
        <p:nvSpPr>
          <p:cNvPr id="3" name="Content Placeholder 2">
            <a:extLst>
              <a:ext uri="{FF2B5EF4-FFF2-40B4-BE49-F238E27FC236}">
                <a16:creationId xmlns:a16="http://schemas.microsoft.com/office/drawing/2014/main" id="{7ED4F766-C576-F298-E93A-CD0D832F8E4F}"/>
              </a:ext>
            </a:extLst>
          </p:cNvPr>
          <p:cNvSpPr>
            <a:spLocks noGrp="1"/>
          </p:cNvSpPr>
          <p:nvPr>
            <p:ph sz="quarter" idx="14" hasCustomPrompt="1"/>
          </p:nvPr>
        </p:nvSpPr>
        <p:spPr>
          <a:xfrm>
            <a:off x="648935" y="1646102"/>
            <a:ext cx="3819652" cy="4160520"/>
          </a:xfrm>
        </p:spPr>
        <p:txBody>
          <a:bodyPr anchor="t">
            <a:normAutofit/>
          </a:bodyPr>
          <a:lstStyle>
            <a:lvl1pPr>
              <a:lnSpc>
                <a:spcPct val="125000"/>
              </a:lnSpc>
              <a:spcAft>
                <a:spcPts val="600"/>
              </a:spcAft>
              <a:defRPr sz="1800" b="0"/>
            </a:lvl1pPr>
            <a:lvl2pPr>
              <a:lnSpc>
                <a:spcPct val="125000"/>
              </a:lnSpc>
              <a:spcAft>
                <a:spcPts val="600"/>
              </a:spcAft>
              <a:defRPr sz="1800"/>
            </a:lvl2pPr>
            <a:lvl3pPr>
              <a:lnSpc>
                <a:spcPct val="125000"/>
              </a:lnSpc>
              <a:spcAft>
                <a:spcPts val="600"/>
              </a:spcAft>
              <a:defRPr sz="1800"/>
            </a:lvl3pPr>
            <a:lvl4pPr>
              <a:lnSpc>
                <a:spcPct val="125000"/>
              </a:lnSpc>
              <a:spcAft>
                <a:spcPts val="600"/>
              </a:spcAft>
              <a:defRPr sz="1800"/>
            </a:lvl4pPr>
            <a:lvl5pPr>
              <a:lnSpc>
                <a:spcPct val="125000"/>
              </a:lnSpc>
              <a:spcAft>
                <a:spcPts val="6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a:extLst>
              <a:ext uri="{FF2B5EF4-FFF2-40B4-BE49-F238E27FC236}">
                <a16:creationId xmlns:a16="http://schemas.microsoft.com/office/drawing/2014/main" id="{8352712D-F957-4B22-8B50-BE10410FF895}"/>
              </a:ext>
              <a:ext uri="{C183D7F6-B498-43B3-948B-1728B52AA6E4}">
                <adec:decorative xmlns:adec="http://schemas.microsoft.com/office/drawing/2017/decorative" val="1"/>
              </a:ext>
            </a:extLst>
          </p:cNvPr>
          <p:cNvSpPr/>
          <p:nvPr userDrawn="1"/>
        </p:nvSpPr>
        <p:spPr>
          <a:xfrm>
            <a:off x="1524" y="6101107"/>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ooter Placeholder 29">
            <a:extLst>
              <a:ext uri="{FF2B5EF4-FFF2-40B4-BE49-F238E27FC236}">
                <a16:creationId xmlns:a16="http://schemas.microsoft.com/office/drawing/2014/main" id="{26FD74F8-42BB-4CB4-ABF1-5F149743B464}"/>
              </a:ext>
            </a:extLst>
          </p:cNvPr>
          <p:cNvSpPr>
            <a:spLocks noGrp="1"/>
          </p:cNvSpPr>
          <p:nvPr>
            <p:ph type="ftr" sz="quarter" idx="11"/>
          </p:nvPr>
        </p:nvSpPr>
        <p:spPr>
          <a:xfrm>
            <a:off x="642917" y="6309360"/>
            <a:ext cx="3423986" cy="457200"/>
          </a:xfrm>
        </p:spPr>
        <p:txBody>
          <a:bodyPr/>
          <a:lstStyle>
            <a:lvl1pPr>
              <a:defRPr>
                <a:solidFill>
                  <a:schemeClr val="bg1"/>
                </a:solidFill>
              </a:defRPr>
            </a:lvl1pPr>
          </a:lstStyle>
          <a:p>
            <a:r>
              <a:rPr lang="en-US" dirty="0"/>
              <a:t>Presentation Title</a:t>
            </a:r>
            <a:endParaRPr lang="en-US" dirty="0">
              <a:solidFill>
                <a:schemeClr val="bg1"/>
              </a:solidFill>
            </a:endParaRPr>
          </a:p>
        </p:txBody>
      </p:sp>
      <p:sp>
        <p:nvSpPr>
          <p:cNvPr id="10" name="Date Placeholder 28">
            <a:extLst>
              <a:ext uri="{FF2B5EF4-FFF2-40B4-BE49-F238E27FC236}">
                <a16:creationId xmlns:a16="http://schemas.microsoft.com/office/drawing/2014/main" id="{5B031752-6400-4BFB-979F-E2EE795E4B90}"/>
              </a:ext>
            </a:extLst>
          </p:cNvPr>
          <p:cNvSpPr>
            <a:spLocks noGrp="1"/>
          </p:cNvSpPr>
          <p:nvPr>
            <p:ph type="dt" sz="half" idx="10"/>
          </p:nvPr>
        </p:nvSpPr>
        <p:spPr>
          <a:xfrm>
            <a:off x="5373620" y="6309360"/>
            <a:ext cx="3411973" cy="457200"/>
          </a:xfrm>
        </p:spPr>
        <p:txBody>
          <a:bodyPr/>
          <a:lstStyle>
            <a:lvl1pPr>
              <a:defRPr>
                <a:solidFill>
                  <a:schemeClr val="tx2"/>
                </a:solidFill>
              </a:defRPr>
            </a:lvl1pPr>
          </a:lstStyle>
          <a:p>
            <a:r>
              <a:rPr lang="en-US" dirty="0"/>
              <a:t>9/8/20XX</a:t>
            </a:r>
          </a:p>
        </p:txBody>
      </p:sp>
      <p:sp>
        <p:nvSpPr>
          <p:cNvPr id="12" name="Slide Number Placeholder 30">
            <a:extLst>
              <a:ext uri="{FF2B5EF4-FFF2-40B4-BE49-F238E27FC236}">
                <a16:creationId xmlns:a16="http://schemas.microsoft.com/office/drawing/2014/main" id="{6A5CAEAF-7DEC-4B20-8B1E-301A9D0E684A}"/>
              </a:ext>
            </a:extLst>
          </p:cNvPr>
          <p:cNvSpPr>
            <a:spLocks noGrp="1"/>
          </p:cNvSpPr>
          <p:nvPr>
            <p:ph type="sldNum" sz="quarter" idx="12"/>
          </p:nvPr>
        </p:nvSpPr>
        <p:spPr>
          <a:xfrm>
            <a:off x="10569202" y="6309360"/>
            <a:ext cx="979879" cy="457200"/>
          </a:xfrm>
        </p:spPr>
        <p:txBody>
          <a:bodyPr/>
          <a:lstStyle>
            <a:lvl1pPr>
              <a:defRPr sz="1200" b="0"/>
            </a:lvl1pPr>
          </a:lstStyle>
          <a:p>
            <a:fld id="{FAEF9944-A4F6-4C59-AEBD-678D6480B8EA}" type="slidenum">
              <a:rPr lang="en-US" smtClean="0"/>
              <a:pPr/>
              <a:t>‹#›</a:t>
            </a:fld>
            <a:endParaRPr lang="en-US" dirty="0"/>
          </a:p>
        </p:txBody>
      </p:sp>
      <p:sp>
        <p:nvSpPr>
          <p:cNvPr id="13" name="Rectangle 12">
            <a:extLst>
              <a:ext uri="{FF2B5EF4-FFF2-40B4-BE49-F238E27FC236}">
                <a16:creationId xmlns:a16="http://schemas.microsoft.com/office/drawing/2014/main" id="{70B696A3-EA34-4924-9037-E330B1CB890E}"/>
              </a:ext>
              <a:ext uri="{C183D7F6-B498-43B3-948B-1728B52AA6E4}">
                <adec:decorative xmlns:adec="http://schemas.microsoft.com/office/drawing/2017/decorative" val="1"/>
              </a:ext>
            </a:extLst>
          </p:cNvPr>
          <p:cNvSpPr/>
          <p:nvPr userDrawn="1"/>
        </p:nvSpPr>
        <p:spPr>
          <a:xfrm>
            <a:off x="4633798" y="6117631"/>
            <a:ext cx="64008" cy="7403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2">
            <a:extLst>
              <a:ext uri="{FF2B5EF4-FFF2-40B4-BE49-F238E27FC236}">
                <a16:creationId xmlns:a16="http://schemas.microsoft.com/office/drawing/2014/main" id="{2E94D0A7-4358-49BF-96EE-8DEB6F4DCF56}"/>
              </a:ext>
            </a:extLst>
          </p:cNvPr>
          <p:cNvSpPr>
            <a:spLocks noGrp="1"/>
          </p:cNvSpPr>
          <p:nvPr>
            <p:ph sz="quarter" idx="19" hasCustomPrompt="1"/>
          </p:nvPr>
        </p:nvSpPr>
        <p:spPr>
          <a:xfrm>
            <a:off x="4679661" y="1646102"/>
            <a:ext cx="6863403" cy="4160520"/>
          </a:xfrm>
        </p:spPr>
        <p:txBody>
          <a:bodyPr anchor="t">
            <a:normAutofit/>
          </a:bodyPr>
          <a:lstStyle>
            <a:lvl1pPr marL="0" indent="0">
              <a:lnSpc>
                <a:spcPct val="125000"/>
              </a:lnSpc>
              <a:spcAft>
                <a:spcPts val="600"/>
              </a:spcAft>
              <a:buNone/>
              <a:defRPr sz="1800" b="0"/>
            </a:lvl1pPr>
            <a:lvl2pPr marL="283464">
              <a:lnSpc>
                <a:spcPct val="125000"/>
              </a:lnSpc>
              <a:spcAft>
                <a:spcPts val="600"/>
              </a:spcAft>
              <a:defRPr sz="1800"/>
            </a:lvl2pPr>
            <a:lvl3pPr marL="566928">
              <a:lnSpc>
                <a:spcPct val="125000"/>
              </a:lnSpc>
              <a:spcAft>
                <a:spcPts val="600"/>
              </a:spcAft>
              <a:defRPr sz="1800"/>
            </a:lvl3pPr>
            <a:lvl4pPr marL="850392">
              <a:lnSpc>
                <a:spcPct val="125000"/>
              </a:lnSpc>
              <a:spcAft>
                <a:spcPts val="600"/>
              </a:spcAft>
              <a:defRPr sz="1800"/>
            </a:lvl4pPr>
            <a:lvl5pPr marL="1133856">
              <a:lnSpc>
                <a:spcPct val="125000"/>
              </a:lnSpc>
              <a:spcAft>
                <a:spcPts val="6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317369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able">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DF88512-9E62-4695-B350-39488566A1F7}"/>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18CD596D-95F4-4C5C-A0E7-86D747FE70BE}"/>
              </a:ext>
              <a:ext uri="{C183D7F6-B498-43B3-948B-1728B52AA6E4}">
                <adec:decorative xmlns:adec="http://schemas.microsoft.com/office/drawing/2017/decorative" val="1"/>
              </a:ext>
            </a:extLst>
          </p:cNvPr>
          <p:cNvSpPr/>
          <p:nvPr userDrawn="1"/>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7553E9F-DCBF-4BEE-A261-5AA97361A0E0}"/>
              </a:ext>
              <a:ext uri="{C183D7F6-B498-43B3-948B-1728B52AA6E4}">
                <adec:decorative xmlns:adec="http://schemas.microsoft.com/office/drawing/2017/decorative" val="1"/>
              </a:ext>
            </a:extLst>
          </p:cNvPr>
          <p:cNvSpPr/>
          <p:nvPr userDrawn="1"/>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949B0EB0-AEBA-44ED-BC77-4188C7486144}"/>
              </a:ext>
            </a:extLst>
          </p:cNvPr>
          <p:cNvSpPr>
            <a:spLocks noGrp="1"/>
          </p:cNvSpPr>
          <p:nvPr>
            <p:ph type="title" hasCustomPrompt="1"/>
          </p:nvPr>
        </p:nvSpPr>
        <p:spPr>
          <a:xfrm>
            <a:off x="1535371" y="962423"/>
            <a:ext cx="10013710" cy="1216152"/>
          </a:xfrm>
        </p:spPr>
        <p:txBody>
          <a:bodyPr tIns="182880" anchor="ctr" anchorCtr="0">
            <a:noAutofit/>
          </a:bodyPr>
          <a:lstStyle>
            <a:lvl1pPr>
              <a:lnSpc>
                <a:spcPct val="100000"/>
              </a:lnSpc>
              <a:defRPr sz="3200">
                <a:solidFill>
                  <a:schemeClr val="bg1"/>
                </a:solidFill>
              </a:defRPr>
            </a:lvl1pPr>
          </a:lstStyle>
          <a:p>
            <a:r>
              <a:rPr lang="en-US" dirty="0">
                <a:solidFill>
                  <a:schemeClr val="bg1"/>
                </a:solidFill>
              </a:rPr>
              <a:t>Click to add title</a:t>
            </a:r>
          </a:p>
        </p:txBody>
      </p:sp>
      <p:sp>
        <p:nvSpPr>
          <p:cNvPr id="4" name="Table Placeholder 3">
            <a:extLst>
              <a:ext uri="{FF2B5EF4-FFF2-40B4-BE49-F238E27FC236}">
                <a16:creationId xmlns:a16="http://schemas.microsoft.com/office/drawing/2014/main" id="{74D0E84D-2B51-9F8D-82CE-C086143DC605}"/>
              </a:ext>
            </a:extLst>
          </p:cNvPr>
          <p:cNvSpPr>
            <a:spLocks noGrp="1"/>
          </p:cNvSpPr>
          <p:nvPr>
            <p:ph type="tbl" sz="quarter" idx="14"/>
          </p:nvPr>
        </p:nvSpPr>
        <p:spPr>
          <a:xfrm>
            <a:off x="1630363" y="2757951"/>
            <a:ext cx="9918700" cy="3387579"/>
          </a:xfrm>
        </p:spPr>
        <p:txBody>
          <a:bodyPr anchor="t"/>
          <a:lstStyle>
            <a:lvl1pPr marL="0" indent="0" algn="ctr">
              <a:buNone/>
              <a:defRPr/>
            </a:lvl1pPr>
          </a:lstStyle>
          <a:p>
            <a:r>
              <a:rPr lang="en-US"/>
              <a:t>Click icon to add table</a:t>
            </a:r>
            <a:endParaRPr lang="en-US" dirty="0"/>
          </a:p>
        </p:txBody>
      </p:sp>
      <p:sp>
        <p:nvSpPr>
          <p:cNvPr id="10" name="Rectangle 9">
            <a:extLst>
              <a:ext uri="{FF2B5EF4-FFF2-40B4-BE49-F238E27FC236}">
                <a16:creationId xmlns:a16="http://schemas.microsoft.com/office/drawing/2014/main" id="{7278DD10-67BC-4E87-A788-A45C6093F5F8}"/>
              </a:ext>
              <a:ext uri="{C183D7F6-B498-43B3-948B-1728B52AA6E4}">
                <adec:decorative xmlns:adec="http://schemas.microsoft.com/office/drawing/2017/decorative" val="1"/>
              </a:ext>
            </a:extLst>
          </p:cNvPr>
          <p:cNvSpPr/>
          <p:nvPr userDrawn="1"/>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16769F5-486B-4B48-A543-2C70359DF66E}"/>
              </a:ext>
              <a:ext uri="{C183D7F6-B498-43B3-948B-1728B52AA6E4}">
                <adec:decorative xmlns:adec="http://schemas.microsoft.com/office/drawing/2017/decorative" val="1"/>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ooter Placeholder 4">
            <a:extLst>
              <a:ext uri="{FF2B5EF4-FFF2-40B4-BE49-F238E27FC236}">
                <a16:creationId xmlns:a16="http://schemas.microsoft.com/office/drawing/2014/main" id="{0DB9557B-D9D3-4FA9-2D64-D2F91957D2FC}"/>
              </a:ext>
            </a:extLst>
          </p:cNvPr>
          <p:cNvSpPr>
            <a:spLocks noGrp="1"/>
          </p:cNvSpPr>
          <p:nvPr>
            <p:ph type="ftr" sz="quarter" idx="11"/>
          </p:nvPr>
        </p:nvSpPr>
        <p:spPr>
          <a:xfrm>
            <a:off x="1535372" y="6309360"/>
            <a:ext cx="4946592" cy="457200"/>
          </a:xfrm>
        </p:spPr>
        <p:txBody>
          <a:bodyPr/>
          <a:lstStyle/>
          <a:p>
            <a:r>
              <a:rPr lang="en-US" dirty="0"/>
              <a:t>Presentation Title</a:t>
            </a:r>
          </a:p>
        </p:txBody>
      </p:sp>
      <p:sp>
        <p:nvSpPr>
          <p:cNvPr id="16" name="Slide Number Placeholder 5">
            <a:extLst>
              <a:ext uri="{FF2B5EF4-FFF2-40B4-BE49-F238E27FC236}">
                <a16:creationId xmlns:a16="http://schemas.microsoft.com/office/drawing/2014/main" id="{3BC3F5B3-7690-C0DA-4084-5EFE50E8C162}"/>
              </a:ext>
            </a:extLst>
          </p:cNvPr>
          <p:cNvSpPr>
            <a:spLocks noGrp="1"/>
          </p:cNvSpPr>
          <p:nvPr>
            <p:ph type="sldNum" sz="quarter" idx="12"/>
          </p:nvPr>
        </p:nvSpPr>
        <p:spPr>
          <a:xfrm>
            <a:off x="10569202" y="6309360"/>
            <a:ext cx="979879" cy="457200"/>
          </a:xfrm>
        </p:spPr>
        <p:txBody>
          <a:bodyPr/>
          <a:lstStyle>
            <a:lvl1pPr>
              <a:defRPr sz="1200" b="0"/>
            </a:lvl1pPr>
          </a:lstStyle>
          <a:p>
            <a:fld id="{FAEF9944-A4F6-4C59-AEBD-678D6480B8EA}" type="slidenum">
              <a:rPr lang="en-US" smtClean="0"/>
              <a:pPr/>
              <a:t>‹#›</a:t>
            </a:fld>
            <a:endParaRPr lang="en-US" dirty="0"/>
          </a:p>
        </p:txBody>
      </p:sp>
      <p:sp>
        <p:nvSpPr>
          <p:cNvPr id="17" name="Date Placeholder 3">
            <a:extLst>
              <a:ext uri="{FF2B5EF4-FFF2-40B4-BE49-F238E27FC236}">
                <a16:creationId xmlns:a16="http://schemas.microsoft.com/office/drawing/2014/main" id="{99E56FFE-09D7-3078-C9E8-DFE8CF68AAD5}"/>
              </a:ext>
            </a:extLst>
          </p:cNvPr>
          <p:cNvSpPr>
            <a:spLocks noGrp="1"/>
          </p:cNvSpPr>
          <p:nvPr>
            <p:ph type="dt" sz="half" idx="10"/>
          </p:nvPr>
        </p:nvSpPr>
        <p:spPr>
          <a:xfrm>
            <a:off x="6678168" y="6309360"/>
            <a:ext cx="2148840" cy="457200"/>
          </a:xfrm>
        </p:spPr>
        <p:txBody>
          <a:bodyPr/>
          <a:lstStyle>
            <a:lvl1pPr algn="l">
              <a:defRPr/>
            </a:lvl1pPr>
          </a:lstStyle>
          <a:p>
            <a:r>
              <a:rPr lang="en-US" dirty="0"/>
              <a:t>9/8/20XX</a:t>
            </a:r>
          </a:p>
        </p:txBody>
      </p:sp>
    </p:spTree>
    <p:extLst>
      <p:ext uri="{BB962C8B-B14F-4D97-AF65-F5344CB8AC3E}">
        <p14:creationId xmlns:p14="http://schemas.microsoft.com/office/powerpoint/2010/main" val="24340333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3DC2F0A-1748-49AE-AF72-D6BBB4F8FEC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683DF7B1-E0C5-4E09-BB5C-F11EA14D7C95}"/>
              </a:ext>
              <a:ext uri="{C183D7F6-B498-43B3-948B-1728B52AA6E4}">
                <adec:decorative xmlns:adec="http://schemas.microsoft.com/office/drawing/2017/decorative" val="1"/>
              </a:ext>
            </a:extLst>
          </p:cNvPr>
          <p:cNvSpPr/>
          <p:nvPr userDrawn="1"/>
        </p:nvSpPr>
        <p:spPr>
          <a:xfrm>
            <a:off x="0" y="866789"/>
            <a:ext cx="6833381"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BBC678EC-E47C-4AC2-A75A-7022CECD0031}"/>
              </a:ext>
            </a:extLst>
          </p:cNvPr>
          <p:cNvSpPr>
            <a:spLocks noGrp="1"/>
          </p:cNvSpPr>
          <p:nvPr>
            <p:ph type="title" hasCustomPrompt="1"/>
          </p:nvPr>
        </p:nvSpPr>
        <p:spPr>
          <a:xfrm>
            <a:off x="1434622" y="848455"/>
            <a:ext cx="5102365" cy="2601914"/>
          </a:xfrm>
        </p:spPr>
        <p:txBody>
          <a:bodyPr tIns="182880" anchor="ctr" anchorCtr="0">
            <a:noAutofit/>
          </a:bodyPr>
          <a:lstStyle>
            <a:lvl1pPr>
              <a:lnSpc>
                <a:spcPct val="100000"/>
              </a:lnSpc>
              <a:defRPr sz="3200" cap="all" baseline="0">
                <a:solidFill>
                  <a:schemeClr val="bg1"/>
                </a:solidFill>
              </a:defRPr>
            </a:lvl1pPr>
          </a:lstStyle>
          <a:p>
            <a:r>
              <a:rPr lang="en-US" dirty="0">
                <a:solidFill>
                  <a:schemeClr val="bg1"/>
                </a:solidFill>
              </a:rPr>
              <a:t>CLICK TO ADD TITLE</a:t>
            </a:r>
          </a:p>
        </p:txBody>
      </p:sp>
      <p:sp>
        <p:nvSpPr>
          <p:cNvPr id="9" name="Rectangle 8">
            <a:extLst>
              <a:ext uri="{FF2B5EF4-FFF2-40B4-BE49-F238E27FC236}">
                <a16:creationId xmlns:a16="http://schemas.microsoft.com/office/drawing/2014/main" id="{5E74E69A-5ABD-42DF-A2B0-997A626257D4}"/>
              </a:ext>
              <a:ext uri="{C183D7F6-B498-43B3-948B-1728B52AA6E4}">
                <adec:decorative xmlns:adec="http://schemas.microsoft.com/office/drawing/2017/decorative" val="1"/>
              </a:ext>
            </a:extLst>
          </p:cNvPr>
          <p:cNvSpPr/>
          <p:nvPr userDrawn="1"/>
        </p:nvSpPr>
        <p:spPr>
          <a:xfrm>
            <a:off x="-3063" y="920164"/>
            <a:ext cx="1070775" cy="24661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EC2B6D0A-4A1F-4B59-B429-AD3FABC74F33}"/>
              </a:ext>
              <a:ext uri="{C183D7F6-B498-43B3-948B-1728B52AA6E4}">
                <adec:decorative xmlns:adec="http://schemas.microsoft.com/office/drawing/2017/decorative" val="1"/>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2B66529-F6B7-4C1C-8291-8139628DF6C0}"/>
              </a:ext>
              <a:ext uri="{C183D7F6-B498-43B3-948B-1728B52AA6E4}">
                <adec:decorative xmlns:adec="http://schemas.microsoft.com/office/drawing/2017/decorative" val="1"/>
              </a:ext>
            </a:extLst>
          </p:cNvPr>
          <p:cNvSpPr/>
          <p:nvPr userDrawn="1"/>
        </p:nvSpPr>
        <p:spPr>
          <a:xfrm>
            <a:off x="0" y="848456"/>
            <a:ext cx="6833382" cy="717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72245B9-34B5-4F89-8EA6-C018B9D4FA46}"/>
              </a:ext>
              <a:ext uri="{C183D7F6-B498-43B3-948B-1728B52AA6E4}">
                <adec:decorative xmlns:adec="http://schemas.microsoft.com/office/drawing/2017/decorative" val="1"/>
              </a:ext>
            </a:extLst>
          </p:cNvPr>
          <p:cNvSpPr/>
          <p:nvPr userDrawn="1"/>
        </p:nvSpPr>
        <p:spPr>
          <a:xfrm>
            <a:off x="6858023" y="3442673"/>
            <a:ext cx="5333977" cy="341532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90814BE-76E8-43EC-9616-A1F02F053AD5}"/>
              </a:ext>
              <a:ext uri="{C183D7F6-B498-43B3-948B-1728B52AA6E4}">
                <adec:decorative xmlns:adec="http://schemas.microsoft.com/office/drawing/2017/decorative" val="1"/>
              </a:ext>
            </a:extLst>
          </p:cNvPr>
          <p:cNvSpPr/>
          <p:nvPr userDrawn="1"/>
        </p:nvSpPr>
        <p:spPr>
          <a:xfrm>
            <a:off x="0" y="3396996"/>
            <a:ext cx="1219200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ntent Placeholder 2">
            <a:extLst>
              <a:ext uri="{FF2B5EF4-FFF2-40B4-BE49-F238E27FC236}">
                <a16:creationId xmlns:a16="http://schemas.microsoft.com/office/drawing/2014/main" id="{F8AAA0A6-9D4B-4AA2-82F0-77E5ECF4B647}"/>
              </a:ext>
            </a:extLst>
          </p:cNvPr>
          <p:cNvSpPr>
            <a:spLocks noGrp="1"/>
          </p:cNvSpPr>
          <p:nvPr>
            <p:ph idx="1" hasCustomPrompt="1"/>
          </p:nvPr>
        </p:nvSpPr>
        <p:spPr>
          <a:xfrm>
            <a:off x="7386762" y="3928342"/>
            <a:ext cx="4162319" cy="2285000"/>
          </a:xfrm>
        </p:spPr>
        <p:txBody>
          <a:bodyPr anchor="ctr">
            <a:normAutofit/>
          </a:bodyPr>
          <a:lstStyle>
            <a:lvl1pPr marL="0" indent="0">
              <a:lnSpc>
                <a:spcPct val="100000"/>
              </a:lnSpc>
              <a:spcAft>
                <a:spcPts val="600"/>
              </a:spcAft>
              <a:buNone/>
              <a:defRPr sz="1800" b="0"/>
            </a:lvl1pPr>
          </a:lstStyle>
          <a:p>
            <a:r>
              <a:rPr lang="en-US" dirty="0"/>
              <a:t>Click to add text</a:t>
            </a:r>
          </a:p>
        </p:txBody>
      </p:sp>
      <p:sp>
        <p:nvSpPr>
          <p:cNvPr id="17" name="Footer Placeholder 12">
            <a:extLst>
              <a:ext uri="{FF2B5EF4-FFF2-40B4-BE49-F238E27FC236}">
                <a16:creationId xmlns:a16="http://schemas.microsoft.com/office/drawing/2014/main" id="{8E3FFD99-95F0-47A4-8642-FB9FECEC4F37}"/>
              </a:ext>
            </a:extLst>
          </p:cNvPr>
          <p:cNvSpPr>
            <a:spLocks noGrp="1"/>
          </p:cNvSpPr>
          <p:nvPr>
            <p:ph type="ftr" sz="quarter" idx="11"/>
          </p:nvPr>
        </p:nvSpPr>
        <p:spPr>
          <a:xfrm>
            <a:off x="1525917" y="6309360"/>
            <a:ext cx="4946592" cy="457200"/>
          </a:xfrm>
        </p:spPr>
        <p:txBody>
          <a:bodyPr/>
          <a:lstStyle>
            <a:lvl1pPr>
              <a:defRPr lang="en-US" sz="1200" kern="1200" spc="150" baseline="0" dirty="0">
                <a:solidFill>
                  <a:schemeClr val="tx1">
                    <a:lumMod val="75000"/>
                    <a:lumOff val="25000"/>
                  </a:schemeClr>
                </a:solidFill>
                <a:latin typeface="+mj-lt"/>
                <a:ea typeface="+mn-ea"/>
                <a:cs typeface="+mn-cs"/>
              </a:defRPr>
            </a:lvl1pPr>
          </a:lstStyle>
          <a:p>
            <a:r>
              <a:rPr lang="en-US" dirty="0"/>
              <a:t>Presentation Title</a:t>
            </a:r>
          </a:p>
        </p:txBody>
      </p:sp>
      <p:sp>
        <p:nvSpPr>
          <p:cNvPr id="18" name="Rectangle 17">
            <a:extLst>
              <a:ext uri="{FF2B5EF4-FFF2-40B4-BE49-F238E27FC236}">
                <a16:creationId xmlns:a16="http://schemas.microsoft.com/office/drawing/2014/main" id="{94727536-E532-4015-A178-0ABB6B09C661}"/>
              </a:ext>
              <a:ext uri="{C183D7F6-B498-43B3-948B-1728B52AA6E4}">
                <adec:decorative xmlns:adec="http://schemas.microsoft.com/office/drawing/2017/decorative" val="1"/>
              </a:ext>
            </a:extLst>
          </p:cNvPr>
          <p:cNvSpPr/>
          <p:nvPr userDrawn="1"/>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ate Placeholder 11">
            <a:extLst>
              <a:ext uri="{FF2B5EF4-FFF2-40B4-BE49-F238E27FC236}">
                <a16:creationId xmlns:a16="http://schemas.microsoft.com/office/drawing/2014/main" id="{22977876-C29D-4D32-9948-303465AEC312}"/>
              </a:ext>
            </a:extLst>
          </p:cNvPr>
          <p:cNvSpPr>
            <a:spLocks noGrp="1"/>
          </p:cNvSpPr>
          <p:nvPr>
            <p:ph type="dt" sz="half" idx="10"/>
          </p:nvPr>
        </p:nvSpPr>
        <p:spPr>
          <a:xfrm>
            <a:off x="7377730" y="6309360"/>
            <a:ext cx="2736329" cy="457200"/>
          </a:xfrm>
        </p:spPr>
        <p:txBody>
          <a:bodyPr/>
          <a:lstStyle/>
          <a:p>
            <a:r>
              <a:rPr lang="en-US" dirty="0"/>
              <a:t>9/8/20XX</a:t>
            </a:r>
          </a:p>
        </p:txBody>
      </p:sp>
      <p:sp>
        <p:nvSpPr>
          <p:cNvPr id="20" name="Slide Number Placeholder 15">
            <a:extLst>
              <a:ext uri="{FF2B5EF4-FFF2-40B4-BE49-F238E27FC236}">
                <a16:creationId xmlns:a16="http://schemas.microsoft.com/office/drawing/2014/main" id="{6A7BC11E-2EF0-4989-9A7E-7AB377DB8534}"/>
              </a:ext>
            </a:extLst>
          </p:cNvPr>
          <p:cNvSpPr>
            <a:spLocks noGrp="1"/>
          </p:cNvSpPr>
          <p:nvPr>
            <p:ph type="sldNum" sz="quarter" idx="12"/>
          </p:nvPr>
        </p:nvSpPr>
        <p:spPr>
          <a:xfrm>
            <a:off x="10569202" y="6309360"/>
            <a:ext cx="979879" cy="457200"/>
          </a:xfrm>
        </p:spPr>
        <p:txBody>
          <a:bodyPr/>
          <a:lstStyle>
            <a:lvl1pPr>
              <a:defRPr sz="1200" b="0"/>
            </a:lvl1pPr>
          </a:lstStyle>
          <a:p>
            <a:fld id="{FAEF9944-A4F6-4C59-AEBD-678D6480B8EA}" type="slidenum">
              <a:rPr lang="en-US" smtClean="0"/>
              <a:pPr/>
              <a:t>‹#›</a:t>
            </a:fld>
            <a:endParaRPr lang="en-US" dirty="0"/>
          </a:p>
        </p:txBody>
      </p:sp>
      <p:sp>
        <p:nvSpPr>
          <p:cNvPr id="2" name="Rectangle 1">
            <a:extLst>
              <a:ext uri="{FF2B5EF4-FFF2-40B4-BE49-F238E27FC236}">
                <a16:creationId xmlns:a16="http://schemas.microsoft.com/office/drawing/2014/main" id="{50557ABF-B75C-BD78-1A04-E483A57A9491}"/>
              </a:ext>
              <a:ext uri="{C183D7F6-B498-43B3-948B-1728B52AA6E4}">
                <adec:decorative xmlns:adec="http://schemas.microsoft.com/office/drawing/2017/decorative" val="1"/>
              </a:ext>
            </a:extLst>
          </p:cNvPr>
          <p:cNvSpPr/>
          <p:nvPr userDrawn="1"/>
        </p:nvSpPr>
        <p:spPr>
          <a:xfrm>
            <a:off x="1067712" y="0"/>
            <a:ext cx="5728216" cy="84552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018385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Title Only">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A8D8870-8337-4ABD-9EA6-3D5AAB7E42D9}"/>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BAC3B2DB-2CCA-4BD4-8D63-98257049E273}"/>
              </a:ext>
              <a:ext uri="{C183D7F6-B498-43B3-948B-1728B52AA6E4}">
                <adec:decorative xmlns:adec="http://schemas.microsoft.com/office/drawing/2017/decorative" val="1"/>
              </a:ext>
            </a:extLst>
          </p:cNvPr>
          <p:cNvSpPr/>
          <p:nvPr userDrawn="1"/>
        </p:nvSpPr>
        <p:spPr>
          <a:xfrm>
            <a:off x="0" y="825689"/>
            <a:ext cx="12192000" cy="52017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itle 1">
            <a:extLst>
              <a:ext uri="{FF2B5EF4-FFF2-40B4-BE49-F238E27FC236}">
                <a16:creationId xmlns:a16="http://schemas.microsoft.com/office/drawing/2014/main" id="{324DAAC3-FA37-4838-A298-327679F99F8A}"/>
              </a:ext>
            </a:extLst>
          </p:cNvPr>
          <p:cNvSpPr>
            <a:spLocks noGrp="1"/>
          </p:cNvSpPr>
          <p:nvPr>
            <p:ph type="ctrTitle" hasCustomPrompt="1"/>
          </p:nvPr>
        </p:nvSpPr>
        <p:spPr>
          <a:xfrm>
            <a:off x="1386629" y="825687"/>
            <a:ext cx="9643772" cy="5201730"/>
          </a:xfrm>
        </p:spPr>
        <p:txBody>
          <a:bodyPr tIns="182880" anchor="ctr" anchorCtr="0">
            <a:noAutofit/>
          </a:bodyPr>
          <a:lstStyle>
            <a:lvl1pPr algn="l">
              <a:lnSpc>
                <a:spcPct val="100000"/>
              </a:lnSpc>
              <a:defRPr sz="4800" cap="all" baseline="0">
                <a:solidFill>
                  <a:schemeClr val="bg1"/>
                </a:solidFill>
              </a:defRPr>
            </a:lvl1pPr>
          </a:lstStyle>
          <a:p>
            <a:r>
              <a:rPr lang="en-US" sz="4400" dirty="0">
                <a:solidFill>
                  <a:schemeClr val="bg1"/>
                </a:solidFill>
              </a:rPr>
              <a:t>CLICK TO ADD TITLE</a:t>
            </a:r>
          </a:p>
        </p:txBody>
      </p:sp>
      <p:sp>
        <p:nvSpPr>
          <p:cNvPr id="56" name="Rectangle 55">
            <a:extLst>
              <a:ext uri="{FF2B5EF4-FFF2-40B4-BE49-F238E27FC236}">
                <a16:creationId xmlns:a16="http://schemas.microsoft.com/office/drawing/2014/main" id="{FB792E4C-AD3B-4E88-8540-E75759746368}"/>
              </a:ext>
              <a:ext uri="{C183D7F6-B498-43B3-948B-1728B52AA6E4}">
                <adec:decorative xmlns:adec="http://schemas.microsoft.com/office/drawing/2017/decorative" val="1"/>
              </a:ext>
            </a:extLst>
          </p:cNvPr>
          <p:cNvSpPr/>
          <p:nvPr userDrawn="1"/>
        </p:nvSpPr>
        <p:spPr>
          <a:xfrm>
            <a:off x="-1" y="889696"/>
            <a:ext cx="1070775" cy="50777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6A32632F-9ED1-4328-BBE3-B4E014156A29}"/>
              </a:ext>
              <a:ext uri="{C183D7F6-B498-43B3-948B-1728B52AA6E4}">
                <adec:decorative xmlns:adec="http://schemas.microsoft.com/office/drawing/2017/decorative" val="1"/>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EA124D3C-01E3-4B96-BDF0-54851D1739D0}"/>
              </a:ext>
              <a:ext uri="{C183D7F6-B498-43B3-948B-1728B52AA6E4}">
                <adec:decorative xmlns:adec="http://schemas.microsoft.com/office/drawing/2017/decorative" val="1"/>
              </a:ext>
            </a:extLst>
          </p:cNvPr>
          <p:cNvSpPr/>
          <p:nvPr userDrawn="1"/>
        </p:nvSpPr>
        <p:spPr>
          <a:xfrm rot="5400000">
            <a:off x="765851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167A64FF-37A7-4837-8033-CBEA22697ECA}"/>
              </a:ext>
              <a:ext uri="{C183D7F6-B498-43B3-948B-1728B52AA6E4}">
                <adec:decorative xmlns:adec="http://schemas.microsoft.com/office/drawing/2017/decorative" val="1"/>
              </a:ext>
            </a:extLst>
          </p:cNvPr>
          <p:cNvSpPr/>
          <p:nvPr userDrawn="1"/>
        </p:nvSpPr>
        <p:spPr>
          <a:xfrm>
            <a:off x="11119516" y="896046"/>
            <a:ext cx="1070775" cy="50777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3FC0C09F-8990-542B-199E-E6FADE2FEEFB}"/>
              </a:ext>
              <a:ext uri="{C183D7F6-B498-43B3-948B-1728B52AA6E4}">
                <adec:decorative xmlns:adec="http://schemas.microsoft.com/office/drawing/2017/decorative" val="1"/>
              </a:ext>
            </a:extLst>
          </p:cNvPr>
          <p:cNvSpPr/>
          <p:nvPr userDrawn="1"/>
        </p:nvSpPr>
        <p:spPr>
          <a:xfrm>
            <a:off x="11119516" y="0"/>
            <a:ext cx="1070775" cy="8256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1F6F60C3-341E-9533-2415-66360A254A78}"/>
              </a:ext>
              <a:ext uri="{C183D7F6-B498-43B3-948B-1728B52AA6E4}">
                <adec:decorative xmlns:adec="http://schemas.microsoft.com/office/drawing/2017/decorative" val="1"/>
              </a:ext>
            </a:extLst>
          </p:cNvPr>
          <p:cNvSpPr/>
          <p:nvPr userDrawn="1"/>
        </p:nvSpPr>
        <p:spPr>
          <a:xfrm>
            <a:off x="11119515" y="6027421"/>
            <a:ext cx="1070775" cy="8305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94753914"/>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D12B6-57DE-4B63-A723-500B050FB7DD}"/>
              </a:ext>
            </a:extLst>
          </p:cNvPr>
          <p:cNvSpPr/>
          <p:nvPr/>
        </p:nvSpPr>
        <p:spPr>
          <a:xfrm>
            <a:off x="0" y="4215384"/>
            <a:ext cx="12192000" cy="264261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5316" y="1406284"/>
            <a:ext cx="10593694" cy="2597841"/>
          </a:xfrm>
        </p:spPr>
        <p:txBody>
          <a:bodyPr anchor="b">
            <a:normAutofit/>
          </a:bodyPr>
          <a:lstStyle>
            <a:lvl1pPr algn="ctr">
              <a:lnSpc>
                <a:spcPct val="125000"/>
              </a:lnSpc>
              <a:defRPr sz="4400" baseline="0">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818312" y="4527856"/>
            <a:ext cx="6559018" cy="1570245"/>
          </a:xfrm>
        </p:spPr>
        <p:txBody>
          <a:bodyPr anchor="t">
            <a:normAutofit/>
          </a:bodyPr>
          <a:lstStyle>
            <a:lvl1pPr marL="0" indent="0" algn="ctr">
              <a:lnSpc>
                <a:spcPct val="130000"/>
              </a:lnSpc>
              <a:spcBef>
                <a:spcPts val="0"/>
              </a:spcBef>
              <a:buNone/>
              <a:defRPr sz="2400" b="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F1E2E75-4758-4930-8024-39287C962987}"/>
              </a:ext>
            </a:extLst>
          </p:cNvPr>
          <p:cNvSpPr>
            <a:spLocks noGrp="1"/>
          </p:cNvSpPr>
          <p:nvPr>
            <p:ph type="dt" sz="half" idx="10"/>
          </p:nvPr>
        </p:nvSpPr>
        <p:spPr/>
        <p:txBody>
          <a:bodyPr/>
          <a:lstStyle/>
          <a:p>
            <a:r>
              <a:rPr lang="en-US"/>
              <a:t>9/8/20XX</a:t>
            </a:r>
            <a:endParaRPr lang="en-US" dirty="0"/>
          </a:p>
        </p:txBody>
      </p:sp>
      <p:sp>
        <p:nvSpPr>
          <p:cNvPr id="8" name="Footer Placeholder 7">
            <a:extLst>
              <a:ext uri="{FF2B5EF4-FFF2-40B4-BE49-F238E27FC236}">
                <a16:creationId xmlns:a16="http://schemas.microsoft.com/office/drawing/2014/main" id="{488B9949-402C-42C2-9A94-16590FC0C592}"/>
              </a:ext>
            </a:extLst>
          </p:cNvPr>
          <p:cNvSpPr>
            <a:spLocks noGrp="1"/>
          </p:cNvSpPr>
          <p:nvPr>
            <p:ph type="ftr" sz="quarter" idx="11"/>
          </p:nvPr>
        </p:nvSpPr>
        <p:spPr/>
        <p:txBody>
          <a:bodyPr/>
          <a:lstStyle/>
          <a:p>
            <a:r>
              <a:rPr lang="en-US"/>
              <a:t>Presentation Title</a:t>
            </a:r>
            <a:endParaRPr lang="en-US" dirty="0"/>
          </a:p>
        </p:txBody>
      </p:sp>
      <p:sp>
        <p:nvSpPr>
          <p:cNvPr id="10" name="Slide Number Placeholder 9">
            <a:extLst>
              <a:ext uri="{FF2B5EF4-FFF2-40B4-BE49-F238E27FC236}">
                <a16:creationId xmlns:a16="http://schemas.microsoft.com/office/drawing/2014/main" id="{039D83F6-DAF4-4876-AA41-F246EC970F7D}"/>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11" name="Rectangle 10">
            <a:extLst>
              <a:ext uri="{FF2B5EF4-FFF2-40B4-BE49-F238E27FC236}">
                <a16:creationId xmlns:a16="http://schemas.microsoft.com/office/drawing/2014/main" id="{91613A19-DDA2-44F6-9ED4-F87771C684B8}"/>
              </a:ext>
            </a:extLst>
          </p:cNvPr>
          <p:cNvSpPr/>
          <p:nvPr/>
        </p:nvSpPr>
        <p:spPr>
          <a:xfrm>
            <a:off x="0" y="4215384"/>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75343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5376670" y="705114"/>
            <a:ext cx="6172412" cy="2403846"/>
          </a:xfrm>
        </p:spPr>
        <p:txBody>
          <a:bodyPr anchor="b"/>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376670" y="3749040"/>
            <a:ext cx="6172411" cy="2346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9/8/20XX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
        <p:nvSpPr>
          <p:cNvPr id="10" name="Rectangle 9">
            <a:extLst>
              <a:ext uri="{FF2B5EF4-FFF2-40B4-BE49-F238E27FC236}">
                <a16:creationId xmlns:a16="http://schemas.microsoft.com/office/drawing/2014/main" id="{5CE6B9B5-A5D1-4099-B52B-78F39AB0AFCB}"/>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1875859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76667" y="658999"/>
            <a:ext cx="6166422" cy="457200"/>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76668" y="1116199"/>
            <a:ext cx="6166422" cy="20621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76668" y="3623098"/>
            <a:ext cx="6166421" cy="457200"/>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5376670" y="4102370"/>
            <a:ext cx="6166419" cy="206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9/8/20XX</a:t>
            </a:r>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smtClean="0"/>
              <a:pPr/>
              <a:t>‹#›</a:t>
            </a:fld>
            <a:endParaRPr lang="en-US" dirty="0"/>
          </a:p>
        </p:txBody>
      </p:sp>
      <p:sp>
        <p:nvSpPr>
          <p:cNvPr id="10" name="Title 9">
            <a:extLst>
              <a:ext uri="{FF2B5EF4-FFF2-40B4-BE49-F238E27FC236}">
                <a16:creationId xmlns:a16="http://schemas.microsoft.com/office/drawing/2014/main" id="{D26B370B-8381-431F-9492-0EA1205113EE}"/>
              </a:ext>
            </a:extLst>
          </p:cNvPr>
          <p:cNvSpPr>
            <a:spLocks noGrp="1"/>
          </p:cNvSpPr>
          <p:nvPr>
            <p:ph type="title"/>
          </p:nvPr>
        </p:nvSpPr>
        <p:spPr/>
        <p:txBody>
          <a:bodyPr/>
          <a:lstStyle/>
          <a:p>
            <a:r>
              <a:rPr lang="en-US"/>
              <a:t>Click to edit Master title style</a:t>
            </a:r>
          </a:p>
        </p:txBody>
      </p:sp>
      <p:sp>
        <p:nvSpPr>
          <p:cNvPr id="12" name="Rectangle 11">
            <a:extLst>
              <a:ext uri="{FF2B5EF4-FFF2-40B4-BE49-F238E27FC236}">
                <a16:creationId xmlns:a16="http://schemas.microsoft.com/office/drawing/2014/main" id="{DCA89085-2231-4A9C-B23C-B199A9DD26C5}"/>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415215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5CD215-1C45-48A0-8534-39FFE8A7C95A}" type="datetime1">
              <a:rPr lang="en-US" smtClean="0"/>
              <a:t>4/6/2025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t>‹#›</a:t>
            </a:fld>
            <a:endParaRPr lang="en-US" dirty="0"/>
          </a:p>
        </p:txBody>
      </p:sp>
      <p:sp useBgFill="1">
        <p:nvSpPr>
          <p:cNvPr id="6" name="Rectangle 5">
            <a:extLst>
              <a:ext uri="{FF2B5EF4-FFF2-40B4-BE49-F238E27FC236}">
                <a16:creationId xmlns:a16="http://schemas.microsoft.com/office/drawing/2014/main" id="{94837D5C-EE88-BE2B-5940-6A8E20CAEEC6}"/>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7D6331A-AE6C-3009-DDD4-1671FF7E0F3D}"/>
              </a:ext>
              <a:ext uri="{C183D7F6-B498-43B3-948B-1728B52AA6E4}">
                <adec:decorative xmlns:adec="http://schemas.microsoft.com/office/drawing/2017/decorative" val="1"/>
              </a:ext>
            </a:extLst>
          </p:cNvPr>
          <p:cNvSpPr/>
          <p:nvPr userDrawn="1"/>
        </p:nvSpPr>
        <p:spPr>
          <a:xfrm>
            <a:off x="0" y="825689"/>
            <a:ext cx="12192000" cy="52017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8D7D28B-DE67-0B99-CDEB-A037FFC568ED}"/>
              </a:ext>
              <a:ext uri="{C183D7F6-B498-43B3-948B-1728B52AA6E4}">
                <adec:decorative xmlns:adec="http://schemas.microsoft.com/office/drawing/2017/decorative" val="1"/>
              </a:ext>
            </a:extLst>
          </p:cNvPr>
          <p:cNvSpPr/>
          <p:nvPr userDrawn="1"/>
        </p:nvSpPr>
        <p:spPr>
          <a:xfrm>
            <a:off x="-1" y="889696"/>
            <a:ext cx="1070775" cy="50777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58B9F3E3-6134-5423-F75E-B36E71A65278}"/>
              </a:ext>
              <a:ext uri="{C183D7F6-B498-43B3-948B-1728B52AA6E4}">
                <adec:decorative xmlns:adec="http://schemas.microsoft.com/office/drawing/2017/decorative" val="1"/>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B1F677F-A1EC-4CDA-E80E-4B3695465156}"/>
              </a:ext>
              <a:ext uri="{C183D7F6-B498-43B3-948B-1728B52AA6E4}">
                <adec:decorative xmlns:adec="http://schemas.microsoft.com/office/drawing/2017/decorative" val="1"/>
              </a:ext>
            </a:extLst>
          </p:cNvPr>
          <p:cNvSpPr/>
          <p:nvPr userDrawn="1"/>
        </p:nvSpPr>
        <p:spPr>
          <a:xfrm rot="5400000">
            <a:off x="765851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F1E2C06-C49E-A5AA-07A3-D134EFA3D29E}"/>
              </a:ext>
              <a:ext uri="{C183D7F6-B498-43B3-948B-1728B52AA6E4}">
                <adec:decorative xmlns:adec="http://schemas.microsoft.com/office/drawing/2017/decorative" val="1"/>
              </a:ext>
            </a:extLst>
          </p:cNvPr>
          <p:cNvSpPr/>
          <p:nvPr userDrawn="1"/>
        </p:nvSpPr>
        <p:spPr>
          <a:xfrm>
            <a:off x="11119516" y="896046"/>
            <a:ext cx="1070775" cy="50777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2BA39D8-E4F7-CD36-B80A-49D228C0FCA3}"/>
              </a:ext>
              <a:ext uri="{C183D7F6-B498-43B3-948B-1728B52AA6E4}">
                <adec:decorative xmlns:adec="http://schemas.microsoft.com/office/drawing/2017/decorative" val="1"/>
              </a:ext>
            </a:extLst>
          </p:cNvPr>
          <p:cNvSpPr/>
          <p:nvPr userDrawn="1"/>
        </p:nvSpPr>
        <p:spPr>
          <a:xfrm>
            <a:off x="11119516" y="0"/>
            <a:ext cx="1070775" cy="8256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06F4721-4B2C-0638-8409-054F6738EAFD}"/>
              </a:ext>
              <a:ext uri="{C183D7F6-B498-43B3-948B-1728B52AA6E4}">
                <adec:decorative xmlns:adec="http://schemas.microsoft.com/office/drawing/2017/decorative" val="1"/>
              </a:ext>
            </a:extLst>
          </p:cNvPr>
          <p:cNvSpPr/>
          <p:nvPr userDrawn="1"/>
        </p:nvSpPr>
        <p:spPr>
          <a:xfrm>
            <a:off x="11119515" y="6027421"/>
            <a:ext cx="1070775" cy="8305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5789478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7CF41D3-C6B9-4E99-9321-87C4E2168F46}"/>
              </a:ext>
            </a:extLst>
          </p:cNvPr>
          <p:cNvSpPr>
            <a:spLocks noGrp="1"/>
          </p:cNvSpPr>
          <p:nvPr>
            <p:ph type="dt" sz="half" idx="10"/>
          </p:nvPr>
        </p:nvSpPr>
        <p:spPr/>
        <p:txBody>
          <a:bodyPr/>
          <a:lstStyle/>
          <a:p>
            <a:r>
              <a:rPr lang="en-US"/>
              <a:t>9/8/20XX</a:t>
            </a:r>
            <a:endParaRPr lang="en-US" dirty="0"/>
          </a:p>
        </p:txBody>
      </p:sp>
      <p:sp>
        <p:nvSpPr>
          <p:cNvPr id="6" name="Footer Placeholder 5">
            <a:extLst>
              <a:ext uri="{FF2B5EF4-FFF2-40B4-BE49-F238E27FC236}">
                <a16:creationId xmlns:a16="http://schemas.microsoft.com/office/drawing/2014/main" id="{8B5BC6EB-07B1-46AF-AC33-E998BC6AA433}"/>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73E3A0C1-6562-4819-9E88-4C1378FD5DE4}"/>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938225541"/>
      </p:ext>
    </p:extLst>
  </p:cSld>
  <p:clrMapOvr>
    <a:masterClrMapping/>
  </p:clrMapOvr>
  <p:hf sldNum="0" hdr="0" ftr="0" dt="0"/>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CA29BA-0143-49FF-8608-DB1623D99537}"/>
              </a:ext>
            </a:extLst>
          </p:cNvPr>
          <p:cNvSpPr/>
          <p:nvPr/>
        </p:nvSpPr>
        <p:spPr>
          <a:xfrm>
            <a:off x="0" y="0"/>
            <a:ext cx="8248592"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53015" y="640079"/>
            <a:ext cx="2796066" cy="2551751"/>
          </a:xfrm>
        </p:spPr>
        <p:txBody>
          <a:bodyPr anchor="b">
            <a:normAutofit/>
          </a:bodyPr>
          <a:lstStyle>
            <a:lvl1pPr algn="l">
              <a:lnSpc>
                <a:spcPct val="135000"/>
              </a:lnSpc>
              <a:defRPr sz="3200"/>
            </a:lvl1pPr>
          </a:lstStyle>
          <a:p>
            <a:r>
              <a:rPr lang="en-US"/>
              <a:t>Click to edit Master title style</a:t>
            </a:r>
            <a:endParaRPr lang="en-US" dirty="0"/>
          </a:p>
        </p:txBody>
      </p:sp>
      <p:sp>
        <p:nvSpPr>
          <p:cNvPr id="3" name="Content Placeholder 2"/>
          <p:cNvSpPr>
            <a:spLocks noGrp="1"/>
          </p:cNvSpPr>
          <p:nvPr>
            <p:ph idx="1"/>
          </p:nvPr>
        </p:nvSpPr>
        <p:spPr>
          <a:xfrm>
            <a:off x="638818" y="640078"/>
            <a:ext cx="6969693" cy="5455921"/>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hasCustomPrompt="1"/>
          </p:nvPr>
        </p:nvSpPr>
        <p:spPr>
          <a:xfrm>
            <a:off x="8753015" y="3223803"/>
            <a:ext cx="2796066" cy="2872197"/>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3010CF18-370D-4E80-AE4C-396FFDFCAE5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ate Placeholder 9">
            <a:extLst>
              <a:ext uri="{FF2B5EF4-FFF2-40B4-BE49-F238E27FC236}">
                <a16:creationId xmlns:a16="http://schemas.microsoft.com/office/drawing/2014/main" id="{C5EBFE9C-5A22-4462-9C51-E00C03F55C3D}"/>
              </a:ext>
            </a:extLst>
          </p:cNvPr>
          <p:cNvSpPr>
            <a:spLocks noGrp="1"/>
          </p:cNvSpPr>
          <p:nvPr>
            <p:ph type="dt" sz="half" idx="10"/>
          </p:nvPr>
        </p:nvSpPr>
        <p:spPr>
          <a:xfrm>
            <a:off x="8753015" y="6309360"/>
            <a:ext cx="1734207" cy="457200"/>
          </a:xfrm>
        </p:spPr>
        <p:txBody>
          <a:bodyPr/>
          <a:lstStyle>
            <a:lvl1pPr algn="l">
              <a:defRPr/>
            </a:lvl1pPr>
          </a:lstStyle>
          <a:p>
            <a:r>
              <a:rPr lang="en-US"/>
              <a:t>9/8/20XX</a:t>
            </a:r>
            <a:endParaRPr lang="en-US" dirty="0"/>
          </a:p>
        </p:txBody>
      </p:sp>
      <p:sp>
        <p:nvSpPr>
          <p:cNvPr id="11" name="Footer Placeholder 10">
            <a:extLst>
              <a:ext uri="{FF2B5EF4-FFF2-40B4-BE49-F238E27FC236}">
                <a16:creationId xmlns:a16="http://schemas.microsoft.com/office/drawing/2014/main" id="{2EBBFF2E-AA66-4B76-9139-CB000B5A45D5}"/>
              </a:ext>
            </a:extLst>
          </p:cNvPr>
          <p:cNvSpPr>
            <a:spLocks noGrp="1"/>
          </p:cNvSpPr>
          <p:nvPr>
            <p:ph type="ftr" sz="quarter" idx="11"/>
          </p:nvPr>
        </p:nvSpPr>
        <p:spPr>
          <a:xfrm>
            <a:off x="638818" y="6309360"/>
            <a:ext cx="6993867" cy="457200"/>
          </a:xfrm>
        </p:spPr>
        <p:txBody>
          <a:bodyPr/>
          <a:lstStyle/>
          <a:p>
            <a:r>
              <a:rPr lang="en-US"/>
              <a:t>Presentation Title</a:t>
            </a:r>
            <a:endParaRPr lang="en-US" dirty="0"/>
          </a:p>
        </p:txBody>
      </p:sp>
      <p:sp>
        <p:nvSpPr>
          <p:cNvPr id="12" name="Slide Number Placeholder 11">
            <a:extLst>
              <a:ext uri="{FF2B5EF4-FFF2-40B4-BE49-F238E27FC236}">
                <a16:creationId xmlns:a16="http://schemas.microsoft.com/office/drawing/2014/main" id="{A44F64C4-BF20-4F6B-B650-57C71C828A68}"/>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804140893"/>
      </p:ext>
    </p:extLst>
  </p:cSld>
  <p:clrMapOvr>
    <a:masterClrMapping/>
  </p:clrMapOvr>
  <p:hf sldNum="0" hdr="0" ftr="0" dt="0"/>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4996" y="640079"/>
            <a:ext cx="2714085" cy="2695903"/>
          </a:xfrm>
        </p:spPr>
        <p:txBody>
          <a:bodyPr anchor="b">
            <a:noAutofit/>
          </a:bodyPr>
          <a:lstStyle>
            <a:lvl1pPr algn="l">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248592"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hasCustomPrompt="1"/>
          </p:nvPr>
        </p:nvSpPr>
        <p:spPr>
          <a:xfrm>
            <a:off x="8834996" y="3429000"/>
            <a:ext cx="2714085" cy="2508026"/>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90949BC8-9ABF-49F6-851C-5DB0B86CA70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04E1EE21-E3FA-4D43-B224-C664959637B0}"/>
              </a:ext>
            </a:extLst>
          </p:cNvPr>
          <p:cNvSpPr>
            <a:spLocks noGrp="1"/>
          </p:cNvSpPr>
          <p:nvPr>
            <p:ph type="dt" sz="half" idx="10"/>
          </p:nvPr>
        </p:nvSpPr>
        <p:spPr>
          <a:xfrm>
            <a:off x="8834997" y="6309360"/>
            <a:ext cx="1645920" cy="457200"/>
          </a:xfrm>
        </p:spPr>
        <p:txBody>
          <a:bodyPr/>
          <a:lstStyle/>
          <a:p>
            <a:r>
              <a:rPr lang="en-US"/>
              <a:t>9/8/20XX</a:t>
            </a:r>
            <a:endParaRPr lang="en-US" dirty="0"/>
          </a:p>
        </p:txBody>
      </p:sp>
      <p:sp>
        <p:nvSpPr>
          <p:cNvPr id="7" name="Slide Number Placeholder 6">
            <a:extLst>
              <a:ext uri="{FF2B5EF4-FFF2-40B4-BE49-F238E27FC236}">
                <a16:creationId xmlns:a16="http://schemas.microsoft.com/office/drawing/2014/main" id="{A32D7F83-8993-4ED4-9F02-663CC085052F}"/>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6" name="Footer Placeholder 5">
            <a:extLst>
              <a:ext uri="{FF2B5EF4-FFF2-40B4-BE49-F238E27FC236}">
                <a16:creationId xmlns:a16="http://schemas.microsoft.com/office/drawing/2014/main" id="{8E3678B7-E511-4CE1-BEE5-89E959B9BFD6}"/>
              </a:ext>
            </a:extLst>
          </p:cNvPr>
          <p:cNvSpPr>
            <a:spLocks noGrp="1"/>
          </p:cNvSpPr>
          <p:nvPr>
            <p:ph type="ftr" sz="quarter" idx="11"/>
          </p:nvPr>
        </p:nvSpPr>
        <p:spPr>
          <a:xfrm>
            <a:off x="640080" y="6309360"/>
            <a:ext cx="4946592" cy="457200"/>
          </a:xfrm>
        </p:spPr>
        <p:txBody>
          <a:bodyPr/>
          <a:lstStyle>
            <a:lvl1pPr>
              <a:defRPr>
                <a:solidFill>
                  <a:srgbClr val="FFFFFF"/>
                </a:solidFill>
                <a:effectLst>
                  <a:outerShdw blurRad="50800" dist="38100" dir="2700000" algn="tl" rotWithShape="0">
                    <a:prstClr val="black">
                      <a:alpha val="43000"/>
                    </a:prstClr>
                  </a:outerShdw>
                </a:effectLst>
              </a:defRPr>
            </a:lvl1pPr>
          </a:lstStyle>
          <a:p>
            <a:r>
              <a:rPr lang="en-US"/>
              <a:t>Presentation Title</a:t>
            </a:r>
            <a:endParaRPr lang="en-US" dirty="0"/>
          </a:p>
        </p:txBody>
      </p:sp>
    </p:spTree>
    <p:extLst>
      <p:ext uri="{BB962C8B-B14F-4D97-AF65-F5344CB8AC3E}">
        <p14:creationId xmlns:p14="http://schemas.microsoft.com/office/powerpoint/2010/main" val="137063196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2917"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r>
              <a:rPr lang="en-US"/>
              <a:t>9/8/20XX</a:t>
            </a:r>
            <a:endParaRPr lang="en-US" dirty="0"/>
          </a:p>
        </p:txBody>
      </p:sp>
      <p:sp>
        <p:nvSpPr>
          <p:cNvPr id="5" name="Footer Placeholder 4"/>
          <p:cNvSpPr>
            <a:spLocks noGrp="1"/>
          </p:cNvSpPr>
          <p:nvPr>
            <p:ph type="ftr" sz="quarter" idx="3"/>
          </p:nvPr>
        </p:nvSpPr>
        <p:spPr>
          <a:xfrm>
            <a:off x="5376670" y="6309360"/>
            <a:ext cx="494659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r>
              <a:rPr lang="en-US"/>
              <a:t>Presentation Title</a:t>
            </a:r>
            <a:endParaRPr lang="en-US" dirty="0"/>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7548972"/>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700" r:id="rId13"/>
    <p:sldLayoutId id="2147483701" r:id="rId14"/>
    <p:sldLayoutId id="2147483702" r:id="rId15"/>
    <p:sldLayoutId id="2147483703" r:id="rId16"/>
    <p:sldLayoutId id="2147483704" r:id="rId17"/>
    <p:sldLayoutId id="2147483705" r:id="rId18"/>
    <p:sldLayoutId id="2147483706" r:id="rId19"/>
    <p:sldLayoutId id="2147483707" r:id="rId20"/>
    <p:sldLayoutId id="2147483708" r:id="rId21"/>
    <p:sldLayoutId id="2147483709" r:id="rId22"/>
    <p:sldLayoutId id="2147483682" r:id="rId23"/>
  </p:sldLayoutIdLst>
  <p:hf sldNum="0" hdr="0" ftr="0" dt="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7.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3" Type="http://schemas.openxmlformats.org/officeDocument/2006/relationships/hyperlink" Target="https://www.linkedin.com/in/david-praise-ebiringa/" TargetMode="External"/><Relationship Id="rId2" Type="http://schemas.openxmlformats.org/officeDocument/2006/relationships/notesSlide" Target="../notesSlides/notesSlide17.xml"/><Relationship Id="rId1" Type="http://schemas.openxmlformats.org/officeDocument/2006/relationships/slideLayout" Target="../slideLayouts/slideLayout2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814B6A3-5F3E-4909-8ED5-87FE82492264}"/>
              </a:ext>
            </a:extLst>
          </p:cNvPr>
          <p:cNvSpPr>
            <a:spLocks noGrp="1"/>
          </p:cNvSpPr>
          <p:nvPr>
            <p:ph type="ctrTitle"/>
          </p:nvPr>
        </p:nvSpPr>
        <p:spPr/>
        <p:txBody>
          <a:bodyPr vert="horz" lIns="109728" tIns="109728" rIns="109728" bIns="91440" rtlCol="0" anchor="ctr">
            <a:normAutofit/>
          </a:bodyPr>
          <a:lstStyle/>
          <a:p>
            <a:pPr algn="ctr"/>
            <a:r>
              <a:rPr lang="en-US" sz="3600" dirty="0"/>
              <a:t>PIVOT POINT PARTNERS HR ANALYTICS PROJECT</a:t>
            </a:r>
          </a:p>
        </p:txBody>
      </p:sp>
      <p:sp>
        <p:nvSpPr>
          <p:cNvPr id="2" name="TextBox 1">
            <a:extLst>
              <a:ext uri="{FF2B5EF4-FFF2-40B4-BE49-F238E27FC236}">
                <a16:creationId xmlns:a16="http://schemas.microsoft.com/office/drawing/2014/main" id="{AD9B6D0C-06DB-2E5D-7B5F-ECD8354715AD}"/>
              </a:ext>
            </a:extLst>
          </p:cNvPr>
          <p:cNvSpPr txBox="1"/>
          <p:nvPr/>
        </p:nvSpPr>
        <p:spPr>
          <a:xfrm>
            <a:off x="7581292" y="5448536"/>
            <a:ext cx="6614160" cy="369332"/>
          </a:xfrm>
          <a:prstGeom prst="rect">
            <a:avLst/>
          </a:prstGeom>
          <a:noFill/>
        </p:spPr>
        <p:txBody>
          <a:bodyPr wrap="square" rtlCol="0">
            <a:spAutoFit/>
          </a:bodyPr>
          <a:lstStyle/>
          <a:p>
            <a:r>
              <a:rPr lang="en-US" i="1" dirty="0">
                <a:solidFill>
                  <a:schemeClr val="bg1"/>
                </a:solidFill>
              </a:rPr>
              <a:t>BY DAVID-PRAISE EBIRINGA</a:t>
            </a:r>
          </a:p>
        </p:txBody>
      </p:sp>
      <p:sp>
        <p:nvSpPr>
          <p:cNvPr id="3" name="TextBox 2">
            <a:extLst>
              <a:ext uri="{FF2B5EF4-FFF2-40B4-BE49-F238E27FC236}">
                <a16:creationId xmlns:a16="http://schemas.microsoft.com/office/drawing/2014/main" id="{11FF3E51-A428-A99B-E0E9-C9BD124B3AE9}"/>
              </a:ext>
            </a:extLst>
          </p:cNvPr>
          <p:cNvSpPr txBox="1"/>
          <p:nvPr/>
        </p:nvSpPr>
        <p:spPr>
          <a:xfrm>
            <a:off x="4094522" y="4378960"/>
            <a:ext cx="5374640" cy="369332"/>
          </a:xfrm>
          <a:prstGeom prst="rect">
            <a:avLst/>
          </a:prstGeom>
          <a:noFill/>
        </p:spPr>
        <p:txBody>
          <a:bodyPr wrap="square" rtlCol="0">
            <a:spAutoFit/>
          </a:bodyPr>
          <a:lstStyle/>
          <a:p>
            <a:pPr algn="ctr"/>
            <a:r>
              <a:rPr lang="en-US" dirty="0">
                <a:solidFill>
                  <a:schemeClr val="bg1"/>
                </a:solidFill>
              </a:rPr>
              <a:t>FOCUS ON EMPLOYEE ATTRITION</a:t>
            </a:r>
          </a:p>
        </p:txBody>
      </p:sp>
    </p:spTree>
    <p:extLst>
      <p:ext uri="{BB962C8B-B14F-4D97-AF65-F5344CB8AC3E}">
        <p14:creationId xmlns:p14="http://schemas.microsoft.com/office/powerpoint/2010/main" val="2323907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989D6B-E3F7-CE45-FFA0-284522EBF6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FFC8E7-3D97-9757-8CA7-ACC3B21CF7AF}"/>
              </a:ext>
            </a:extLst>
          </p:cNvPr>
          <p:cNvSpPr>
            <a:spLocks noGrp="1"/>
          </p:cNvSpPr>
          <p:nvPr>
            <p:ph type="title"/>
          </p:nvPr>
        </p:nvSpPr>
        <p:spPr/>
        <p:txBody>
          <a:bodyPr/>
          <a:lstStyle/>
          <a:p>
            <a:r>
              <a:rPr lang="en-US" dirty="0"/>
              <a:t>CLEANED DATA (Part 1)</a:t>
            </a:r>
          </a:p>
        </p:txBody>
      </p:sp>
      <p:sp>
        <p:nvSpPr>
          <p:cNvPr id="4" name="Table Placeholder 3">
            <a:extLst>
              <a:ext uri="{FF2B5EF4-FFF2-40B4-BE49-F238E27FC236}">
                <a16:creationId xmlns:a16="http://schemas.microsoft.com/office/drawing/2014/main" id="{6360C858-B856-6C1E-DA3B-2361E52560C7}"/>
              </a:ext>
            </a:extLst>
          </p:cNvPr>
          <p:cNvSpPr>
            <a:spLocks noGrp="1"/>
          </p:cNvSpPr>
          <p:nvPr>
            <p:ph type="tbl" sz="quarter" idx="14"/>
          </p:nvPr>
        </p:nvSpPr>
        <p:spPr/>
        <p:txBody>
          <a:bodyPr/>
          <a:lstStyle/>
          <a:p>
            <a:endParaRPr lang="en-US" dirty="0"/>
          </a:p>
        </p:txBody>
      </p:sp>
      <p:pic>
        <p:nvPicPr>
          <p:cNvPr id="5" name="Picture 4">
            <a:extLst>
              <a:ext uri="{FF2B5EF4-FFF2-40B4-BE49-F238E27FC236}">
                <a16:creationId xmlns:a16="http://schemas.microsoft.com/office/drawing/2014/main" id="{6AC7805E-CE0A-0BC0-4940-7C2ADA1FE4CC}"/>
              </a:ext>
            </a:extLst>
          </p:cNvPr>
          <p:cNvPicPr>
            <a:picLocks noChangeAspect="1"/>
          </p:cNvPicPr>
          <p:nvPr/>
        </p:nvPicPr>
        <p:blipFill>
          <a:blip r:embed="rId3"/>
          <a:stretch>
            <a:fillRect/>
          </a:stretch>
        </p:blipFill>
        <p:spPr>
          <a:xfrm>
            <a:off x="1246990" y="2318632"/>
            <a:ext cx="10685445" cy="4468248"/>
          </a:xfrm>
          <a:prstGeom prst="rect">
            <a:avLst/>
          </a:prstGeom>
        </p:spPr>
      </p:pic>
    </p:spTree>
    <p:extLst>
      <p:ext uri="{BB962C8B-B14F-4D97-AF65-F5344CB8AC3E}">
        <p14:creationId xmlns:p14="http://schemas.microsoft.com/office/powerpoint/2010/main" val="2608960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2951B2-6D22-404A-8118-3808C4C610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525FA4-DF69-C6E7-CEBA-7D48B5A8A1E1}"/>
              </a:ext>
            </a:extLst>
          </p:cNvPr>
          <p:cNvSpPr>
            <a:spLocks noGrp="1"/>
          </p:cNvSpPr>
          <p:nvPr>
            <p:ph type="title"/>
          </p:nvPr>
        </p:nvSpPr>
        <p:spPr/>
        <p:txBody>
          <a:bodyPr/>
          <a:lstStyle/>
          <a:p>
            <a:r>
              <a:rPr lang="en-US" dirty="0"/>
              <a:t>CLEANED DATA (Part 2)</a:t>
            </a:r>
          </a:p>
        </p:txBody>
      </p:sp>
      <p:sp>
        <p:nvSpPr>
          <p:cNvPr id="4" name="Table Placeholder 3">
            <a:extLst>
              <a:ext uri="{FF2B5EF4-FFF2-40B4-BE49-F238E27FC236}">
                <a16:creationId xmlns:a16="http://schemas.microsoft.com/office/drawing/2014/main" id="{AE86BB87-0BC0-C330-8CA4-BFAA3765D3D3}"/>
              </a:ext>
            </a:extLst>
          </p:cNvPr>
          <p:cNvSpPr>
            <a:spLocks noGrp="1"/>
          </p:cNvSpPr>
          <p:nvPr>
            <p:ph type="tbl" sz="quarter" idx="14"/>
          </p:nvPr>
        </p:nvSpPr>
        <p:spPr/>
        <p:txBody>
          <a:bodyPr/>
          <a:lstStyle/>
          <a:p>
            <a:endParaRPr lang="en-US" dirty="0"/>
          </a:p>
        </p:txBody>
      </p:sp>
      <p:pic>
        <p:nvPicPr>
          <p:cNvPr id="6" name="Picture 5">
            <a:extLst>
              <a:ext uri="{FF2B5EF4-FFF2-40B4-BE49-F238E27FC236}">
                <a16:creationId xmlns:a16="http://schemas.microsoft.com/office/drawing/2014/main" id="{D4AE1A1A-9F98-428A-833B-B44BF0991FDE}"/>
              </a:ext>
            </a:extLst>
          </p:cNvPr>
          <p:cNvPicPr>
            <a:picLocks noChangeAspect="1"/>
          </p:cNvPicPr>
          <p:nvPr/>
        </p:nvPicPr>
        <p:blipFill>
          <a:blip r:embed="rId3"/>
          <a:stretch>
            <a:fillRect/>
          </a:stretch>
        </p:blipFill>
        <p:spPr>
          <a:xfrm>
            <a:off x="1429326" y="2302988"/>
            <a:ext cx="10320774" cy="4297503"/>
          </a:xfrm>
          <a:prstGeom prst="rect">
            <a:avLst/>
          </a:prstGeom>
        </p:spPr>
      </p:pic>
    </p:spTree>
    <p:extLst>
      <p:ext uri="{BB962C8B-B14F-4D97-AF65-F5344CB8AC3E}">
        <p14:creationId xmlns:p14="http://schemas.microsoft.com/office/powerpoint/2010/main" val="4035317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30E0F-10C6-298A-C347-E831FFF4ECB8}"/>
              </a:ext>
            </a:extLst>
          </p:cNvPr>
          <p:cNvSpPr>
            <a:spLocks noGrp="1"/>
          </p:cNvSpPr>
          <p:nvPr>
            <p:ph type="title"/>
          </p:nvPr>
        </p:nvSpPr>
        <p:spPr>
          <a:xfrm>
            <a:off x="1066800" y="962423"/>
            <a:ext cx="11125200" cy="1216152"/>
          </a:xfrm>
        </p:spPr>
        <p:txBody>
          <a:bodyPr/>
          <a:lstStyle/>
          <a:p>
            <a:r>
              <a:rPr lang="en-US" dirty="0"/>
              <a:t>Analysis &amp; Insights (Employee Demographics)</a:t>
            </a:r>
          </a:p>
        </p:txBody>
      </p:sp>
      <p:pic>
        <p:nvPicPr>
          <p:cNvPr id="5" name="Picture 4">
            <a:extLst>
              <a:ext uri="{FF2B5EF4-FFF2-40B4-BE49-F238E27FC236}">
                <a16:creationId xmlns:a16="http://schemas.microsoft.com/office/drawing/2014/main" id="{5162EF37-EFB7-8EEB-2D97-A881AF9D784B}"/>
              </a:ext>
            </a:extLst>
          </p:cNvPr>
          <p:cNvPicPr>
            <a:picLocks noChangeAspect="1"/>
          </p:cNvPicPr>
          <p:nvPr/>
        </p:nvPicPr>
        <p:blipFill>
          <a:blip r:embed="rId3"/>
          <a:stretch>
            <a:fillRect/>
          </a:stretch>
        </p:blipFill>
        <p:spPr>
          <a:xfrm>
            <a:off x="2873984" y="2961479"/>
            <a:ext cx="6444031" cy="3718882"/>
          </a:xfrm>
          <a:prstGeom prst="rect">
            <a:avLst/>
          </a:prstGeom>
        </p:spPr>
      </p:pic>
      <p:pic>
        <p:nvPicPr>
          <p:cNvPr id="7" name="Picture 6">
            <a:extLst>
              <a:ext uri="{FF2B5EF4-FFF2-40B4-BE49-F238E27FC236}">
                <a16:creationId xmlns:a16="http://schemas.microsoft.com/office/drawing/2014/main" id="{1A563E21-B8D1-397D-1EA0-44FBD6E79E65}"/>
              </a:ext>
            </a:extLst>
          </p:cNvPr>
          <p:cNvPicPr>
            <a:picLocks noChangeAspect="1"/>
          </p:cNvPicPr>
          <p:nvPr/>
        </p:nvPicPr>
        <p:blipFill>
          <a:blip r:embed="rId4"/>
          <a:stretch>
            <a:fillRect/>
          </a:stretch>
        </p:blipFill>
        <p:spPr>
          <a:xfrm>
            <a:off x="1066800" y="2255520"/>
            <a:ext cx="11125200" cy="4602480"/>
          </a:xfrm>
          <a:prstGeom prst="rect">
            <a:avLst/>
          </a:prstGeom>
        </p:spPr>
      </p:pic>
    </p:spTree>
    <p:extLst>
      <p:ext uri="{BB962C8B-B14F-4D97-AF65-F5344CB8AC3E}">
        <p14:creationId xmlns:p14="http://schemas.microsoft.com/office/powerpoint/2010/main" val="2225637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A2588921-2F70-F151-F5F8-6F901A19585D}"/>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05DA06D6-89CE-60F3-6B4B-3C974249ED3F}"/>
              </a:ext>
            </a:extLst>
          </p:cNvPr>
          <p:cNvSpPr>
            <a:spLocks noGrp="1"/>
          </p:cNvSpPr>
          <p:nvPr>
            <p:ph type="ctrTitle"/>
          </p:nvPr>
        </p:nvSpPr>
        <p:spPr/>
        <p:txBody>
          <a:bodyPr vert="horz" lIns="109728" tIns="109728" rIns="109728" bIns="91440" rtlCol="0" anchor="b">
            <a:normAutofit/>
          </a:bodyPr>
          <a:lstStyle/>
          <a:p>
            <a:pPr algn="ctr"/>
            <a:r>
              <a:rPr lang="en-US" sz="3600" dirty="0"/>
              <a:t>VISUALIZATION</a:t>
            </a:r>
          </a:p>
        </p:txBody>
      </p:sp>
      <p:sp>
        <p:nvSpPr>
          <p:cNvPr id="6" name="Text Placeholder 5">
            <a:extLst>
              <a:ext uri="{FF2B5EF4-FFF2-40B4-BE49-F238E27FC236}">
                <a16:creationId xmlns:a16="http://schemas.microsoft.com/office/drawing/2014/main" id="{0303048E-FED8-900C-D1B9-C7C05A3FC254}"/>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941412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1" name="Picture 40">
            <a:extLst>
              <a:ext uri="{FF2B5EF4-FFF2-40B4-BE49-F238E27FC236}">
                <a16:creationId xmlns:a16="http://schemas.microsoft.com/office/drawing/2014/main" id="{98B068F4-53D7-4F16-4D0E-EA55FAD55B31}"/>
              </a:ext>
            </a:extLst>
          </p:cNvPr>
          <p:cNvPicPr>
            <a:picLocks noChangeAspect="1"/>
          </p:cNvPicPr>
          <p:nvPr/>
        </p:nvPicPr>
        <p:blipFill>
          <a:blip r:embed="rId3"/>
          <a:stretch>
            <a:fillRect/>
          </a:stretch>
        </p:blipFill>
        <p:spPr>
          <a:xfrm>
            <a:off x="0" y="0"/>
            <a:ext cx="12192000" cy="6634480"/>
          </a:xfrm>
          <a:prstGeom prst="rect">
            <a:avLst/>
          </a:prstGeom>
        </p:spPr>
      </p:pic>
    </p:spTree>
    <p:extLst>
      <p:ext uri="{BB962C8B-B14F-4D97-AF65-F5344CB8AC3E}">
        <p14:creationId xmlns:p14="http://schemas.microsoft.com/office/powerpoint/2010/main" val="4065057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4C0A822A-4F67-0530-D996-5C8ED12EEBDF}"/>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4A3D657F-1E4C-F295-E94F-4DDCEAA3CFF6}"/>
              </a:ext>
            </a:extLst>
          </p:cNvPr>
          <p:cNvSpPr>
            <a:spLocks noGrp="1"/>
          </p:cNvSpPr>
          <p:nvPr>
            <p:ph type="ctrTitle"/>
          </p:nvPr>
        </p:nvSpPr>
        <p:spPr/>
        <p:txBody>
          <a:bodyPr vert="horz" lIns="109728" tIns="109728" rIns="109728" bIns="91440" rtlCol="0" anchor="b">
            <a:normAutofit/>
          </a:bodyPr>
          <a:lstStyle/>
          <a:p>
            <a:pPr algn="ctr"/>
            <a:r>
              <a:rPr lang="en-US" sz="3600" dirty="0"/>
              <a:t>TURNOVER ANALYSIS</a:t>
            </a:r>
          </a:p>
        </p:txBody>
      </p:sp>
      <p:sp>
        <p:nvSpPr>
          <p:cNvPr id="6" name="Text Placeholder 5">
            <a:extLst>
              <a:ext uri="{FF2B5EF4-FFF2-40B4-BE49-F238E27FC236}">
                <a16:creationId xmlns:a16="http://schemas.microsoft.com/office/drawing/2014/main" id="{13094821-C5B5-093D-1AF8-43EDC9620CDA}"/>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192661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191CC7-9CF2-71F0-1AD4-791EA9CBAD97}"/>
              </a:ext>
            </a:extLst>
          </p:cNvPr>
          <p:cNvSpPr>
            <a:spLocks noGrp="1"/>
          </p:cNvSpPr>
          <p:nvPr>
            <p:ph sz="quarter" idx="4294967295"/>
          </p:nvPr>
        </p:nvSpPr>
        <p:spPr>
          <a:xfrm>
            <a:off x="258973" y="2621916"/>
            <a:ext cx="4115011" cy="640080"/>
          </a:xfrm>
        </p:spPr>
        <p:txBody>
          <a:bodyPr>
            <a:normAutofit fontScale="77500" lnSpcReduction="20000"/>
          </a:bodyPr>
          <a:lstStyle/>
          <a:p>
            <a:r>
              <a:rPr lang="en-US" sz="1200" dirty="0"/>
              <a:t>The R&amp;D department had the highest turnover count compared to other departments</a:t>
            </a:r>
          </a:p>
        </p:txBody>
      </p:sp>
      <p:pic>
        <p:nvPicPr>
          <p:cNvPr id="5" name="Picture 4">
            <a:extLst>
              <a:ext uri="{FF2B5EF4-FFF2-40B4-BE49-F238E27FC236}">
                <a16:creationId xmlns:a16="http://schemas.microsoft.com/office/drawing/2014/main" id="{37B9DFA6-986E-2583-12BF-4F46795E902D}"/>
              </a:ext>
            </a:extLst>
          </p:cNvPr>
          <p:cNvPicPr>
            <a:picLocks noChangeAspect="1"/>
          </p:cNvPicPr>
          <p:nvPr/>
        </p:nvPicPr>
        <p:blipFill>
          <a:blip r:embed="rId3"/>
          <a:stretch>
            <a:fillRect/>
          </a:stretch>
        </p:blipFill>
        <p:spPr>
          <a:xfrm>
            <a:off x="258972" y="383863"/>
            <a:ext cx="4115011" cy="2121009"/>
          </a:xfrm>
          <a:prstGeom prst="rect">
            <a:avLst/>
          </a:prstGeom>
        </p:spPr>
      </p:pic>
      <p:pic>
        <p:nvPicPr>
          <p:cNvPr id="10" name="Picture 9">
            <a:extLst>
              <a:ext uri="{FF2B5EF4-FFF2-40B4-BE49-F238E27FC236}">
                <a16:creationId xmlns:a16="http://schemas.microsoft.com/office/drawing/2014/main" id="{93B609B5-A40C-B969-BF65-AD864BCD4156}"/>
              </a:ext>
            </a:extLst>
          </p:cNvPr>
          <p:cNvPicPr>
            <a:picLocks noChangeAspect="1"/>
          </p:cNvPicPr>
          <p:nvPr/>
        </p:nvPicPr>
        <p:blipFill>
          <a:blip r:embed="rId4"/>
          <a:stretch>
            <a:fillRect/>
          </a:stretch>
        </p:blipFill>
        <p:spPr>
          <a:xfrm>
            <a:off x="4466379" y="2201491"/>
            <a:ext cx="3259241" cy="2121009"/>
          </a:xfrm>
          <a:prstGeom prst="rect">
            <a:avLst/>
          </a:prstGeom>
        </p:spPr>
      </p:pic>
      <p:sp>
        <p:nvSpPr>
          <p:cNvPr id="13" name="Content Placeholder 2">
            <a:extLst>
              <a:ext uri="{FF2B5EF4-FFF2-40B4-BE49-F238E27FC236}">
                <a16:creationId xmlns:a16="http://schemas.microsoft.com/office/drawing/2014/main" id="{D38FEF03-E3D4-5F03-05DE-EDADDE23A9FE}"/>
              </a:ext>
            </a:extLst>
          </p:cNvPr>
          <p:cNvSpPr txBox="1">
            <a:spLocks/>
          </p:cNvSpPr>
          <p:nvPr/>
        </p:nvSpPr>
        <p:spPr>
          <a:xfrm>
            <a:off x="195473" y="5834057"/>
            <a:ext cx="4115011" cy="640080"/>
          </a:xfrm>
          <a:prstGeom prst="rect">
            <a:avLst/>
          </a:prstGeom>
        </p:spPr>
        <p:txBody>
          <a:bodyPr vert="horz" lIns="109728" tIns="109728" rIns="109728" bIns="91440" rtlCol="0" anchor="ctr">
            <a:normAutofit/>
          </a:bodyPr>
          <a:lst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r>
              <a:rPr lang="en-US" sz="900" dirty="0"/>
              <a:t>Most of the employees that left were laboratory technicians</a:t>
            </a:r>
          </a:p>
        </p:txBody>
      </p:sp>
      <p:sp>
        <p:nvSpPr>
          <p:cNvPr id="14" name="Content Placeholder 2">
            <a:extLst>
              <a:ext uri="{FF2B5EF4-FFF2-40B4-BE49-F238E27FC236}">
                <a16:creationId xmlns:a16="http://schemas.microsoft.com/office/drawing/2014/main" id="{179C47EF-D293-415F-268A-C0CD06BAA7CD}"/>
              </a:ext>
            </a:extLst>
          </p:cNvPr>
          <p:cNvSpPr txBox="1">
            <a:spLocks/>
          </p:cNvSpPr>
          <p:nvPr/>
        </p:nvSpPr>
        <p:spPr>
          <a:xfrm>
            <a:off x="7868812" y="5834057"/>
            <a:ext cx="4115011" cy="640080"/>
          </a:xfrm>
          <a:prstGeom prst="rect">
            <a:avLst/>
          </a:prstGeom>
        </p:spPr>
        <p:txBody>
          <a:bodyPr vert="horz" lIns="109728" tIns="109728" rIns="109728" bIns="91440" rtlCol="0" anchor="ctr">
            <a:normAutofit/>
          </a:bodyPr>
          <a:lst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r>
              <a:rPr lang="en-US" sz="900" dirty="0"/>
              <a:t>Most employees that left were staffed in entry-level positions or were at the early career level</a:t>
            </a:r>
          </a:p>
        </p:txBody>
      </p:sp>
      <p:pic>
        <p:nvPicPr>
          <p:cNvPr id="16" name="Picture 15">
            <a:extLst>
              <a:ext uri="{FF2B5EF4-FFF2-40B4-BE49-F238E27FC236}">
                <a16:creationId xmlns:a16="http://schemas.microsoft.com/office/drawing/2014/main" id="{0EB2AE32-2782-1E85-BFEB-0D4E284E26D6}"/>
              </a:ext>
            </a:extLst>
          </p:cNvPr>
          <p:cNvPicPr>
            <a:picLocks noChangeAspect="1"/>
          </p:cNvPicPr>
          <p:nvPr/>
        </p:nvPicPr>
        <p:blipFill>
          <a:blip r:embed="rId5"/>
          <a:stretch>
            <a:fillRect/>
          </a:stretch>
        </p:blipFill>
        <p:spPr>
          <a:xfrm>
            <a:off x="7868812" y="383863"/>
            <a:ext cx="4140413" cy="2121009"/>
          </a:xfrm>
          <a:prstGeom prst="rect">
            <a:avLst/>
          </a:prstGeom>
        </p:spPr>
      </p:pic>
      <p:pic>
        <p:nvPicPr>
          <p:cNvPr id="18" name="Picture 17">
            <a:extLst>
              <a:ext uri="{FF2B5EF4-FFF2-40B4-BE49-F238E27FC236}">
                <a16:creationId xmlns:a16="http://schemas.microsoft.com/office/drawing/2014/main" id="{F07884FD-7060-FE80-4D7F-4EDA96FCBF47}"/>
              </a:ext>
            </a:extLst>
          </p:cNvPr>
          <p:cNvPicPr>
            <a:picLocks noChangeAspect="1"/>
          </p:cNvPicPr>
          <p:nvPr/>
        </p:nvPicPr>
        <p:blipFill>
          <a:blip r:embed="rId6"/>
          <a:stretch>
            <a:fillRect/>
          </a:stretch>
        </p:blipFill>
        <p:spPr>
          <a:xfrm>
            <a:off x="7868812" y="3535239"/>
            <a:ext cx="4140413" cy="2298818"/>
          </a:xfrm>
          <a:prstGeom prst="rect">
            <a:avLst/>
          </a:prstGeom>
        </p:spPr>
      </p:pic>
      <p:pic>
        <p:nvPicPr>
          <p:cNvPr id="20" name="Picture 19">
            <a:extLst>
              <a:ext uri="{FF2B5EF4-FFF2-40B4-BE49-F238E27FC236}">
                <a16:creationId xmlns:a16="http://schemas.microsoft.com/office/drawing/2014/main" id="{ACD2143F-F063-6EA7-60EF-9DD635ED3BAA}"/>
              </a:ext>
            </a:extLst>
          </p:cNvPr>
          <p:cNvPicPr>
            <a:picLocks noChangeAspect="1"/>
          </p:cNvPicPr>
          <p:nvPr/>
        </p:nvPicPr>
        <p:blipFill>
          <a:blip r:embed="rId7"/>
          <a:stretch>
            <a:fillRect/>
          </a:stretch>
        </p:blipFill>
        <p:spPr>
          <a:xfrm>
            <a:off x="258971" y="3370201"/>
            <a:ext cx="4115012" cy="2387723"/>
          </a:xfrm>
          <a:prstGeom prst="rect">
            <a:avLst/>
          </a:prstGeom>
        </p:spPr>
      </p:pic>
    </p:spTree>
    <p:extLst>
      <p:ext uri="{BB962C8B-B14F-4D97-AF65-F5344CB8AC3E}">
        <p14:creationId xmlns:p14="http://schemas.microsoft.com/office/powerpoint/2010/main" val="2394014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36CB7C-7E12-DE73-A330-5C1D219B487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107A52-5009-65A6-C2FA-90DB4DF037FC}"/>
              </a:ext>
            </a:extLst>
          </p:cNvPr>
          <p:cNvSpPr>
            <a:spLocks noGrp="1"/>
          </p:cNvSpPr>
          <p:nvPr>
            <p:ph sz="quarter" idx="4294967295"/>
          </p:nvPr>
        </p:nvSpPr>
        <p:spPr>
          <a:xfrm>
            <a:off x="774486" y="2432269"/>
            <a:ext cx="4115011" cy="640080"/>
          </a:xfrm>
        </p:spPr>
        <p:txBody>
          <a:bodyPr>
            <a:normAutofit/>
          </a:bodyPr>
          <a:lstStyle/>
          <a:p>
            <a:r>
              <a:rPr lang="en-US" sz="900" dirty="0"/>
              <a:t>Employees on a low monthly income level were mostly the ones to leave the firm</a:t>
            </a:r>
          </a:p>
        </p:txBody>
      </p:sp>
      <p:sp>
        <p:nvSpPr>
          <p:cNvPr id="13" name="Content Placeholder 2">
            <a:extLst>
              <a:ext uri="{FF2B5EF4-FFF2-40B4-BE49-F238E27FC236}">
                <a16:creationId xmlns:a16="http://schemas.microsoft.com/office/drawing/2014/main" id="{6A4EE710-CB5B-AA09-3E9A-3E26ED0D6543}"/>
              </a:ext>
            </a:extLst>
          </p:cNvPr>
          <p:cNvSpPr txBox="1">
            <a:spLocks/>
          </p:cNvSpPr>
          <p:nvPr/>
        </p:nvSpPr>
        <p:spPr>
          <a:xfrm>
            <a:off x="6096000" y="2679063"/>
            <a:ext cx="4115011" cy="1239520"/>
          </a:xfrm>
          <a:prstGeom prst="rect">
            <a:avLst/>
          </a:prstGeom>
        </p:spPr>
        <p:txBody>
          <a:bodyPr vert="horz" lIns="109728" tIns="109728" rIns="109728" bIns="91440" rtlCol="0" anchor="ctr">
            <a:normAutofit fontScale="85000" lnSpcReduction="20000"/>
          </a:bodyPr>
          <a:lst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r>
              <a:rPr lang="en-US" sz="900" dirty="0"/>
              <a:t>Neither commute distance nor travel frequency were factors contributing to high employee attrition as one would expect.</a:t>
            </a:r>
          </a:p>
          <a:p>
            <a:r>
              <a:rPr lang="en-US" sz="900" dirty="0"/>
              <a:t>Even employees with a decent work life balance still chose to leave. Perhaps for greener pastures elsewhere or due to other factors.</a:t>
            </a:r>
          </a:p>
          <a:p>
            <a:endParaRPr lang="en-US" sz="900" dirty="0"/>
          </a:p>
        </p:txBody>
      </p:sp>
      <p:sp>
        <p:nvSpPr>
          <p:cNvPr id="14" name="Content Placeholder 2">
            <a:extLst>
              <a:ext uri="{FF2B5EF4-FFF2-40B4-BE49-F238E27FC236}">
                <a16:creationId xmlns:a16="http://schemas.microsoft.com/office/drawing/2014/main" id="{5B6C9180-F3E6-FE9C-532E-113474A3742C}"/>
              </a:ext>
            </a:extLst>
          </p:cNvPr>
          <p:cNvSpPr txBox="1">
            <a:spLocks/>
          </p:cNvSpPr>
          <p:nvPr/>
        </p:nvSpPr>
        <p:spPr>
          <a:xfrm>
            <a:off x="6965840" y="4790976"/>
            <a:ext cx="4115011" cy="640080"/>
          </a:xfrm>
          <a:prstGeom prst="rect">
            <a:avLst/>
          </a:prstGeom>
        </p:spPr>
        <p:txBody>
          <a:bodyPr vert="horz" lIns="109728" tIns="109728" rIns="109728" bIns="91440" rtlCol="0" anchor="ctr">
            <a:normAutofit/>
          </a:bodyPr>
          <a:lst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endParaRPr lang="en-US" sz="900" dirty="0"/>
          </a:p>
        </p:txBody>
      </p:sp>
      <p:pic>
        <p:nvPicPr>
          <p:cNvPr id="6" name="Picture 5">
            <a:extLst>
              <a:ext uri="{FF2B5EF4-FFF2-40B4-BE49-F238E27FC236}">
                <a16:creationId xmlns:a16="http://schemas.microsoft.com/office/drawing/2014/main" id="{FC7582F7-B504-E369-CFC9-E8638DCB2736}"/>
              </a:ext>
            </a:extLst>
          </p:cNvPr>
          <p:cNvPicPr>
            <a:picLocks noChangeAspect="1"/>
          </p:cNvPicPr>
          <p:nvPr/>
        </p:nvPicPr>
        <p:blipFill>
          <a:blip r:embed="rId3"/>
          <a:stretch>
            <a:fillRect/>
          </a:stretch>
        </p:blipFill>
        <p:spPr>
          <a:xfrm>
            <a:off x="812587" y="163838"/>
            <a:ext cx="4076910" cy="2216264"/>
          </a:xfrm>
          <a:prstGeom prst="rect">
            <a:avLst/>
          </a:prstGeom>
        </p:spPr>
      </p:pic>
      <p:pic>
        <p:nvPicPr>
          <p:cNvPr id="15" name="Picture 14">
            <a:extLst>
              <a:ext uri="{FF2B5EF4-FFF2-40B4-BE49-F238E27FC236}">
                <a16:creationId xmlns:a16="http://schemas.microsoft.com/office/drawing/2014/main" id="{5A0F26BB-F520-55DF-64C6-ADC97FBDF9C5}"/>
              </a:ext>
            </a:extLst>
          </p:cNvPr>
          <p:cNvPicPr>
            <a:picLocks noChangeAspect="1"/>
          </p:cNvPicPr>
          <p:nvPr/>
        </p:nvPicPr>
        <p:blipFill>
          <a:blip r:embed="rId4"/>
          <a:stretch>
            <a:fillRect/>
          </a:stretch>
        </p:blipFill>
        <p:spPr>
          <a:xfrm>
            <a:off x="774485" y="3930553"/>
            <a:ext cx="4115011" cy="2439767"/>
          </a:xfrm>
          <a:prstGeom prst="rect">
            <a:avLst/>
          </a:prstGeom>
        </p:spPr>
      </p:pic>
      <p:pic>
        <p:nvPicPr>
          <p:cNvPr id="19" name="Picture 18">
            <a:extLst>
              <a:ext uri="{FF2B5EF4-FFF2-40B4-BE49-F238E27FC236}">
                <a16:creationId xmlns:a16="http://schemas.microsoft.com/office/drawing/2014/main" id="{08456A4F-2C02-3A4B-5B80-82B18E30F52D}"/>
              </a:ext>
            </a:extLst>
          </p:cNvPr>
          <p:cNvPicPr>
            <a:picLocks noChangeAspect="1"/>
          </p:cNvPicPr>
          <p:nvPr/>
        </p:nvPicPr>
        <p:blipFill>
          <a:blip r:embed="rId5"/>
          <a:stretch>
            <a:fillRect/>
          </a:stretch>
        </p:blipFill>
        <p:spPr>
          <a:xfrm>
            <a:off x="6189873" y="163838"/>
            <a:ext cx="4366367" cy="2268431"/>
          </a:xfrm>
          <a:prstGeom prst="rect">
            <a:avLst/>
          </a:prstGeom>
        </p:spPr>
      </p:pic>
      <p:pic>
        <p:nvPicPr>
          <p:cNvPr id="22" name="Picture 21">
            <a:extLst>
              <a:ext uri="{FF2B5EF4-FFF2-40B4-BE49-F238E27FC236}">
                <a16:creationId xmlns:a16="http://schemas.microsoft.com/office/drawing/2014/main" id="{FBCD4872-A3B3-EEAF-1C4F-4C55E5AA7AA1}"/>
              </a:ext>
            </a:extLst>
          </p:cNvPr>
          <p:cNvPicPr>
            <a:picLocks noChangeAspect="1"/>
          </p:cNvPicPr>
          <p:nvPr/>
        </p:nvPicPr>
        <p:blipFill>
          <a:blip r:embed="rId6"/>
          <a:stretch>
            <a:fillRect/>
          </a:stretch>
        </p:blipFill>
        <p:spPr>
          <a:xfrm>
            <a:off x="6189873" y="3924422"/>
            <a:ext cx="4366367" cy="2368672"/>
          </a:xfrm>
          <a:prstGeom prst="rect">
            <a:avLst/>
          </a:prstGeom>
        </p:spPr>
      </p:pic>
    </p:spTree>
    <p:extLst>
      <p:ext uri="{BB962C8B-B14F-4D97-AF65-F5344CB8AC3E}">
        <p14:creationId xmlns:p14="http://schemas.microsoft.com/office/powerpoint/2010/main" val="2233703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30E0F-10C6-298A-C347-E831FFF4ECB8}"/>
              </a:ext>
            </a:extLst>
          </p:cNvPr>
          <p:cNvSpPr>
            <a:spLocks noGrp="1"/>
          </p:cNvSpPr>
          <p:nvPr>
            <p:ph type="title"/>
          </p:nvPr>
        </p:nvSpPr>
        <p:spPr/>
        <p:txBody>
          <a:bodyPr/>
          <a:lstStyle/>
          <a:p>
            <a:r>
              <a:rPr lang="en-US" dirty="0"/>
              <a:t>Final tips &amp; takeaways</a:t>
            </a:r>
          </a:p>
        </p:txBody>
      </p:sp>
      <p:sp>
        <p:nvSpPr>
          <p:cNvPr id="3" name="Content Placeholder 2">
            <a:extLst>
              <a:ext uri="{FF2B5EF4-FFF2-40B4-BE49-F238E27FC236}">
                <a16:creationId xmlns:a16="http://schemas.microsoft.com/office/drawing/2014/main" id="{41191CC7-9CF2-71F0-1AD4-791EA9CBAD97}"/>
              </a:ext>
            </a:extLst>
          </p:cNvPr>
          <p:cNvSpPr>
            <a:spLocks noGrp="1"/>
          </p:cNvSpPr>
          <p:nvPr>
            <p:ph sz="quarter" idx="14"/>
          </p:nvPr>
        </p:nvSpPr>
        <p:spPr>
          <a:xfrm>
            <a:off x="648934" y="1646102"/>
            <a:ext cx="11238265" cy="4160520"/>
          </a:xfrm>
        </p:spPr>
        <p:txBody>
          <a:bodyPr>
            <a:normAutofit/>
          </a:bodyPr>
          <a:lstStyle/>
          <a:p>
            <a:r>
              <a:rPr lang="en-US" sz="1200" dirty="0"/>
              <a:t>To improve employee attrition, I recommend implementing these strategies:</a:t>
            </a:r>
          </a:p>
          <a:p>
            <a:pPr marL="171450" indent="-171450">
              <a:buFont typeface="Arial" panose="020B0604020202020204" pitchFamily="34" charset="0"/>
              <a:buChar char="•"/>
            </a:pPr>
            <a:r>
              <a:rPr lang="en-US" sz="1200" dirty="0"/>
              <a:t>Create a solid onboarding process that ensures new hires feel adequately supported and integrated into the organizational culture from day one.</a:t>
            </a:r>
          </a:p>
          <a:p>
            <a:pPr marL="171450" indent="-171450">
              <a:buFont typeface="Arial" panose="020B0604020202020204" pitchFamily="34" charset="0"/>
              <a:buChar char="•"/>
            </a:pPr>
            <a:r>
              <a:rPr lang="en-US" sz="1200" dirty="0"/>
              <a:t>Conduct exit interviews to identify trends and act on prominent issues that force employees to leave.</a:t>
            </a:r>
          </a:p>
          <a:p>
            <a:pPr marL="171450" indent="-171450">
              <a:buFont typeface="Arial" panose="020B0604020202020204" pitchFamily="34" charset="0"/>
              <a:buChar char="•"/>
            </a:pPr>
            <a:r>
              <a:rPr lang="en-US" sz="1200" dirty="0"/>
              <a:t>Review salaries regularly and offer benefits that align with employee needs, such as healthcare, retirement plans, paid leave, etc.</a:t>
            </a:r>
          </a:p>
          <a:p>
            <a:pPr marL="171450" indent="-171450">
              <a:buFont typeface="Arial" panose="020B0604020202020204" pitchFamily="34" charset="0"/>
              <a:buChar char="•"/>
            </a:pPr>
            <a:r>
              <a:rPr lang="en-US" sz="1200" dirty="0"/>
              <a:t>Provide training, mentorship, and a clear pathway for advancement to convince employees (especially those at the early career stage) that their professional growth is a priority.</a:t>
            </a:r>
          </a:p>
          <a:p>
            <a:pPr marL="171450" indent="-171450">
              <a:buFont typeface="Arial" panose="020B0604020202020204" pitchFamily="34" charset="0"/>
              <a:buChar char="•"/>
            </a:pPr>
            <a:r>
              <a:rPr lang="en-US" sz="1200" dirty="0"/>
              <a:t>Finally, invest in enhancing employee engagement via recognition programs, team-building activities, and regular feedback from management/senior employees.</a:t>
            </a:r>
          </a:p>
          <a:p>
            <a:endParaRPr lang="en-US" sz="1700" dirty="0"/>
          </a:p>
          <a:p>
            <a:pPr marL="171450" indent="-171450">
              <a:buFont typeface="Arial" panose="020B0604020202020204" pitchFamily="34" charset="0"/>
              <a:buChar char="•"/>
            </a:pPr>
            <a:endParaRPr lang="en-US" sz="1700" dirty="0"/>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endParaRPr lang="en-US" sz="1200" dirty="0"/>
          </a:p>
          <a:p>
            <a:endParaRPr lang="en-US" dirty="0"/>
          </a:p>
        </p:txBody>
      </p:sp>
      <p:sp>
        <p:nvSpPr>
          <p:cNvPr id="7" name="Content Placeholder 6">
            <a:extLst>
              <a:ext uri="{FF2B5EF4-FFF2-40B4-BE49-F238E27FC236}">
                <a16:creationId xmlns:a16="http://schemas.microsoft.com/office/drawing/2014/main" id="{7078F1DC-7EF8-5514-E97B-D47663F284D3}"/>
              </a:ext>
            </a:extLst>
          </p:cNvPr>
          <p:cNvSpPr>
            <a:spLocks noGrp="1"/>
          </p:cNvSpPr>
          <p:nvPr>
            <p:ph sz="quarter" idx="19"/>
          </p:nvPr>
        </p:nvSpPr>
        <p:spPr>
          <a:xfrm>
            <a:off x="873760" y="6858000"/>
            <a:ext cx="6863403" cy="4160520"/>
          </a:xfrm>
        </p:spPr>
        <p:txBody>
          <a:bodyPr>
            <a:normAutofit lnSpcReduction="10000"/>
          </a:bodyPr>
          <a:lstStyle/>
          <a:p>
            <a:r>
              <a:rPr lang="en-US" dirty="0"/>
              <a:t>Consistent rehearsal</a:t>
            </a:r>
          </a:p>
          <a:p>
            <a:pPr lvl="1"/>
            <a:r>
              <a:rPr lang="en-US" dirty="0"/>
              <a:t>Strengthen your familiarity</a:t>
            </a:r>
          </a:p>
          <a:p>
            <a:r>
              <a:rPr lang="en-US" dirty="0"/>
              <a:t>Refine delivery style</a:t>
            </a:r>
          </a:p>
          <a:p>
            <a:pPr lvl="1"/>
            <a:r>
              <a:rPr lang="en-US" dirty="0"/>
              <a:t>Pacing, tone, and emphasis</a:t>
            </a:r>
          </a:p>
          <a:p>
            <a:r>
              <a:rPr lang="en-US" dirty="0"/>
              <a:t>Timing and transitions</a:t>
            </a:r>
          </a:p>
          <a:p>
            <a:pPr lvl="1"/>
            <a:r>
              <a:rPr lang="en-US" dirty="0"/>
              <a:t>Aim for seamless, professional delivery</a:t>
            </a:r>
          </a:p>
          <a:p>
            <a:r>
              <a:rPr lang="en-US" dirty="0"/>
              <a:t>Practice audience</a:t>
            </a:r>
          </a:p>
          <a:p>
            <a:pPr lvl="1"/>
            <a:r>
              <a:rPr lang="en-US" dirty="0"/>
              <a:t>Enlist colleagues to listen &amp; provide feedback</a:t>
            </a:r>
          </a:p>
          <a:p>
            <a:endParaRPr lang="en-US" dirty="0"/>
          </a:p>
          <a:p>
            <a:endParaRPr lang="en-US" dirty="0"/>
          </a:p>
        </p:txBody>
      </p:sp>
    </p:spTree>
    <p:extLst>
      <p:ext uri="{BB962C8B-B14F-4D97-AF65-F5344CB8AC3E}">
        <p14:creationId xmlns:p14="http://schemas.microsoft.com/office/powerpoint/2010/main" val="41532470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786F82F-1B47-46ED-8EAE-53EF71E59E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F1BAF6F-6275-4646-9C59-331B29B9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Rectangle 36">
            <a:extLst>
              <a:ext uri="{FF2B5EF4-FFF2-40B4-BE49-F238E27FC236}">
                <a16:creationId xmlns:a16="http://schemas.microsoft.com/office/drawing/2014/main" id="{C3B59E90-C2E6-4C7B-B62A-9A39E4D13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41B2979-9B0F-4F3C-A912-A0A5339D7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16940"/>
            <a:ext cx="1000102" cy="4224461"/>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0D88D065-482C-41CF-99A2-50EFB1B94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1626" y="1616940"/>
            <a:ext cx="11190374" cy="418256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664081DB-1923-4878-AB15-AD54F35A1DC7}"/>
              </a:ext>
            </a:extLst>
          </p:cNvPr>
          <p:cNvSpPr>
            <a:spLocks noGrp="1"/>
          </p:cNvSpPr>
          <p:nvPr>
            <p:ph type="title"/>
          </p:nvPr>
        </p:nvSpPr>
        <p:spPr>
          <a:xfrm>
            <a:off x="1668219" y="1910866"/>
            <a:ext cx="5408670" cy="1054972"/>
          </a:xfrm>
        </p:spPr>
        <p:txBody>
          <a:bodyPr vert="horz" lIns="109728" tIns="109728" rIns="109728" bIns="91440" rtlCol="0" anchor="ctr">
            <a:normAutofit/>
          </a:bodyPr>
          <a:lstStyle/>
          <a:p>
            <a:pPr>
              <a:lnSpc>
                <a:spcPct val="150000"/>
              </a:lnSpc>
            </a:pPr>
            <a:r>
              <a:rPr lang="en-US">
                <a:solidFill>
                  <a:schemeClr val="tx1">
                    <a:lumMod val="75000"/>
                    <a:lumOff val="25000"/>
                  </a:schemeClr>
                </a:solidFill>
              </a:rPr>
              <a:t>THANK YOU</a:t>
            </a:r>
          </a:p>
        </p:txBody>
      </p:sp>
      <p:sp>
        <p:nvSpPr>
          <p:cNvPr id="43" name="Rectangle 42">
            <a:extLst>
              <a:ext uri="{FF2B5EF4-FFF2-40B4-BE49-F238E27FC236}">
                <a16:creationId xmlns:a16="http://schemas.microsoft.com/office/drawing/2014/main" id="{E0B15B07-5DFC-49A7-83E7-33AE560DDD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89632" y="3669992"/>
            <a:ext cx="4224528"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23E1A6E1-A101-407D-9872-0506425C7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974" y="0"/>
            <a:ext cx="4667026" cy="16316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E49E4F89-BD43-4E3D-88E8-6C7E8AA9F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157405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5755816F-F516-477A-8EF2-D8CA20267590}"/>
              </a:ext>
            </a:extLst>
          </p:cNvPr>
          <p:cNvSpPr>
            <a:spLocks noGrp="1"/>
          </p:cNvSpPr>
          <p:nvPr>
            <p:ph idx="1"/>
          </p:nvPr>
        </p:nvSpPr>
        <p:spPr>
          <a:xfrm>
            <a:off x="1668219" y="3302060"/>
            <a:ext cx="5426595" cy="2483379"/>
          </a:xfrm>
        </p:spPr>
        <p:txBody>
          <a:bodyPr vert="horz" lIns="109728" tIns="109728" rIns="109728" bIns="91440" rtlCol="0" anchor="t">
            <a:normAutofit/>
          </a:bodyPr>
          <a:lstStyle/>
          <a:p>
            <a:pPr>
              <a:lnSpc>
                <a:spcPct val="140000"/>
              </a:lnSpc>
            </a:pPr>
            <a:r>
              <a:rPr lang="en-US" dirty="0"/>
              <a:t>David-Praise Ebiringa, MPH, MSM</a:t>
            </a:r>
          </a:p>
          <a:p>
            <a:pPr>
              <a:lnSpc>
                <a:spcPct val="140000"/>
              </a:lnSpc>
            </a:pPr>
            <a:r>
              <a:rPr lang="en-US" dirty="0"/>
              <a:t>LinkedIn: </a:t>
            </a:r>
            <a:r>
              <a:rPr lang="en-US" dirty="0">
                <a:hlinkClick r:id="rId3"/>
              </a:rPr>
              <a:t>Click Here</a:t>
            </a:r>
            <a:endParaRPr lang="en-US" dirty="0"/>
          </a:p>
        </p:txBody>
      </p:sp>
      <p:pic>
        <p:nvPicPr>
          <p:cNvPr id="2" name="Picture 1" descr="A person holding a sign&#10;&#10;AI-generated content may be incorrect.">
            <a:extLst>
              <a:ext uri="{FF2B5EF4-FFF2-40B4-BE49-F238E27FC236}">
                <a16:creationId xmlns:a16="http://schemas.microsoft.com/office/drawing/2014/main" id="{CCBA26E9-F708-91C3-5E98-03832B8B7457}"/>
              </a:ext>
            </a:extLst>
          </p:cNvPr>
          <p:cNvPicPr>
            <a:picLocks noChangeAspect="1"/>
          </p:cNvPicPr>
          <p:nvPr/>
        </p:nvPicPr>
        <p:blipFill>
          <a:blip r:embed="rId4"/>
          <a:stretch>
            <a:fillRect/>
          </a:stretch>
        </p:blipFill>
        <p:spPr>
          <a:xfrm>
            <a:off x="8034745" y="2132064"/>
            <a:ext cx="3668998" cy="3181828"/>
          </a:xfrm>
          <a:prstGeom prst="rect">
            <a:avLst/>
          </a:prstGeom>
        </p:spPr>
      </p:pic>
      <p:sp>
        <p:nvSpPr>
          <p:cNvPr id="49" name="Rectangle 48">
            <a:extLst>
              <a:ext uri="{FF2B5EF4-FFF2-40B4-BE49-F238E27FC236}">
                <a16:creationId xmlns:a16="http://schemas.microsoft.com/office/drawing/2014/main" id="{71153701-84AC-48F8-BF95-FD091301A0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842394"/>
            <a:ext cx="7498081" cy="1009249"/>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025FF1E9-6522-482B-A20C-EA7AF7CAA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98080"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760CEDF7-1225-4242-8C30-EA518372A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5799506"/>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8203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786F82F-1B47-46ED-8EAE-53EF71E59E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F1BAF6F-6275-4646-9C59-331B29B9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BCF4857D-F003-4CA1-82AB-00900B100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6072" cy="18040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person pointing at a white board&#10;&#10;AI-generated content may be incorrect.">
            <a:extLst>
              <a:ext uri="{FF2B5EF4-FFF2-40B4-BE49-F238E27FC236}">
                <a16:creationId xmlns:a16="http://schemas.microsoft.com/office/drawing/2014/main" id="{F6513A34-76BF-B211-3994-4C57E7C91DD6}"/>
              </a:ext>
            </a:extLst>
          </p:cNvPr>
          <p:cNvPicPr>
            <a:picLocks noChangeAspect="1"/>
          </p:cNvPicPr>
          <p:nvPr/>
        </p:nvPicPr>
        <p:blipFill>
          <a:blip r:embed="rId3"/>
          <a:srcRect l="3756" r="15947" b="-1"/>
          <a:stretch/>
        </p:blipFill>
        <p:spPr>
          <a:xfrm>
            <a:off x="20" y="1804072"/>
            <a:ext cx="4458058" cy="4349801"/>
          </a:xfrm>
          <a:prstGeom prst="rect">
            <a:avLst/>
          </a:prstGeom>
        </p:spPr>
      </p:pic>
      <p:sp>
        <p:nvSpPr>
          <p:cNvPr id="18" name="Rectangle 17">
            <a:extLst>
              <a:ext uri="{FF2B5EF4-FFF2-40B4-BE49-F238E27FC236}">
                <a16:creationId xmlns:a16="http://schemas.microsoft.com/office/drawing/2014/main" id="{79855050-A75B-4DD0-9B56-8B1C7722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26076" y="0"/>
            <a:ext cx="7765922" cy="616761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FFDE6B89-9484-4E50-8387-C55E031D8549}"/>
              </a:ext>
            </a:extLst>
          </p:cNvPr>
          <p:cNvSpPr>
            <a:spLocks noGrp="1"/>
          </p:cNvSpPr>
          <p:nvPr>
            <p:ph type="title"/>
          </p:nvPr>
        </p:nvSpPr>
        <p:spPr>
          <a:xfrm>
            <a:off x="4794634" y="332450"/>
            <a:ext cx="6754447" cy="1471622"/>
          </a:xfrm>
        </p:spPr>
        <p:txBody>
          <a:bodyPr vert="horz" lIns="109728" tIns="109728" rIns="109728" bIns="91440" rtlCol="0" anchor="b">
            <a:normAutofit/>
          </a:bodyPr>
          <a:lstStyle/>
          <a:p>
            <a:pPr>
              <a:lnSpc>
                <a:spcPct val="150000"/>
              </a:lnSpc>
            </a:pPr>
            <a:r>
              <a:rPr lang="en-US" sz="3600"/>
              <a:t>Agenda</a:t>
            </a:r>
          </a:p>
        </p:txBody>
      </p:sp>
      <p:sp>
        <p:nvSpPr>
          <p:cNvPr id="20" name="Rectangle 19">
            <a:extLst>
              <a:ext uri="{FF2B5EF4-FFF2-40B4-BE49-F238E27FC236}">
                <a16:creationId xmlns:a16="http://schemas.microsoft.com/office/drawing/2014/main" id="{5E6738EB-6FF0-4AF9-8462-57F4494B8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753806"/>
            <a:ext cx="4425696"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30EB58E2-A9A0-481A-8B5B-381B836CE40B}"/>
              </a:ext>
            </a:extLst>
          </p:cNvPr>
          <p:cNvSpPr>
            <a:spLocks noGrp="1"/>
          </p:cNvSpPr>
          <p:nvPr>
            <p:ph sz="quarter" idx="14"/>
          </p:nvPr>
        </p:nvSpPr>
        <p:spPr>
          <a:xfrm>
            <a:off x="4794637" y="1940001"/>
            <a:ext cx="6754446" cy="3834594"/>
          </a:xfrm>
        </p:spPr>
        <p:txBody>
          <a:bodyPr vert="horz" lIns="109728" tIns="109728" rIns="109728" bIns="91440" rtlCol="0" anchor="t">
            <a:normAutofit/>
          </a:bodyPr>
          <a:lstStyle/>
          <a:p>
            <a:pPr>
              <a:lnSpc>
                <a:spcPct val="130000"/>
              </a:lnSpc>
            </a:pPr>
            <a:r>
              <a:rPr lang="en-US" sz="1400"/>
              <a:t>Introduction</a:t>
            </a:r>
          </a:p>
          <a:p>
            <a:pPr>
              <a:lnSpc>
                <a:spcPct val="130000"/>
              </a:lnSpc>
            </a:pPr>
            <a:r>
              <a:rPr lang="en-US" sz="1400"/>
              <a:t>Problem Statement</a:t>
            </a:r>
          </a:p>
          <a:p>
            <a:pPr>
              <a:lnSpc>
                <a:spcPct val="130000"/>
              </a:lnSpc>
            </a:pPr>
            <a:r>
              <a:rPr lang="en-US" sz="1400"/>
              <a:t>Process Workflow</a:t>
            </a:r>
          </a:p>
          <a:p>
            <a:pPr>
              <a:lnSpc>
                <a:spcPct val="130000"/>
              </a:lnSpc>
            </a:pPr>
            <a:r>
              <a:rPr lang="en-US" sz="1400"/>
              <a:t>Unclean Data</a:t>
            </a:r>
          </a:p>
          <a:p>
            <a:pPr>
              <a:lnSpc>
                <a:spcPct val="130000"/>
              </a:lnSpc>
            </a:pPr>
            <a:r>
              <a:rPr lang="en-US" sz="1400"/>
              <a:t>Cleaned Data</a:t>
            </a:r>
          </a:p>
          <a:p>
            <a:pPr>
              <a:lnSpc>
                <a:spcPct val="130000"/>
              </a:lnSpc>
            </a:pPr>
            <a:r>
              <a:rPr lang="en-US" sz="1400"/>
              <a:t>Analysis &amp; Insights</a:t>
            </a:r>
          </a:p>
          <a:p>
            <a:pPr>
              <a:lnSpc>
                <a:spcPct val="130000"/>
              </a:lnSpc>
            </a:pPr>
            <a:r>
              <a:rPr lang="en-US" sz="1400"/>
              <a:t>Visualization</a:t>
            </a:r>
          </a:p>
          <a:p>
            <a:pPr>
              <a:lnSpc>
                <a:spcPct val="130000"/>
              </a:lnSpc>
            </a:pPr>
            <a:r>
              <a:rPr lang="en-US" sz="1400"/>
              <a:t>Final tips &amp; takeaways</a:t>
            </a:r>
          </a:p>
        </p:txBody>
      </p:sp>
      <p:sp>
        <p:nvSpPr>
          <p:cNvPr id="22" name="Rectangle 21">
            <a:extLst>
              <a:ext uri="{FF2B5EF4-FFF2-40B4-BE49-F238E27FC236}">
                <a16:creationId xmlns:a16="http://schemas.microsoft.com/office/drawing/2014/main" id="{DB791336-FCAA-4174-9303-B3F37486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49" y="6167615"/>
            <a:ext cx="12192001"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A212158-300D-44D0-9CCE-472C3F669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0942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88521F4-D44A-42C5-9BDB-5CA255540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4070"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8299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24E26BDA-E7B0-D92F-19D7-0C6DE3FDFC10}"/>
              </a:ext>
            </a:extLst>
          </p:cNvPr>
          <p:cNvSpPr>
            <a:spLocks noGrp="1"/>
          </p:cNvSpPr>
          <p:nvPr>
            <p:ph type="title"/>
          </p:nvPr>
        </p:nvSpPr>
        <p:spPr>
          <a:xfrm>
            <a:off x="1535371" y="1044054"/>
            <a:ext cx="10013709" cy="1030360"/>
          </a:xfrm>
        </p:spPr>
        <p:txBody>
          <a:bodyPr vert="horz" lIns="109728" tIns="109728" rIns="109728" bIns="91440" rtlCol="0" anchor="ctr">
            <a:normAutofit/>
          </a:bodyPr>
          <a:lstStyle/>
          <a:p>
            <a:r>
              <a:rPr lang="en-US" dirty="0">
                <a:solidFill>
                  <a:schemeClr val="bg1"/>
                </a:solidFill>
              </a:rPr>
              <a:t>INTRODUCTION</a:t>
            </a:r>
          </a:p>
        </p:txBody>
      </p:sp>
      <p:sp>
        <p:nvSpPr>
          <p:cNvPr id="18" name="Rectangle 17">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2CD07C18-78D7-BE9D-0CCA-4C47CEF82534}"/>
              </a:ext>
            </a:extLst>
          </p:cNvPr>
          <p:cNvSpPr>
            <a:spLocks noGrp="1"/>
          </p:cNvSpPr>
          <p:nvPr>
            <p:ph idx="1"/>
          </p:nvPr>
        </p:nvSpPr>
        <p:spPr>
          <a:xfrm>
            <a:off x="1535371" y="2702257"/>
            <a:ext cx="9935571" cy="3426158"/>
          </a:xfrm>
        </p:spPr>
        <p:txBody>
          <a:bodyPr vert="horz" lIns="109728" tIns="109728" rIns="109728" bIns="91440" rtlCol="0" anchor="t">
            <a:normAutofit/>
          </a:bodyPr>
          <a:lstStyle/>
          <a:p>
            <a:r>
              <a:rPr lang="en-US" b="0" dirty="0"/>
              <a:t>This Power BI project analyzes employee attrition-related characteristics from HR data retrieved internally at Pivot Point Partners, a mid-size consulting firm. The goal is to understand the firm’s overall employee demographics, uncover trends associated with high employee turnover, and provide recommendations on how the firm can retain its employees.</a:t>
            </a:r>
          </a:p>
        </p:txBody>
      </p:sp>
    </p:spTree>
    <p:extLst>
      <p:ext uri="{BB962C8B-B14F-4D97-AF65-F5344CB8AC3E}">
        <p14:creationId xmlns:p14="http://schemas.microsoft.com/office/powerpoint/2010/main" val="3535171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CDB45A0F-E917-9E1D-163C-9B02C8C66673}"/>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6FC71F4-AAB3-987D-3FB6-DCE10D2E9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DD98F1E-8DAB-23D1-49ED-495A6CE05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E1BC463-3380-9851-8836-9F9BEB428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819BE84F-0517-6C2E-BFBA-39E8465EA64E}"/>
              </a:ext>
            </a:extLst>
          </p:cNvPr>
          <p:cNvSpPr>
            <a:spLocks noGrp="1"/>
          </p:cNvSpPr>
          <p:nvPr>
            <p:ph type="title"/>
          </p:nvPr>
        </p:nvSpPr>
        <p:spPr>
          <a:xfrm>
            <a:off x="1535371" y="1044054"/>
            <a:ext cx="10013709" cy="1030360"/>
          </a:xfrm>
        </p:spPr>
        <p:txBody>
          <a:bodyPr vert="horz" lIns="109728" tIns="109728" rIns="109728" bIns="91440" rtlCol="0" anchor="ctr">
            <a:normAutofit/>
          </a:bodyPr>
          <a:lstStyle/>
          <a:p>
            <a:r>
              <a:rPr lang="en-US" dirty="0">
                <a:solidFill>
                  <a:schemeClr val="bg1"/>
                </a:solidFill>
              </a:rPr>
              <a:t>PROBLEM STATEMENT</a:t>
            </a:r>
          </a:p>
        </p:txBody>
      </p:sp>
      <p:sp>
        <p:nvSpPr>
          <p:cNvPr id="18" name="Rectangle 17">
            <a:extLst>
              <a:ext uri="{FF2B5EF4-FFF2-40B4-BE49-F238E27FC236}">
                <a16:creationId xmlns:a16="http://schemas.microsoft.com/office/drawing/2014/main" id="{4FB50973-90F9-93D8-CA5A-BCC64AC2B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CEF0A30-0BD2-DCB4-823B-A658372AE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E4FFC0B5-6121-33F9-3110-F2778E811E64}"/>
              </a:ext>
            </a:extLst>
          </p:cNvPr>
          <p:cNvSpPr>
            <a:spLocks noGrp="1"/>
          </p:cNvSpPr>
          <p:nvPr>
            <p:ph idx="1"/>
          </p:nvPr>
        </p:nvSpPr>
        <p:spPr>
          <a:xfrm>
            <a:off x="1535371" y="2702257"/>
            <a:ext cx="9935571" cy="3426158"/>
          </a:xfrm>
        </p:spPr>
        <p:txBody>
          <a:bodyPr vert="horz" lIns="109728" tIns="109728" rIns="109728" bIns="91440" rtlCol="0" anchor="t">
            <a:normAutofit lnSpcReduction="10000"/>
          </a:bodyPr>
          <a:lstStyle/>
          <a:p>
            <a:pPr marL="285750" indent="-285750">
              <a:buFont typeface="Arial" panose="020B0604020202020204" pitchFamily="34" charset="0"/>
              <a:buChar char="•"/>
            </a:pPr>
            <a:r>
              <a:rPr lang="en-US" b="0" dirty="0"/>
              <a:t>Employee attrition poses a significant challenge for organizations, thus leading to increased recruitment costs, disruptions in workflow, and loss of institutional knowledge.</a:t>
            </a:r>
          </a:p>
          <a:p>
            <a:pPr marL="285750" indent="-285750">
              <a:buFont typeface="Arial" panose="020B0604020202020204" pitchFamily="34" charset="0"/>
              <a:buChar char="•"/>
            </a:pPr>
            <a:r>
              <a:rPr lang="en-US" b="0" dirty="0"/>
              <a:t>Factors contributing to employee attrition include burnout, lack of career development opportunities, etc.</a:t>
            </a:r>
          </a:p>
          <a:p>
            <a:pPr marL="285750" indent="-285750">
              <a:buFont typeface="Arial" panose="020B0604020202020204" pitchFamily="34" charset="0"/>
              <a:buChar char="•"/>
            </a:pPr>
            <a:r>
              <a:rPr lang="en-US" b="0" dirty="0"/>
              <a:t>Lately, Pivot Point Partners has been experiencing a high turnover rate and has decided to delve into this issue to understand why this is happening.</a:t>
            </a:r>
          </a:p>
        </p:txBody>
      </p:sp>
    </p:spTree>
    <p:extLst>
      <p:ext uri="{BB962C8B-B14F-4D97-AF65-F5344CB8AC3E}">
        <p14:creationId xmlns:p14="http://schemas.microsoft.com/office/powerpoint/2010/main" val="1712915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1ED69555-EE48-4B19-812B-4E1068DBF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57">
            <a:extLst>
              <a:ext uri="{FF2B5EF4-FFF2-40B4-BE49-F238E27FC236}">
                <a16:creationId xmlns:a16="http://schemas.microsoft.com/office/drawing/2014/main" id="{57AEB73D-F521-4B19-820F-12DB6BCC8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txBody>
          <a:bodyPr/>
          <a:lstStyle/>
          <a:p>
            <a:endParaRPr lang="en-US"/>
          </a:p>
        </p:txBody>
      </p:sp>
      <p:sp>
        <p:nvSpPr>
          <p:cNvPr id="19" name="Rectangle 18">
            <a:extLst>
              <a:ext uri="{FF2B5EF4-FFF2-40B4-BE49-F238E27FC236}">
                <a16:creationId xmlns:a16="http://schemas.microsoft.com/office/drawing/2014/main" id="{6B72EEBA-3A5D-41CE-8465-A45A0F656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CA22F210-7186-4074-94C5-FAD2C2EB15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7ED93057-B056-4D1D-B0DA-F1619DAAF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25689"/>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3">
            <a:extLst>
              <a:ext uri="{FF2B5EF4-FFF2-40B4-BE49-F238E27FC236}">
                <a16:creationId xmlns:a16="http://schemas.microsoft.com/office/drawing/2014/main" id="{331CEB84-49DC-40A9-B2F0-D573658AE999}"/>
              </a:ext>
            </a:extLst>
          </p:cNvPr>
          <p:cNvSpPr>
            <a:spLocks noGrp="1"/>
          </p:cNvSpPr>
          <p:nvPr>
            <p:ph type="title"/>
          </p:nvPr>
        </p:nvSpPr>
        <p:spPr>
          <a:xfrm>
            <a:off x="1262797" y="1057522"/>
            <a:ext cx="5114149" cy="2173433"/>
          </a:xfrm>
        </p:spPr>
        <p:txBody>
          <a:bodyPr vert="horz" lIns="109728" tIns="109728" rIns="109728" bIns="91440" rtlCol="0" anchor="ctr">
            <a:normAutofit/>
          </a:bodyPr>
          <a:lstStyle/>
          <a:p>
            <a:pPr>
              <a:lnSpc>
                <a:spcPct val="125000"/>
              </a:lnSpc>
            </a:pPr>
            <a:r>
              <a:rPr lang="en-US" sz="3600" cap="all" dirty="0">
                <a:solidFill>
                  <a:schemeClr val="bg1"/>
                </a:solidFill>
              </a:rPr>
              <a:t>Process workflow</a:t>
            </a:r>
          </a:p>
        </p:txBody>
      </p:sp>
      <p:sp>
        <p:nvSpPr>
          <p:cNvPr id="15" name="Subtitle 14">
            <a:extLst>
              <a:ext uri="{FF2B5EF4-FFF2-40B4-BE49-F238E27FC236}">
                <a16:creationId xmlns:a16="http://schemas.microsoft.com/office/drawing/2014/main" id="{B7886DF7-FA3D-4AD1-AEC1-578EA3AC8C7D}"/>
              </a:ext>
            </a:extLst>
          </p:cNvPr>
          <p:cNvSpPr>
            <a:spLocks noGrp="1"/>
          </p:cNvSpPr>
          <p:nvPr>
            <p:ph type="body" sz="half" idx="2"/>
          </p:nvPr>
        </p:nvSpPr>
        <p:spPr>
          <a:xfrm>
            <a:off x="1360150" y="4245593"/>
            <a:ext cx="5152410" cy="1606163"/>
          </a:xfrm>
        </p:spPr>
        <p:txBody>
          <a:bodyPr vert="horz" lIns="109728" tIns="109728" rIns="109728" bIns="91440" rtlCol="0" anchor="t">
            <a:normAutofit fontScale="92500"/>
          </a:bodyPr>
          <a:lstStyle/>
          <a:p>
            <a:pPr>
              <a:lnSpc>
                <a:spcPct val="150000"/>
              </a:lnSpc>
              <a:spcBef>
                <a:spcPts val="930"/>
              </a:spcBef>
            </a:pPr>
            <a:r>
              <a:rPr lang="en-US" sz="2400" dirty="0"/>
              <a:t>The </a:t>
            </a:r>
            <a:r>
              <a:rPr lang="en-US" sz="2400" b="1" dirty="0"/>
              <a:t>Ask</a:t>
            </a:r>
            <a:r>
              <a:rPr lang="en-US" sz="2400" dirty="0"/>
              <a:t> and </a:t>
            </a:r>
            <a:r>
              <a:rPr lang="en-US" sz="2400" b="1" dirty="0"/>
              <a:t>Prepare </a:t>
            </a:r>
            <a:r>
              <a:rPr lang="en-US" sz="2400" dirty="0"/>
              <a:t>steps are not relevant to this project</a:t>
            </a:r>
          </a:p>
        </p:txBody>
      </p:sp>
      <p:sp>
        <p:nvSpPr>
          <p:cNvPr id="25" name="Rectangle 24">
            <a:extLst>
              <a:ext uri="{FF2B5EF4-FFF2-40B4-BE49-F238E27FC236}">
                <a16:creationId xmlns:a16="http://schemas.microsoft.com/office/drawing/2014/main" id="{F5B41592-BC5E-4AE2-8CA7-91C73FD8F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896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B574A3D-9991-4D4A-91DF-0D0DE47DB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5A56255-4961-41E1-887B-7319F23C90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Placeholder 10">
            <a:extLst>
              <a:ext uri="{FF2B5EF4-FFF2-40B4-BE49-F238E27FC236}">
                <a16:creationId xmlns:a16="http://schemas.microsoft.com/office/drawing/2014/main" id="{D7D4E27C-803E-D009-CA67-00B533C4C550}"/>
              </a:ext>
            </a:extLst>
          </p:cNvPr>
          <p:cNvPicPr>
            <a:picLocks noGrp="1" noChangeAspect="1"/>
          </p:cNvPicPr>
          <p:nvPr>
            <p:ph type="pic" idx="1"/>
          </p:nvPr>
        </p:nvPicPr>
        <p:blipFill>
          <a:blip r:embed="rId3"/>
          <a:srcRect l="12812" r="22073" b="2"/>
          <a:stretch/>
        </p:blipFill>
        <p:spPr>
          <a:xfrm>
            <a:off x="6859936" y="-2"/>
            <a:ext cx="5332064" cy="6858002"/>
          </a:xfrm>
          <a:prstGeom prst="rect">
            <a:avLst/>
          </a:prstGeom>
        </p:spPr>
      </p:pic>
    </p:spTree>
    <p:extLst>
      <p:ext uri="{BB962C8B-B14F-4D97-AF65-F5344CB8AC3E}">
        <p14:creationId xmlns:p14="http://schemas.microsoft.com/office/powerpoint/2010/main" val="2779792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14"/>
                                        </p:tgtEl>
                                        <p:attrNameLst>
                                          <p:attrName>style.visibility</p:attrName>
                                        </p:attrNameLst>
                                      </p:cBhvr>
                                      <p:to>
                                        <p:strVal val="visible"/>
                                      </p:to>
                                    </p:set>
                                    <p:animEffect transition="in" filter="fade">
                                      <p:cBhvr>
                                        <p:cTn id="7" dur="7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B65A9-1ACB-EE49-7672-A927F8F3463B}"/>
              </a:ext>
            </a:extLst>
          </p:cNvPr>
          <p:cNvSpPr>
            <a:spLocks noGrp="1"/>
          </p:cNvSpPr>
          <p:nvPr>
            <p:ph type="title"/>
          </p:nvPr>
        </p:nvSpPr>
        <p:spPr/>
        <p:txBody>
          <a:bodyPr/>
          <a:lstStyle/>
          <a:p>
            <a:r>
              <a:rPr lang="en-US" dirty="0"/>
              <a:t>UNCLEAN DATA</a:t>
            </a:r>
          </a:p>
        </p:txBody>
      </p:sp>
      <p:sp>
        <p:nvSpPr>
          <p:cNvPr id="4" name="Table Placeholder 3">
            <a:extLst>
              <a:ext uri="{FF2B5EF4-FFF2-40B4-BE49-F238E27FC236}">
                <a16:creationId xmlns:a16="http://schemas.microsoft.com/office/drawing/2014/main" id="{7B823E72-2BB5-47B3-86AE-606178371D90}"/>
              </a:ext>
            </a:extLst>
          </p:cNvPr>
          <p:cNvSpPr>
            <a:spLocks noGrp="1"/>
          </p:cNvSpPr>
          <p:nvPr>
            <p:ph type="tbl" sz="quarter" idx="14"/>
          </p:nvPr>
        </p:nvSpPr>
        <p:spPr/>
        <p:txBody>
          <a:bodyPr/>
          <a:lstStyle/>
          <a:p>
            <a:endParaRPr lang="en-US" dirty="0"/>
          </a:p>
        </p:txBody>
      </p:sp>
      <p:pic>
        <p:nvPicPr>
          <p:cNvPr id="7" name="Picture 6">
            <a:extLst>
              <a:ext uri="{FF2B5EF4-FFF2-40B4-BE49-F238E27FC236}">
                <a16:creationId xmlns:a16="http://schemas.microsoft.com/office/drawing/2014/main" id="{5DB93EDA-F38C-4A64-0075-25C2982A7A7A}"/>
              </a:ext>
            </a:extLst>
          </p:cNvPr>
          <p:cNvPicPr>
            <a:picLocks noChangeAspect="1"/>
          </p:cNvPicPr>
          <p:nvPr/>
        </p:nvPicPr>
        <p:blipFill>
          <a:blip r:embed="rId3"/>
          <a:stretch>
            <a:fillRect/>
          </a:stretch>
        </p:blipFill>
        <p:spPr>
          <a:xfrm>
            <a:off x="1253326" y="2357121"/>
            <a:ext cx="10726267" cy="4347970"/>
          </a:xfrm>
          <a:prstGeom prst="rect">
            <a:avLst/>
          </a:prstGeom>
        </p:spPr>
      </p:pic>
    </p:spTree>
    <p:extLst>
      <p:ext uri="{BB962C8B-B14F-4D97-AF65-F5344CB8AC3E}">
        <p14:creationId xmlns:p14="http://schemas.microsoft.com/office/powerpoint/2010/main" val="1170108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814B6A3-5F3E-4909-8ED5-87FE82492264}"/>
              </a:ext>
            </a:extLst>
          </p:cNvPr>
          <p:cNvSpPr>
            <a:spLocks noGrp="1"/>
          </p:cNvSpPr>
          <p:nvPr>
            <p:ph type="ctrTitle"/>
          </p:nvPr>
        </p:nvSpPr>
        <p:spPr/>
        <p:txBody>
          <a:bodyPr vert="horz" lIns="109728" tIns="109728" rIns="109728" bIns="91440" rtlCol="0" anchor="b">
            <a:normAutofit/>
          </a:bodyPr>
          <a:lstStyle/>
          <a:p>
            <a:r>
              <a:rPr lang="en-US" sz="3600" dirty="0"/>
              <a:t>Data transformation process</a:t>
            </a:r>
          </a:p>
        </p:txBody>
      </p:sp>
      <p:sp>
        <p:nvSpPr>
          <p:cNvPr id="6" name="Text Placeholder 5">
            <a:extLst>
              <a:ext uri="{FF2B5EF4-FFF2-40B4-BE49-F238E27FC236}">
                <a16:creationId xmlns:a16="http://schemas.microsoft.com/office/drawing/2014/main" id="{7C94F61A-46C1-B831-7EC4-687DF1C757C5}"/>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111549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30E0F-10C6-298A-C347-E831FFF4ECB8}"/>
              </a:ext>
            </a:extLst>
          </p:cNvPr>
          <p:cNvSpPr>
            <a:spLocks noGrp="1"/>
          </p:cNvSpPr>
          <p:nvPr>
            <p:ph type="title"/>
          </p:nvPr>
        </p:nvSpPr>
        <p:spPr/>
        <p:txBody>
          <a:bodyPr/>
          <a:lstStyle/>
          <a:p>
            <a:pPr algn="ctr"/>
            <a:r>
              <a:rPr lang="en-US" dirty="0"/>
              <a:t>DATA CLEANING PROCESS</a:t>
            </a:r>
          </a:p>
        </p:txBody>
      </p:sp>
      <p:sp>
        <p:nvSpPr>
          <p:cNvPr id="3" name="Content Placeholder 2">
            <a:extLst>
              <a:ext uri="{FF2B5EF4-FFF2-40B4-BE49-F238E27FC236}">
                <a16:creationId xmlns:a16="http://schemas.microsoft.com/office/drawing/2014/main" id="{41191CC7-9CF2-71F0-1AD4-791EA9CBAD97}"/>
              </a:ext>
            </a:extLst>
          </p:cNvPr>
          <p:cNvSpPr>
            <a:spLocks noGrp="1"/>
          </p:cNvSpPr>
          <p:nvPr>
            <p:ph sz="quarter" idx="18"/>
          </p:nvPr>
        </p:nvSpPr>
        <p:spPr/>
        <p:txBody>
          <a:bodyPr>
            <a:normAutofit fontScale="92500"/>
          </a:bodyPr>
          <a:lstStyle/>
          <a:p>
            <a:pPr marL="285750" indent="-285750">
              <a:buFont typeface="Arial" panose="020B0604020202020204" pitchFamily="34" charset="0"/>
              <a:buChar char="•"/>
            </a:pPr>
            <a:r>
              <a:rPr lang="en-US" sz="1200" dirty="0"/>
              <a:t>Renamed the “Distance From Home” column to reflect “Distance From Home (Km) (groups)”</a:t>
            </a:r>
          </a:p>
          <a:p>
            <a:pPr marL="285750" indent="-285750">
              <a:buFont typeface="Arial" panose="020B0604020202020204" pitchFamily="34" charset="0"/>
              <a:buChar char="•"/>
            </a:pPr>
            <a:r>
              <a:rPr lang="en-US" sz="1200" dirty="0"/>
              <a:t>Created a new column, “education – copy” using switch() to reclassify education level to reflect:</a:t>
            </a:r>
          </a:p>
          <a:p>
            <a:r>
              <a:rPr lang="en-US" sz="1200" dirty="0"/>
              <a:t>1 – No Education</a:t>
            </a:r>
          </a:p>
          <a:p>
            <a:r>
              <a:rPr lang="en-US" sz="1200" dirty="0"/>
              <a:t>2 – Secondary Education</a:t>
            </a:r>
          </a:p>
          <a:p>
            <a:r>
              <a:rPr lang="en-US" sz="1200" dirty="0"/>
              <a:t>3- Some college/ Associate Degree</a:t>
            </a:r>
          </a:p>
          <a:p>
            <a:r>
              <a:rPr lang="en-US" sz="1200" dirty="0"/>
              <a:t>4 – Bachelor’s Degree</a:t>
            </a:r>
          </a:p>
          <a:p>
            <a:r>
              <a:rPr lang="en-US" sz="1200" dirty="0"/>
              <a:t>5 – Advanced Degree</a:t>
            </a:r>
          </a:p>
          <a:p>
            <a:endParaRPr lang="en-US" dirty="0"/>
          </a:p>
        </p:txBody>
      </p:sp>
      <p:sp>
        <p:nvSpPr>
          <p:cNvPr id="4" name="Content Placeholder 3">
            <a:extLst>
              <a:ext uri="{FF2B5EF4-FFF2-40B4-BE49-F238E27FC236}">
                <a16:creationId xmlns:a16="http://schemas.microsoft.com/office/drawing/2014/main" id="{4B1BF1AC-C624-2AD2-DA0F-335AB7BA2CA8}"/>
              </a:ext>
            </a:extLst>
          </p:cNvPr>
          <p:cNvSpPr>
            <a:spLocks noGrp="1"/>
          </p:cNvSpPr>
          <p:nvPr>
            <p:ph sz="quarter" idx="19"/>
          </p:nvPr>
        </p:nvSpPr>
        <p:spPr>
          <a:xfrm>
            <a:off x="6966630" y="502269"/>
            <a:ext cx="4753581" cy="4161171"/>
          </a:xfrm>
        </p:spPr>
        <p:txBody>
          <a:bodyPr>
            <a:normAutofit/>
          </a:bodyPr>
          <a:lstStyle/>
          <a:p>
            <a:pPr marL="171450" indent="-171450">
              <a:buFont typeface="Arial" panose="020B0604020202020204" pitchFamily="34" charset="0"/>
              <a:buChar char="•"/>
            </a:pPr>
            <a:r>
              <a:rPr lang="en-US" sz="1200" dirty="0"/>
              <a:t>Removed the following columns: “Job Involvement”, “Employee count”, and “Environment satisfaction.”</a:t>
            </a:r>
          </a:p>
          <a:p>
            <a:pPr marL="171450" indent="-171450">
              <a:buFont typeface="Arial" panose="020B0604020202020204" pitchFamily="34" charset="0"/>
              <a:buChar char="•"/>
            </a:pPr>
            <a:r>
              <a:rPr lang="en-US" sz="1200" dirty="0"/>
              <a:t>Re-classified the “Job Satisfaction” column using replace values to now reflect:</a:t>
            </a:r>
          </a:p>
          <a:p>
            <a:r>
              <a:rPr lang="en-US" sz="1200" dirty="0"/>
              <a:t>1 – Very dissatisfied</a:t>
            </a:r>
          </a:p>
          <a:p>
            <a:r>
              <a:rPr lang="en-US" sz="1200" dirty="0"/>
              <a:t>2 – Dissatisfied</a:t>
            </a:r>
          </a:p>
          <a:p>
            <a:r>
              <a:rPr lang="en-US" sz="1200" dirty="0"/>
              <a:t>3 – Satisfied</a:t>
            </a:r>
          </a:p>
          <a:p>
            <a:r>
              <a:rPr lang="en-US" sz="1200" dirty="0"/>
              <a:t>4 – Very satisfied</a:t>
            </a:r>
          </a:p>
          <a:p>
            <a:pPr marL="171450" indent="-171450">
              <a:buFont typeface="Arial" panose="020B0604020202020204" pitchFamily="34" charset="0"/>
              <a:buChar char="•"/>
            </a:pPr>
            <a:r>
              <a:rPr lang="en-US" sz="1200" dirty="0"/>
              <a:t>Performed similar re-classifications for “Job Level”, “Work Life Balance”, and “Relationship Satisfaction” columns.</a:t>
            </a:r>
          </a:p>
        </p:txBody>
      </p:sp>
    </p:spTree>
    <p:extLst>
      <p:ext uri="{BB962C8B-B14F-4D97-AF65-F5344CB8AC3E}">
        <p14:creationId xmlns:p14="http://schemas.microsoft.com/office/powerpoint/2010/main" val="1230700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BCB789-7F17-AB46-4499-657E84B856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DA966B-07B8-EC14-5BD4-EAF7C6E43429}"/>
              </a:ext>
            </a:extLst>
          </p:cNvPr>
          <p:cNvSpPr>
            <a:spLocks noGrp="1"/>
          </p:cNvSpPr>
          <p:nvPr>
            <p:ph type="title"/>
          </p:nvPr>
        </p:nvSpPr>
        <p:spPr/>
        <p:txBody>
          <a:bodyPr/>
          <a:lstStyle/>
          <a:p>
            <a:pPr algn="ctr"/>
            <a:r>
              <a:rPr lang="en-US" dirty="0"/>
              <a:t>DATA CLEANING PROCESS</a:t>
            </a:r>
          </a:p>
        </p:txBody>
      </p:sp>
      <p:sp>
        <p:nvSpPr>
          <p:cNvPr id="3" name="Content Placeholder 2">
            <a:extLst>
              <a:ext uri="{FF2B5EF4-FFF2-40B4-BE49-F238E27FC236}">
                <a16:creationId xmlns:a16="http://schemas.microsoft.com/office/drawing/2014/main" id="{5C1033E5-B1A6-1870-00BC-D5BC1FF13BCA}"/>
              </a:ext>
            </a:extLst>
          </p:cNvPr>
          <p:cNvSpPr>
            <a:spLocks noGrp="1"/>
          </p:cNvSpPr>
          <p:nvPr>
            <p:ph sz="quarter" idx="18"/>
          </p:nvPr>
        </p:nvSpPr>
        <p:spPr/>
        <p:txBody>
          <a:bodyPr>
            <a:normAutofit/>
          </a:bodyPr>
          <a:lstStyle/>
          <a:p>
            <a:pPr marL="285750" indent="-285750">
              <a:buFont typeface="Arial" panose="020B0604020202020204" pitchFamily="34" charset="0"/>
              <a:buChar char="•"/>
            </a:pPr>
            <a:r>
              <a:rPr lang="en-US" sz="1200" dirty="0"/>
              <a:t>Created new measures “</a:t>
            </a:r>
            <a:r>
              <a:rPr lang="en-US" sz="1200" dirty="0" err="1"/>
              <a:t>Male_count</a:t>
            </a:r>
            <a:r>
              <a:rPr lang="en-US" sz="1200" dirty="0"/>
              <a:t>” and “</a:t>
            </a:r>
            <a:r>
              <a:rPr lang="en-US" sz="1200" dirty="0" err="1"/>
              <a:t>Female_count</a:t>
            </a:r>
            <a:r>
              <a:rPr lang="en-US" sz="1200" dirty="0"/>
              <a:t>” using Count AX().</a:t>
            </a:r>
          </a:p>
          <a:p>
            <a:pPr marL="285750" indent="-285750">
              <a:buFont typeface="Arial" panose="020B0604020202020204" pitchFamily="34" charset="0"/>
              <a:buChar char="•"/>
            </a:pPr>
            <a:r>
              <a:rPr lang="en-US" sz="1200" dirty="0"/>
              <a:t>Created a new column, “Age Group” using switch().</a:t>
            </a:r>
          </a:p>
          <a:p>
            <a:pPr marL="285750" indent="-285750">
              <a:buFont typeface="Arial" panose="020B0604020202020204" pitchFamily="34" charset="0"/>
              <a:buChar char="•"/>
            </a:pPr>
            <a:r>
              <a:rPr lang="en-US" sz="1200" dirty="0"/>
              <a:t>Created new measures, “</a:t>
            </a:r>
            <a:r>
              <a:rPr lang="en-US" sz="1200" dirty="0" err="1"/>
              <a:t>Male_Attrition</a:t>
            </a:r>
            <a:r>
              <a:rPr lang="en-US" sz="1200" dirty="0"/>
              <a:t>” and “</a:t>
            </a:r>
            <a:r>
              <a:rPr lang="en-US" sz="1200" dirty="0" err="1"/>
              <a:t>Female_Attrition</a:t>
            </a:r>
            <a:r>
              <a:rPr lang="en-US" sz="1200" dirty="0"/>
              <a:t>” using </a:t>
            </a:r>
            <a:r>
              <a:rPr lang="en-US" sz="1200" dirty="0" err="1"/>
              <a:t>CountRows</a:t>
            </a:r>
            <a:r>
              <a:rPr lang="en-US" sz="1200" dirty="0"/>
              <a:t>().</a:t>
            </a:r>
          </a:p>
          <a:p>
            <a:pPr marL="285750" indent="-285750">
              <a:buFont typeface="Arial" panose="020B0604020202020204" pitchFamily="34" charset="0"/>
              <a:buChar char="•"/>
            </a:pPr>
            <a:r>
              <a:rPr lang="en-US" sz="1200" dirty="0"/>
              <a:t>Created a new calculated column: “Income </a:t>
            </a:r>
            <a:r>
              <a:rPr lang="en-US" sz="1200" dirty="0" err="1"/>
              <a:t>Lvl</a:t>
            </a:r>
            <a:r>
              <a:rPr lang="en-US" sz="1200" dirty="0"/>
              <a:t>.”</a:t>
            </a:r>
          </a:p>
          <a:p>
            <a:pPr marL="285750" indent="-285750">
              <a:buFont typeface="Arial" panose="020B0604020202020204" pitchFamily="34" charset="0"/>
              <a:buChar char="•"/>
            </a:pPr>
            <a:r>
              <a:rPr lang="en-US" sz="1200" dirty="0"/>
              <a:t>Created a new calculated column: “</a:t>
            </a:r>
            <a:r>
              <a:rPr lang="en-US" sz="1200" dirty="0" err="1"/>
              <a:t>Tenure_Lvl</a:t>
            </a:r>
            <a:r>
              <a:rPr lang="en-US" sz="1200" dirty="0"/>
              <a:t>.”</a:t>
            </a:r>
            <a:endParaRPr lang="en-US" dirty="0"/>
          </a:p>
        </p:txBody>
      </p:sp>
      <p:sp>
        <p:nvSpPr>
          <p:cNvPr id="4" name="Content Placeholder 3">
            <a:extLst>
              <a:ext uri="{FF2B5EF4-FFF2-40B4-BE49-F238E27FC236}">
                <a16:creationId xmlns:a16="http://schemas.microsoft.com/office/drawing/2014/main" id="{B005950C-3CF3-D870-6909-19AAD82025D4}"/>
              </a:ext>
            </a:extLst>
          </p:cNvPr>
          <p:cNvSpPr>
            <a:spLocks noGrp="1"/>
          </p:cNvSpPr>
          <p:nvPr>
            <p:ph sz="quarter" idx="19"/>
          </p:nvPr>
        </p:nvSpPr>
        <p:spPr>
          <a:xfrm>
            <a:off x="6966630" y="502269"/>
            <a:ext cx="4753581" cy="4161171"/>
          </a:xfrm>
        </p:spPr>
        <p:txBody>
          <a:bodyPr>
            <a:normAutofit/>
          </a:bodyPr>
          <a:lstStyle/>
          <a:p>
            <a:pPr marL="171450" indent="-171450">
              <a:buFont typeface="Arial" panose="020B0604020202020204" pitchFamily="34" charset="0"/>
              <a:buChar char="•"/>
            </a:pPr>
            <a:r>
              <a:rPr lang="en-US" sz="1200" dirty="0"/>
              <a:t>Created a new calculated column: “</a:t>
            </a:r>
            <a:r>
              <a:rPr lang="en-US" sz="1200" dirty="0" err="1"/>
              <a:t>Role_Tenure_Lvl</a:t>
            </a:r>
            <a:r>
              <a:rPr lang="en-US" sz="1200" dirty="0"/>
              <a:t>” to reflect:</a:t>
            </a:r>
          </a:p>
          <a:p>
            <a:r>
              <a:rPr lang="en-US" sz="1200" dirty="0"/>
              <a:t>0-2 (years) – New to Role</a:t>
            </a:r>
          </a:p>
          <a:p>
            <a:r>
              <a:rPr lang="en-US" sz="1200" dirty="0"/>
              <a:t>3-5 – Early Stage in Role</a:t>
            </a:r>
          </a:p>
          <a:p>
            <a:r>
              <a:rPr lang="en-US" sz="1200" dirty="0"/>
              <a:t>6-10 – Mid Stage in Role</a:t>
            </a:r>
          </a:p>
          <a:p>
            <a:r>
              <a:rPr lang="en-US" sz="1200" dirty="0"/>
              <a:t>11-15 – Experienced in Role</a:t>
            </a:r>
          </a:p>
          <a:p>
            <a:r>
              <a:rPr lang="en-US" sz="1200" dirty="0"/>
              <a:t>&gt; 15 = Veteran in Role</a:t>
            </a:r>
          </a:p>
        </p:txBody>
      </p:sp>
    </p:spTree>
    <p:extLst>
      <p:ext uri="{BB962C8B-B14F-4D97-AF65-F5344CB8AC3E}">
        <p14:creationId xmlns:p14="http://schemas.microsoft.com/office/powerpoint/2010/main" val="3635348273"/>
      </p:ext>
    </p:extLst>
  </p:cSld>
  <p:clrMapOvr>
    <a:masterClrMapping/>
  </p:clrMapOvr>
</p:sld>
</file>

<file path=ppt/theme/theme1.xml><?xml version="1.0" encoding="utf-8"?>
<a:theme xmlns:a="http://schemas.openxmlformats.org/drawingml/2006/main" name="ShojiVTI">
  <a:themeElements>
    <a:clrScheme name="Shoji">
      <a:dk1>
        <a:sysClr val="windowText" lastClr="000000"/>
      </a:dk1>
      <a:lt1>
        <a:sysClr val="window" lastClr="FFFFFF"/>
      </a:lt1>
      <a:dk2>
        <a:srgbClr val="595460"/>
      </a:dk2>
      <a:lt2>
        <a:srgbClr val="EBEDEB"/>
      </a:lt2>
      <a:accent1>
        <a:srgbClr val="97A7B8"/>
      </a:accent1>
      <a:accent2>
        <a:srgbClr val="A5B592"/>
      </a:accent2>
      <a:accent3>
        <a:srgbClr val="CED228"/>
      </a:accent3>
      <a:accent4>
        <a:srgbClr val="D1C499"/>
      </a:accent4>
      <a:accent5>
        <a:srgbClr val="BDB3B6"/>
      </a:accent5>
      <a:accent6>
        <a:srgbClr val="C5A98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VTI" id="{00D0DDEB-E771-48E5-9E96-0647434F08B1}" vid="{9D22D596-7FD0-4F89-958C-AD79A09491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36CB81-A037-44A8-88EB-C0C0F17FD4B1}">
  <ds:schemaRefs>
    <ds:schemaRef ds:uri="http://schemas.microsoft.com/sharepoint/v3/contenttype/forms"/>
  </ds:schemaRefs>
</ds:datastoreItem>
</file>

<file path=customXml/itemProps2.xml><?xml version="1.0" encoding="utf-8"?>
<ds:datastoreItem xmlns:ds="http://schemas.openxmlformats.org/officeDocument/2006/customXml" ds:itemID="{57FF477C-132F-44F8-8C56-EBFF95FAF97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2C1AA24C-4CA6-40FF-8947-DA1F6F4745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{F9AB2F2F-773A-4992-AC76-8F2FE14ADD97}tf56000440_win32</Template>
  <TotalTime>892</TotalTime>
  <Words>736</Words>
  <Application>Microsoft Office PowerPoint</Application>
  <PresentationFormat>Widescreen</PresentationFormat>
  <Paragraphs>99</Paragraphs>
  <Slides>19</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Meiryo</vt:lpstr>
      <vt:lpstr>Arial</vt:lpstr>
      <vt:lpstr>Calibri</vt:lpstr>
      <vt:lpstr>Corbel</vt:lpstr>
      <vt:lpstr>Wingdings</vt:lpstr>
      <vt:lpstr>ShojiVTI</vt:lpstr>
      <vt:lpstr>PIVOT POINT PARTNERS HR ANALYTICS PROJECT</vt:lpstr>
      <vt:lpstr>Agenda</vt:lpstr>
      <vt:lpstr>INTRODUCTION</vt:lpstr>
      <vt:lpstr>PROBLEM STATEMENT</vt:lpstr>
      <vt:lpstr>Process workflow</vt:lpstr>
      <vt:lpstr>UNCLEAN DATA</vt:lpstr>
      <vt:lpstr>Data transformation process</vt:lpstr>
      <vt:lpstr>DATA CLEANING PROCESS</vt:lpstr>
      <vt:lpstr>DATA CLEANING PROCESS</vt:lpstr>
      <vt:lpstr>CLEANED DATA (Part 1)</vt:lpstr>
      <vt:lpstr>CLEANED DATA (Part 2)</vt:lpstr>
      <vt:lpstr>Analysis &amp; Insights (Employee Demographics)</vt:lpstr>
      <vt:lpstr>VISUALIZATION</vt:lpstr>
      <vt:lpstr>PowerPoint Presentation</vt:lpstr>
      <vt:lpstr>TURNOVER ANALYSIS</vt:lpstr>
      <vt:lpstr>PowerPoint Presentation</vt:lpstr>
      <vt:lpstr>PowerPoint Presentation</vt:lpstr>
      <vt:lpstr>Final tips &amp; takeaways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David Praise Ebiringa</dc:creator>
  <cp:lastModifiedBy>David Praise Ebiringa</cp:lastModifiedBy>
  <cp:revision>1</cp:revision>
  <dcterms:created xsi:type="dcterms:W3CDTF">2025-04-06T04:54:41Z</dcterms:created>
  <dcterms:modified xsi:type="dcterms:W3CDTF">2025-04-06T19:47:28Z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