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1454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2472A7-905D-3037-C4C7-05C86BA1F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46C94A4-D504-1355-B85C-DF844CC27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3931CAC-3D7B-4B42-7D5C-F625F8EEE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2A536-12BE-4ED1-968E-2CD183C59E16}" type="datetimeFigureOut">
              <a:rPr lang="cs-CZ" smtClean="0"/>
              <a:t>03.08.2023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0B17F31-9ACF-25FA-E24B-7A37069FC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F1F0F87-30FE-3B70-26A8-3B8B2C72F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51445-568C-4C1F-8260-F249ADF94D8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1173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49C5CCB-1C4B-D09F-FCB5-54A61E415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69C521E7-AC97-C4FB-5A50-AABCA9450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1E27882-8A56-2D21-1F6D-CAAD171E3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2A536-12BE-4ED1-968E-2CD183C59E16}" type="datetimeFigureOut">
              <a:rPr lang="cs-CZ" smtClean="0"/>
              <a:t>03.08.2023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E96F2D5-FF44-E5C9-3767-66C4EFABC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1FD1E82-99C7-DF47-EEEC-E4EEDE433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51445-568C-4C1F-8260-F249ADF94D8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28989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E069B30E-E7F6-1C0E-777C-12E6087037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6432567F-678B-7B98-2326-E6DF06540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EFA93B9-DD08-1019-C1D8-5CDEB8324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2A536-12BE-4ED1-968E-2CD183C59E16}" type="datetimeFigureOut">
              <a:rPr lang="cs-CZ" smtClean="0"/>
              <a:t>03.08.2023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7B69A39-FB07-F671-5B53-6496C2187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5C6A609-CB45-2AED-CB8B-3C05BF1BE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51445-568C-4C1F-8260-F249ADF94D8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08372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A992BA-18AE-6A97-D3FA-26AFAAFA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C8F09AA-CFE0-1021-75D5-B6A3BD98E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452A1D7-4804-B2B2-ECD9-F6BD5C116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2A536-12BE-4ED1-968E-2CD183C59E16}" type="datetimeFigureOut">
              <a:rPr lang="cs-CZ" smtClean="0"/>
              <a:t>03.08.2023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C2E96EE-2112-81B9-994E-D2A0AF601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947C383-8ED6-2CC3-7CCA-A29159B68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51445-568C-4C1F-8260-F249ADF94D8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08756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A0B88A-A1C5-52DC-1692-1BCA56EF8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229D02-6883-3553-8854-F05098B32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37F3576-0B58-6ACB-B87B-F3E62CC2C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2A536-12BE-4ED1-968E-2CD183C59E16}" type="datetimeFigureOut">
              <a:rPr lang="cs-CZ" smtClean="0"/>
              <a:t>03.08.2023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607070E-9E80-CF3F-E203-CC0570B4F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47C2569-EC9A-D10D-4F7F-6C9A197A8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51445-568C-4C1F-8260-F249ADF94D8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37833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4E4BD96-F8B8-FE2C-070C-9351A861C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493DFA8-3C74-A85E-D83C-1BF58599C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2B02DB5-1E00-14BF-6D42-E6B09D34A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3302A28-88D2-222C-C2AA-EADC1F0D1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2A536-12BE-4ED1-968E-2CD183C59E16}" type="datetimeFigureOut">
              <a:rPr lang="cs-CZ" smtClean="0"/>
              <a:t>03.08.2023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BF354E2-1499-33E2-B040-88D311EF0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6FD6C80-62B3-46BB-2072-999CC816E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51445-568C-4C1F-8260-F249ADF94D8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03708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4CFD353-64AC-BBA3-E657-F4DCFC61B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F364247-D33D-03C5-D4A1-1DD8F6ABF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EBED6A67-1207-616A-8DFE-90425C5EE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236432EC-50D1-387D-60D5-4FDF014B14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52BD30FD-0600-8363-2935-DFA2E3334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8842972A-074D-5B9E-871B-058F39ADF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2A536-12BE-4ED1-968E-2CD183C59E16}" type="datetimeFigureOut">
              <a:rPr lang="cs-CZ" smtClean="0"/>
              <a:t>03.08.2023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BDE6312E-9176-94D4-A37C-45CADA920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313627BA-A703-797B-4365-14EDFF690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51445-568C-4C1F-8260-F249ADF94D8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9588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0977FB-8FA8-DF75-782E-D5C746983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4F8BB22C-D58E-0350-0EDD-870160C28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2A536-12BE-4ED1-968E-2CD183C59E16}" type="datetimeFigureOut">
              <a:rPr lang="cs-CZ" smtClean="0"/>
              <a:t>03.08.2023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A0B9327-A835-68E6-EBA6-1BF3244E8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5E07AA6-05EB-26B1-625B-A7636E8A1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51445-568C-4C1F-8260-F249ADF94D8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70089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DE8C593B-D0F2-3279-8EC6-E32F1E14B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2A536-12BE-4ED1-968E-2CD183C59E16}" type="datetimeFigureOut">
              <a:rPr lang="cs-CZ" smtClean="0"/>
              <a:t>03.08.2023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932DF9F2-6E39-60CB-6BFB-551546CA6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8C26B2A-EFFF-5BB3-6A05-CFA6FCE6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51445-568C-4C1F-8260-F249ADF94D8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324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E5ACFD-747F-2231-E212-4CE2EA5E3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5442541-08BE-75B5-4FC6-6188981D9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BD00DF6-223D-E8EA-7378-3F02FA0D3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29AB500-1B09-5F66-2212-77B1E8FF4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2A536-12BE-4ED1-968E-2CD183C59E16}" type="datetimeFigureOut">
              <a:rPr lang="cs-CZ" smtClean="0"/>
              <a:t>03.08.2023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5DC66DE-CBBD-A6AC-CB43-523D08D41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4159F6C-1845-D7C7-FB2B-960BF3668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51445-568C-4C1F-8260-F249ADF94D8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66088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EAF8358-1B92-D932-4FC3-F1ABFBAC3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D7E3920D-C058-AD58-22A3-5F9D2E587D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E8AB3B8A-B940-BDB7-4E25-4B2A4F562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3C37FD7-5D11-562F-41BD-FAC1AA6A3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2A536-12BE-4ED1-968E-2CD183C59E16}" type="datetimeFigureOut">
              <a:rPr lang="cs-CZ" smtClean="0"/>
              <a:t>03.08.2023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4D3ADAC-7984-0C97-BD5C-62FAE4164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907F47F-3878-49B7-D2D1-D2C27AEBF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51445-568C-4C1F-8260-F249ADF94D8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89913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8F41CC8B-F937-0BFF-BAD9-761E975B5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06670AC-66BB-1867-9A65-954C1A18B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851A213-5C6D-4D6D-04A4-AD9A83085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2A536-12BE-4ED1-968E-2CD183C59E16}" type="datetimeFigureOut">
              <a:rPr lang="cs-CZ" smtClean="0"/>
              <a:t>03.08.2023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435308F-EBFA-032F-8B19-36E680D849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15A5E02-0A09-948A-3542-051E581CB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51445-568C-4C1F-8260-F249ADF94D8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2022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4" descr="White lines creating a tunnel illusion on a black surface">
            <a:extLst>
              <a:ext uri="{FF2B5EF4-FFF2-40B4-BE49-F238E27FC236}">
                <a16:creationId xmlns:a16="http://schemas.microsoft.com/office/drawing/2014/main" id="{7B894A8C-2C10-D5AF-E92B-C757D64CEC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79" r="17840" b="641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5" name="Rectangle 1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6E83D63-5954-9F31-CA46-0B7DCC4F1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cs-CZ" sz="4800" b="1">
                <a:solidFill>
                  <a:schemeClr val="bg1"/>
                </a:solidFill>
              </a:rPr>
              <a:t>CPU Ray-tracer</a:t>
            </a:r>
            <a:br>
              <a:rPr lang="cs-CZ" sz="4800" b="1">
                <a:solidFill>
                  <a:schemeClr val="bg1"/>
                </a:solidFill>
              </a:rPr>
            </a:br>
            <a:br>
              <a:rPr lang="cs-CZ" sz="4800">
                <a:solidFill>
                  <a:schemeClr val="bg1"/>
                </a:solidFill>
              </a:rPr>
            </a:br>
            <a:r>
              <a:rPr lang="cs-CZ" sz="4800">
                <a:solidFill>
                  <a:schemeClr val="bg1"/>
                </a:solidFill>
              </a:rPr>
              <a:t>Fotorealistická grafika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31537D2-B443-15B9-E4B5-B54B40579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cs-CZ" sz="2000">
                <a:solidFill>
                  <a:schemeClr val="bg1"/>
                </a:solidFill>
              </a:rPr>
              <a:t>David Říha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029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3DDB554-9AB3-5C97-F9D0-7582729B1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4085665" cy="1402470"/>
          </a:xfrm>
        </p:spPr>
        <p:txBody>
          <a:bodyPr anchor="t">
            <a:normAutofit/>
          </a:bodyPr>
          <a:lstStyle/>
          <a:p>
            <a:r>
              <a:rPr lang="cs-CZ" sz="3200"/>
              <a:t>Hlavní funkce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CCFFFD8-6ACA-77BF-9E9A-4CFC9A381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551176"/>
            <a:ext cx="4085665" cy="3591207"/>
          </a:xfrm>
        </p:spPr>
        <p:txBody>
          <a:bodyPr>
            <a:normAutofit/>
          </a:bodyPr>
          <a:lstStyle/>
          <a:p>
            <a:r>
              <a:rPr lang="cs-CZ" sz="2000"/>
              <a:t>Ray-tracing</a:t>
            </a:r>
          </a:p>
          <a:p>
            <a:r>
              <a:rPr lang="cs-CZ" sz="2000"/>
              <a:t>Deserializace konfigu</a:t>
            </a:r>
          </a:p>
          <a:p>
            <a:r>
              <a:rPr lang="cs-CZ" sz="2000"/>
              <a:t>Antialiasing</a:t>
            </a:r>
          </a:p>
          <a:p>
            <a:r>
              <a:rPr lang="cs-CZ" sz="2000"/>
              <a:t>Výpočet průsečíků</a:t>
            </a:r>
          </a:p>
          <a:p>
            <a:r>
              <a:rPr lang="cs-CZ" sz="2000"/>
              <a:t>Osvětlení scény</a:t>
            </a:r>
          </a:p>
        </p:txBody>
      </p:sp>
      <p:pic>
        <p:nvPicPr>
          <p:cNvPr id="5" name="Picture 4" descr="Spektrum světel v různých barvách">
            <a:extLst>
              <a:ext uri="{FF2B5EF4-FFF2-40B4-BE49-F238E27FC236}">
                <a16:creationId xmlns:a16="http://schemas.microsoft.com/office/drawing/2014/main" id="{81B47E0E-EC84-F66E-5B98-E6FA7E7634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91" r="3383"/>
          <a:stretch/>
        </p:blipFill>
        <p:spPr>
          <a:xfrm>
            <a:off x="5650992" y="10"/>
            <a:ext cx="654100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267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A9F81F-4ADD-000E-6BCA-E14FDBCD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b="1" dirty="0"/>
              <a:t>Nástin architektury</a:t>
            </a:r>
          </a:p>
        </p:txBody>
      </p:sp>
      <p:pic>
        <p:nvPicPr>
          <p:cNvPr id="5" name="Zástupný obsah 4" descr="Obsah obrázku text, diagram, snímek obrazovky&#10;&#10;Popis byl vytvořen automaticky">
            <a:extLst>
              <a:ext uri="{FF2B5EF4-FFF2-40B4-BE49-F238E27FC236}">
                <a16:creationId xmlns:a16="http://schemas.microsoft.com/office/drawing/2014/main" id="{E4EAAD47-410C-6CF7-5103-D61AF1E9F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728" y="1327976"/>
            <a:ext cx="13036415" cy="7332984"/>
          </a:xfrm>
        </p:spPr>
      </p:pic>
    </p:spTree>
    <p:extLst>
      <p:ext uri="{BB962C8B-B14F-4D97-AF65-F5344CB8AC3E}">
        <p14:creationId xmlns:p14="http://schemas.microsoft.com/office/powerpoint/2010/main" val="2837266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B64BA02-D2F0-7614-4DA7-1978C3FBF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cs-CZ" sz="5400"/>
              <a:t>Řešené problémy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9A6FE8E-DD04-ED4B-7663-6450463E4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cs-CZ" sz="2200" dirty="0"/>
              <a:t>Fyzika – optika</a:t>
            </a:r>
          </a:p>
          <a:p>
            <a:r>
              <a:rPr lang="cs-CZ" sz="2200" dirty="0" err="1"/>
              <a:t>Deserializace</a:t>
            </a:r>
            <a:endParaRPr lang="cs-CZ" sz="2200" dirty="0"/>
          </a:p>
          <a:p>
            <a:r>
              <a:rPr lang="cs-CZ" sz="2200" dirty="0"/>
              <a:t>Paralelismus</a:t>
            </a:r>
          </a:p>
          <a:p>
            <a:r>
              <a:rPr lang="cs-CZ" sz="2200" dirty="0"/>
              <a:t>Matematické knihovny</a:t>
            </a:r>
          </a:p>
        </p:txBody>
      </p:sp>
      <p:pic>
        <p:nvPicPr>
          <p:cNvPr id="5" name="Picture 4" descr="Vzorce na pozadí">
            <a:extLst>
              <a:ext uri="{FF2B5EF4-FFF2-40B4-BE49-F238E27FC236}">
                <a16:creationId xmlns:a16="http://schemas.microsoft.com/office/drawing/2014/main" id="{37514A0B-0A0C-777C-3B7C-779F7A897B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54" r="16919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0810891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29</Words>
  <Application>Microsoft Office PowerPoint</Application>
  <PresentationFormat>Širokoúhlá obrazovka</PresentationFormat>
  <Paragraphs>14</Paragraphs>
  <Slides>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Motiv Office</vt:lpstr>
      <vt:lpstr>CPU Ray-tracer  Fotorealistická grafika</vt:lpstr>
      <vt:lpstr>Hlavní funkce</vt:lpstr>
      <vt:lpstr>Nástin architektury</vt:lpstr>
      <vt:lpstr>Řešené problémy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CPU Ray-tracer</dc:title>
  <dc:creator>Skupina 6</dc:creator>
  <cp:lastModifiedBy>Skupina 6</cp:lastModifiedBy>
  <cp:revision>4</cp:revision>
  <dcterms:created xsi:type="dcterms:W3CDTF">2023-08-02T19:25:11Z</dcterms:created>
  <dcterms:modified xsi:type="dcterms:W3CDTF">2023-08-03T09:37:34Z</dcterms:modified>
</cp:coreProperties>
</file>