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file/d/1RCum2OoNQWwdoBPOGkfeDzmKjGVTdToE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10950" y="458393"/>
            <a:ext cx="3944375" cy="4507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10245">
            <a:off x="7032425" y="-197175"/>
            <a:ext cx="340995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CODENAME 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COGSWORTH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Robert Cucchiara &amp; Dave Dacosta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Initial Idea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Android Application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Super Talkative Alarm Clock App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Speech Functionality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Audible Alarm Notifications</a:t>
            </a:r>
          </a:p>
          <a:p>
            <a:pPr indent="457200" lvl="0" marL="0">
              <a:spcBef>
                <a:spcPts val="0"/>
              </a:spcBef>
              <a:buNone/>
            </a:pPr>
            <a:r>
              <a:rPr lang="en"/>
              <a:t>Possible Machine 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Similar Ideas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9249" y="1152475"/>
            <a:ext cx="2353801" cy="19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2625" y="1017726"/>
            <a:ext cx="2959675" cy="233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8" y="1152487"/>
            <a:ext cx="2827974" cy="24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Features  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Wakes you up using the </a:t>
            </a:r>
            <a:r>
              <a:rPr lang="en"/>
              <a:t>Android</a:t>
            </a:r>
            <a:r>
              <a:rPr lang="en"/>
              <a:t> Text-to-Speech feature.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Reads out loud the weather from Open Weather Map API, events on your </a:t>
            </a:r>
            <a:r>
              <a:rPr lang="en"/>
              <a:t>calendar</a:t>
            </a:r>
            <a:r>
              <a:rPr lang="en"/>
              <a:t> for that day, or plays a standard alarm noise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GUI Layouts aLL In Place and Logic for everything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SQLite Database </a:t>
            </a:r>
            <a:r>
              <a:rPr lang="en"/>
              <a:t>setup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Alarm Application plays noise during alarms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Text To Speech Audible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Unfinished Work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SzPts val="1800"/>
              <a:buChar char="-"/>
            </a:pPr>
            <a:r>
              <a:rPr lang="en"/>
              <a:t>Apply Selection of Alarm </a:t>
            </a:r>
            <a:r>
              <a:rPr lang="en"/>
              <a:t>Functionality</a:t>
            </a:r>
            <a:r>
              <a:rPr lang="en"/>
              <a:t> / IE: Soundcloud Launcher, Music Selection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Choose Repeat Days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Database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Location Based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Weather Alarm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Speech to Text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 title="Demo.mp4">
            <a:hlinkClick r:id="rId3"/>
          </p:cNvPr>
          <p:cNvSpPr/>
          <p:nvPr/>
        </p:nvSpPr>
        <p:spPr>
          <a:xfrm>
            <a:off x="2760400" y="254888"/>
            <a:ext cx="6178300" cy="46337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