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256" r:id="rId2"/>
    <p:sldId id="308" r:id="rId3"/>
    <p:sldId id="305" r:id="rId4"/>
    <p:sldId id="302" r:id="rId5"/>
    <p:sldId id="306" r:id="rId6"/>
    <p:sldId id="277" r:id="rId7"/>
    <p:sldId id="260" r:id="rId8"/>
    <p:sldId id="269" r:id="rId9"/>
    <p:sldId id="307" r:id="rId10"/>
    <p:sldId id="268" r:id="rId11"/>
    <p:sldId id="261" r:id="rId12"/>
    <p:sldId id="267" r:id="rId13"/>
    <p:sldId id="259" r:id="rId14"/>
    <p:sldId id="266" r:id="rId15"/>
    <p:sldId id="276" r:id="rId16"/>
    <p:sldId id="278" r:id="rId17"/>
    <p:sldId id="279" r:id="rId18"/>
    <p:sldId id="270" r:id="rId19"/>
    <p:sldId id="263" r:id="rId20"/>
    <p:sldId id="275" r:id="rId21"/>
    <p:sldId id="274" r:id="rId22"/>
    <p:sldId id="271" r:id="rId23"/>
    <p:sldId id="262" r:id="rId24"/>
    <p:sldId id="265" r:id="rId25"/>
    <p:sldId id="280" r:id="rId26"/>
    <p:sldId id="272" r:id="rId27"/>
    <p:sldId id="282" r:id="rId28"/>
    <p:sldId id="281" r:id="rId29"/>
    <p:sldId id="273" r:id="rId30"/>
    <p:sldId id="284" r:id="rId31"/>
    <p:sldId id="283" r:id="rId32"/>
    <p:sldId id="303" r:id="rId33"/>
    <p:sldId id="285" r:id="rId34"/>
    <p:sldId id="300" r:id="rId35"/>
    <p:sldId id="309" r:id="rId36"/>
    <p:sldId id="310" r:id="rId37"/>
    <p:sldId id="31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D1185-13D0-41F6-8844-E2506D15E3E2}" v="17" dt="2019-06-20T18:04:42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 autoAdjust="0"/>
    <p:restoredTop sz="44577" autoAdjust="0"/>
  </p:normalViewPr>
  <p:slideViewPr>
    <p:cSldViewPr snapToGrid="0">
      <p:cViewPr varScale="1">
        <p:scale>
          <a:sx n="30" d="100"/>
          <a:sy n="30" d="100"/>
        </p:scale>
        <p:origin x="1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9FB3CE0C-3EE8-43EA-BF60-1EBF24F15808}"/>
    <pc:docChg chg="custSel modSld">
      <pc:chgData name="Jess Pomfret" userId="20acbb136427dec8" providerId="LiveId" clId="{9FB3CE0C-3EE8-43EA-BF60-1EBF24F15808}" dt="2019-06-08T00:23:44.162" v="230" actId="6549"/>
      <pc:docMkLst>
        <pc:docMk/>
      </pc:docMkLst>
      <pc:sldChg chg="modNotesTx">
        <pc:chgData name="Jess Pomfret" userId="20acbb136427dec8" providerId="LiveId" clId="{9FB3CE0C-3EE8-43EA-BF60-1EBF24F15808}" dt="2019-06-05T00:10:33.243" v="221" actId="20577"/>
        <pc:sldMkLst>
          <pc:docMk/>
          <pc:sldMk cId="3905394983" sldId="267"/>
        </pc:sldMkLst>
      </pc:sldChg>
      <pc:sldChg chg="modSp">
        <pc:chgData name="Jess Pomfret" userId="20acbb136427dec8" providerId="LiveId" clId="{9FB3CE0C-3EE8-43EA-BF60-1EBF24F15808}" dt="2019-06-08T00:23:44.162" v="230" actId="6549"/>
        <pc:sldMkLst>
          <pc:docMk/>
          <pc:sldMk cId="3367076606" sldId="305"/>
        </pc:sldMkLst>
        <pc:spChg chg="mod">
          <ac:chgData name="Jess Pomfret" userId="20acbb136427dec8" providerId="LiveId" clId="{9FB3CE0C-3EE8-43EA-BF60-1EBF24F15808}" dt="2019-06-08T00:23:44.162" v="230" actId="6549"/>
          <ac:spMkLst>
            <pc:docMk/>
            <pc:sldMk cId="3367076606" sldId="305"/>
            <ac:spMk id="3" creationId="{BD9FF4B1-4677-48D0-A0AD-0221FAEEFBA3}"/>
          </ac:spMkLst>
        </pc:spChg>
      </pc:sldChg>
      <pc:sldChg chg="modNotesTx">
        <pc:chgData name="Jess Pomfret" userId="20acbb136427dec8" providerId="LiveId" clId="{9FB3CE0C-3EE8-43EA-BF60-1EBF24F15808}" dt="2019-06-05T00:07:36.670" v="199" actId="20577"/>
        <pc:sldMkLst>
          <pc:docMk/>
          <pc:sldMk cId="3925992112" sldId="307"/>
        </pc:sldMkLst>
      </pc:sldChg>
    </pc:docChg>
  </pc:docChgLst>
  <pc:docChgLst>
    <pc:chgData name="Jess Pomfret" userId="20acbb136427dec8" providerId="LiveId" clId="{513D1185-13D0-41F6-8844-E2506D15E3E2}"/>
    <pc:docChg chg="undo redo custSel addSld delSld modSld sldOrd">
      <pc:chgData name="Jess Pomfret" userId="20acbb136427dec8" providerId="LiveId" clId="{513D1185-13D0-41F6-8844-E2506D15E3E2}" dt="2019-06-21T11:14:46.760" v="910" actId="20577"/>
      <pc:docMkLst>
        <pc:docMk/>
      </pc:docMkLst>
      <pc:sldChg chg="modNotesTx">
        <pc:chgData name="Jess Pomfret" userId="20acbb136427dec8" providerId="LiveId" clId="{513D1185-13D0-41F6-8844-E2506D15E3E2}" dt="2019-06-20T18:26:27.805" v="681" actId="20577"/>
        <pc:sldMkLst>
          <pc:docMk/>
          <pc:sldMk cId="885577976" sldId="261"/>
        </pc:sldMkLst>
      </pc:sldChg>
      <pc:sldChg chg="modNotesTx">
        <pc:chgData name="Jess Pomfret" userId="20acbb136427dec8" providerId="LiveId" clId="{513D1185-13D0-41F6-8844-E2506D15E3E2}" dt="2019-06-20T18:34:12.767" v="871" actId="20577"/>
        <pc:sldMkLst>
          <pc:docMk/>
          <pc:sldMk cId="831164577" sldId="263"/>
        </pc:sldMkLst>
      </pc:sldChg>
      <pc:sldChg chg="modNotesTx">
        <pc:chgData name="Jess Pomfret" userId="20acbb136427dec8" providerId="LiveId" clId="{513D1185-13D0-41F6-8844-E2506D15E3E2}" dt="2019-06-20T18:19:41.158" v="599" actId="6549"/>
        <pc:sldMkLst>
          <pc:docMk/>
          <pc:sldMk cId="3905394983" sldId="267"/>
        </pc:sldMkLst>
      </pc:sldChg>
      <pc:sldChg chg="modNotesTx">
        <pc:chgData name="Jess Pomfret" userId="20acbb136427dec8" providerId="LiveId" clId="{513D1185-13D0-41F6-8844-E2506D15E3E2}" dt="2019-06-20T18:28:06.407" v="739" actId="20577"/>
        <pc:sldMkLst>
          <pc:docMk/>
          <pc:sldMk cId="3028986292" sldId="279"/>
        </pc:sldMkLst>
      </pc:sldChg>
      <pc:sldChg chg="modSp modNotesTx">
        <pc:chgData name="Jess Pomfret" userId="20acbb136427dec8" providerId="LiveId" clId="{513D1185-13D0-41F6-8844-E2506D15E3E2}" dt="2019-06-15T05:03:36.201" v="543" actId="20577"/>
        <pc:sldMkLst>
          <pc:docMk/>
          <pc:sldMk cId="469693551" sldId="282"/>
        </pc:sldMkLst>
        <pc:spChg chg="mod">
          <ac:chgData name="Jess Pomfret" userId="20acbb136427dec8" providerId="LiveId" clId="{513D1185-13D0-41F6-8844-E2506D15E3E2}" dt="2019-06-15T05:03:36.201" v="543" actId="20577"/>
          <ac:spMkLst>
            <pc:docMk/>
            <pc:sldMk cId="469693551" sldId="282"/>
            <ac:spMk id="3" creationId="{7F204CB2-DF7D-411D-8DBD-6BC86516E25C}"/>
          </ac:spMkLst>
        </pc:spChg>
      </pc:sldChg>
      <pc:sldChg chg="modSp">
        <pc:chgData name="Jess Pomfret" userId="20acbb136427dec8" providerId="LiveId" clId="{513D1185-13D0-41F6-8844-E2506D15E3E2}" dt="2019-06-20T18:57:37.615" v="873" actId="6549"/>
        <pc:sldMkLst>
          <pc:docMk/>
          <pc:sldMk cId="1656086405" sldId="285"/>
        </pc:sldMkLst>
        <pc:spChg chg="mod">
          <ac:chgData name="Jess Pomfret" userId="20acbb136427dec8" providerId="LiveId" clId="{513D1185-13D0-41F6-8844-E2506D15E3E2}" dt="2019-06-20T18:57:37.615" v="873" actId="6549"/>
          <ac:spMkLst>
            <pc:docMk/>
            <pc:sldMk cId="1656086405" sldId="285"/>
            <ac:spMk id="3" creationId="{07022E16-D497-4607-A77D-7F9E4D0077CC}"/>
          </ac:spMkLst>
        </pc:spChg>
      </pc:sldChg>
      <pc:sldChg chg="ord">
        <pc:chgData name="Jess Pomfret" userId="20acbb136427dec8" providerId="LiveId" clId="{513D1185-13D0-41F6-8844-E2506D15E3E2}" dt="2019-06-20T18:04:42.321" v="574"/>
        <pc:sldMkLst>
          <pc:docMk/>
          <pc:sldMk cId="1906721728" sldId="300"/>
        </pc:sldMkLst>
      </pc:sldChg>
      <pc:sldChg chg="modSp modNotesTx">
        <pc:chgData name="Jess Pomfret" userId="20acbb136427dec8" providerId="LiveId" clId="{513D1185-13D0-41F6-8844-E2506D15E3E2}" dt="2019-06-21T11:14:46.760" v="910" actId="20577"/>
        <pc:sldMkLst>
          <pc:docMk/>
          <pc:sldMk cId="1760260534" sldId="303"/>
        </pc:sldMkLst>
        <pc:spChg chg="mod">
          <ac:chgData name="Jess Pomfret" userId="20acbb136427dec8" providerId="LiveId" clId="{513D1185-13D0-41F6-8844-E2506D15E3E2}" dt="2019-06-15T04:41:46.418" v="516" actId="20577"/>
          <ac:spMkLst>
            <pc:docMk/>
            <pc:sldMk cId="1760260534" sldId="303"/>
            <ac:spMk id="3" creationId="{3DB95BC3-0752-4C7B-BC64-C6A71E807EEB}"/>
          </ac:spMkLst>
        </pc:spChg>
      </pc:sldChg>
      <pc:sldChg chg="add">
        <pc:chgData name="Jess Pomfret" userId="20acbb136427dec8" providerId="LiveId" clId="{513D1185-13D0-41F6-8844-E2506D15E3E2}" dt="2019-06-19T15:42:44.598" v="544"/>
        <pc:sldMkLst>
          <pc:docMk/>
          <pc:sldMk cId="2838055871" sldId="308"/>
        </pc:sldMkLst>
      </pc:sldChg>
      <pc:sldChg chg="modSp add del modTransition">
        <pc:chgData name="Jess Pomfret" userId="20acbb136427dec8" providerId="LiveId" clId="{513D1185-13D0-41F6-8844-E2506D15E3E2}" dt="2019-06-20T18:04:19.347" v="569" actId="2696"/>
        <pc:sldMkLst>
          <pc:docMk/>
          <pc:sldMk cId="2380557534" sldId="309"/>
        </pc:sldMkLst>
        <pc:spChg chg="mod">
          <ac:chgData name="Jess Pomfret" userId="20acbb136427dec8" providerId="LiveId" clId="{513D1185-13D0-41F6-8844-E2506D15E3E2}" dt="2019-06-19T15:46:56.800" v="566" actId="1076"/>
          <ac:spMkLst>
            <pc:docMk/>
            <pc:sldMk cId="2380557534" sldId="309"/>
            <ac:spMk id="2" creationId="{645EAE6B-CD7A-4134-83D0-C6E8BEC43652}"/>
          </ac:spMkLst>
        </pc:spChg>
        <pc:spChg chg="mod">
          <ac:chgData name="Jess Pomfret" userId="20acbb136427dec8" providerId="LiveId" clId="{513D1185-13D0-41F6-8844-E2506D15E3E2}" dt="2019-06-19T15:46:59.159" v="567" actId="1076"/>
          <ac:spMkLst>
            <pc:docMk/>
            <pc:sldMk cId="2380557534" sldId="309"/>
            <ac:spMk id="3" creationId="{6FF4CB82-BD4C-416B-A2FD-2E1F83799CC9}"/>
          </ac:spMkLst>
        </pc:spChg>
        <pc:picChg chg="mod">
          <ac:chgData name="Jess Pomfret" userId="20acbb136427dec8" providerId="LiveId" clId="{513D1185-13D0-41F6-8844-E2506D15E3E2}" dt="2019-06-19T15:46:41.487" v="564" actId="1076"/>
          <ac:picMkLst>
            <pc:docMk/>
            <pc:sldMk cId="2380557534" sldId="309"/>
            <ac:picMk id="5" creationId="{5D527E74-6FB8-4A5D-A449-7CA94A05DFDA}"/>
          </ac:picMkLst>
        </pc:picChg>
      </pc:sldChg>
      <pc:sldChg chg="add">
        <pc:chgData name="Jess Pomfret" userId="20acbb136427dec8" providerId="LiveId" clId="{513D1185-13D0-41F6-8844-E2506D15E3E2}" dt="2019-06-20T18:04:25.512" v="572"/>
        <pc:sldMkLst>
          <pc:docMk/>
          <pc:sldMk cId="3936743256" sldId="309"/>
        </pc:sldMkLst>
      </pc:sldChg>
      <pc:sldChg chg="add">
        <pc:chgData name="Jess Pomfret" userId="20acbb136427dec8" providerId="LiveId" clId="{513D1185-13D0-41F6-8844-E2506D15E3E2}" dt="2019-06-20T18:04:25.512" v="572"/>
        <pc:sldMkLst>
          <pc:docMk/>
          <pc:sldMk cId="1091919267" sldId="310"/>
        </pc:sldMkLst>
      </pc:sldChg>
      <pc:sldChg chg="modSp add del">
        <pc:chgData name="Jess Pomfret" userId="20acbb136427dec8" providerId="LiveId" clId="{513D1185-13D0-41F6-8844-E2506D15E3E2}" dt="2019-06-20T18:04:19.374" v="570" actId="2696"/>
        <pc:sldMkLst>
          <pc:docMk/>
          <pc:sldMk cId="2572304948" sldId="310"/>
        </pc:sldMkLst>
        <pc:spChg chg="mod">
          <ac:chgData name="Jess Pomfret" userId="20acbb136427dec8" providerId="LiveId" clId="{513D1185-13D0-41F6-8844-E2506D15E3E2}" dt="2019-06-19T15:45:11.535" v="554" actId="207"/>
          <ac:spMkLst>
            <pc:docMk/>
            <pc:sldMk cId="2572304948" sldId="310"/>
            <ac:spMk id="2" creationId="{645EAE6B-CD7A-4134-83D0-C6E8BEC43652}"/>
          </ac:spMkLst>
        </pc:spChg>
        <pc:spChg chg="mod">
          <ac:chgData name="Jess Pomfret" userId="20acbb136427dec8" providerId="LiveId" clId="{513D1185-13D0-41F6-8844-E2506D15E3E2}" dt="2019-06-19T15:45:05.092" v="553" actId="1076"/>
          <ac:spMkLst>
            <pc:docMk/>
            <pc:sldMk cId="2572304948" sldId="310"/>
            <ac:spMk id="3" creationId="{6FF4CB82-BD4C-416B-A2FD-2E1F83799CC9}"/>
          </ac:spMkLst>
        </pc:spChg>
        <pc:picChg chg="mod">
          <ac:chgData name="Jess Pomfret" userId="20acbb136427dec8" providerId="LiveId" clId="{513D1185-13D0-41F6-8844-E2506D15E3E2}" dt="2019-06-19T15:44:55.551" v="551" actId="1076"/>
          <ac:picMkLst>
            <pc:docMk/>
            <pc:sldMk cId="2572304948" sldId="310"/>
            <ac:picMk id="5" creationId="{5D527E74-6FB8-4A5D-A449-7CA94A05DFDA}"/>
          </ac:picMkLst>
        </pc:picChg>
      </pc:sldChg>
      <pc:sldChg chg="add">
        <pc:chgData name="Jess Pomfret" userId="20acbb136427dec8" providerId="LiveId" clId="{513D1185-13D0-41F6-8844-E2506D15E3E2}" dt="2019-06-20T18:04:25.512" v="572"/>
        <pc:sldMkLst>
          <pc:docMk/>
          <pc:sldMk cId="1944022183" sldId="311"/>
        </pc:sldMkLst>
      </pc:sldChg>
      <pc:sldChg chg="modSp add del">
        <pc:chgData name="Jess Pomfret" userId="20acbb136427dec8" providerId="LiveId" clId="{513D1185-13D0-41F6-8844-E2506D15E3E2}" dt="2019-06-20T18:04:19.411" v="571" actId="2696"/>
        <pc:sldMkLst>
          <pc:docMk/>
          <pc:sldMk cId="3241393280" sldId="311"/>
        </pc:sldMkLst>
        <pc:spChg chg="mod">
          <ac:chgData name="Jess Pomfret" userId="20acbb136427dec8" providerId="LiveId" clId="{513D1185-13D0-41F6-8844-E2506D15E3E2}" dt="2019-06-19T15:46:23.165" v="561" actId="1076"/>
          <ac:spMkLst>
            <pc:docMk/>
            <pc:sldMk cId="3241393280" sldId="311"/>
            <ac:spMk id="2" creationId="{645EAE6B-CD7A-4134-83D0-C6E8BEC43652}"/>
          </ac:spMkLst>
        </pc:spChg>
        <pc:spChg chg="mod">
          <ac:chgData name="Jess Pomfret" userId="20acbb136427dec8" providerId="LiveId" clId="{513D1185-13D0-41F6-8844-E2506D15E3E2}" dt="2019-06-19T15:46:29.171" v="563" actId="1076"/>
          <ac:spMkLst>
            <pc:docMk/>
            <pc:sldMk cId="3241393280" sldId="311"/>
            <ac:spMk id="3" creationId="{6FF4CB82-BD4C-416B-A2FD-2E1F83799CC9}"/>
          </ac:spMkLst>
        </pc:spChg>
        <pc:picChg chg="mod">
          <ac:chgData name="Jess Pomfret" userId="20acbb136427dec8" providerId="LiveId" clId="{513D1185-13D0-41F6-8844-E2506D15E3E2}" dt="2019-06-19T15:45:47.256" v="557" actId="1076"/>
          <ac:picMkLst>
            <pc:docMk/>
            <pc:sldMk cId="3241393280" sldId="311"/>
            <ac:picMk id="5" creationId="{5D527E74-6FB8-4A5D-A449-7CA94A05DFDA}"/>
          </ac:picMkLst>
        </pc:picChg>
      </pc:sldChg>
    </pc:docChg>
  </pc:docChgLst>
  <pc:docChgLst>
    <pc:chgData name="Jess Pomfret" userId="20acbb136427dec8" providerId="LiveId" clId="{EEAC8311-DBC6-4985-89CC-177965C988BC}"/>
    <pc:docChg chg="undo redo delSld modSld sldOrd">
      <pc:chgData name="Jess Pomfret" userId="20acbb136427dec8" providerId="LiveId" clId="{EEAC8311-DBC6-4985-89CC-177965C988BC}" dt="2019-03-29T12:21:02.647" v="30" actId="20577"/>
      <pc:docMkLst>
        <pc:docMk/>
      </pc:docMkLst>
      <pc:sldChg chg="modNotesTx">
        <pc:chgData name="Jess Pomfret" userId="20acbb136427dec8" providerId="LiveId" clId="{EEAC8311-DBC6-4985-89CC-177965C988BC}" dt="2019-03-29T12:20:21.343" v="27" actId="20577"/>
        <pc:sldMkLst>
          <pc:docMk/>
          <pc:sldMk cId="252789496" sldId="262"/>
        </pc:sldMkLst>
      </pc:sldChg>
      <pc:sldChg chg="ord modNotesTx">
        <pc:chgData name="Jess Pomfret" userId="20acbb136427dec8" providerId="LiveId" clId="{EEAC8311-DBC6-4985-89CC-177965C988BC}" dt="2019-03-29T12:19:56.307" v="23" actId="20577"/>
        <pc:sldMkLst>
          <pc:docMk/>
          <pc:sldMk cId="831164577" sldId="263"/>
        </pc:sldMkLst>
      </pc:sldChg>
      <pc:sldChg chg="modNotesTx">
        <pc:chgData name="Jess Pomfret" userId="20acbb136427dec8" providerId="LiveId" clId="{EEAC8311-DBC6-4985-89CC-177965C988BC}" dt="2019-03-29T12:20:18.105" v="26" actId="20577"/>
        <pc:sldMkLst>
          <pc:docMk/>
          <pc:sldMk cId="4285730941" sldId="265"/>
        </pc:sldMkLst>
      </pc:sldChg>
      <pc:sldChg chg="modNotesTx">
        <pc:chgData name="Jess Pomfret" userId="20acbb136427dec8" providerId="LiveId" clId="{EEAC8311-DBC6-4985-89CC-177965C988BC}" dt="2019-03-29T12:17:21.019" v="19" actId="20577"/>
        <pc:sldMkLst>
          <pc:docMk/>
          <pc:sldMk cId="3905394983" sldId="267"/>
        </pc:sldMkLst>
      </pc:sldChg>
      <pc:sldChg chg="modNotesTx">
        <pc:chgData name="Jess Pomfret" userId="20acbb136427dec8" providerId="LiveId" clId="{EEAC8311-DBC6-4985-89CC-177965C988BC}" dt="2019-03-29T12:20:27.049" v="28" actId="20577"/>
        <pc:sldMkLst>
          <pc:docMk/>
          <pc:sldMk cId="3028740089" sldId="272"/>
        </pc:sldMkLst>
      </pc:sldChg>
      <pc:sldChg chg="modNotesTx">
        <pc:chgData name="Jess Pomfret" userId="20acbb136427dec8" providerId="LiveId" clId="{EEAC8311-DBC6-4985-89CC-177965C988BC}" dt="2019-03-29T12:20:01.893" v="25" actId="20577"/>
        <pc:sldMkLst>
          <pc:docMk/>
          <pc:sldMk cId="3098296998" sldId="275"/>
        </pc:sldMkLst>
      </pc:sldChg>
      <pc:sldChg chg="modNotesTx">
        <pc:chgData name="Jess Pomfret" userId="20acbb136427dec8" providerId="LiveId" clId="{EEAC8311-DBC6-4985-89CC-177965C988BC}" dt="2019-03-29T12:19:26.822" v="20" actId="20577"/>
        <pc:sldMkLst>
          <pc:docMk/>
          <pc:sldMk cId="723392821" sldId="276"/>
        </pc:sldMkLst>
      </pc:sldChg>
      <pc:sldChg chg="modNotesTx">
        <pc:chgData name="Jess Pomfret" userId="20acbb136427dec8" providerId="LiveId" clId="{EEAC8311-DBC6-4985-89CC-177965C988BC}" dt="2019-03-29T12:14:08.892" v="16" actId="6549"/>
        <pc:sldMkLst>
          <pc:docMk/>
          <pc:sldMk cId="615772057" sldId="277"/>
        </pc:sldMkLst>
      </pc:sldChg>
      <pc:sldChg chg="modNotesTx">
        <pc:chgData name="Jess Pomfret" userId="20acbb136427dec8" providerId="LiveId" clId="{EEAC8311-DBC6-4985-89CC-177965C988BC}" dt="2019-03-29T12:19:49.767" v="21" actId="20577"/>
        <pc:sldMkLst>
          <pc:docMk/>
          <pc:sldMk cId="3028986292" sldId="279"/>
        </pc:sldMkLst>
      </pc:sldChg>
      <pc:sldChg chg="modSp">
        <pc:chgData name="Jess Pomfret" userId="20acbb136427dec8" providerId="LiveId" clId="{EEAC8311-DBC6-4985-89CC-177965C988BC}" dt="2019-03-29T12:13:37.799" v="13" actId="20577"/>
        <pc:sldMkLst>
          <pc:docMk/>
          <pc:sldMk cId="1656086405" sldId="285"/>
        </pc:sldMkLst>
        <pc:spChg chg="mod">
          <ac:chgData name="Jess Pomfret" userId="20acbb136427dec8" providerId="LiveId" clId="{EEAC8311-DBC6-4985-89CC-177965C988BC}" dt="2019-03-29T12:13:37.799" v="13" actId="20577"/>
          <ac:spMkLst>
            <pc:docMk/>
            <pc:sldMk cId="1656086405" sldId="285"/>
            <ac:spMk id="2" creationId="{E8D98221-BCDC-47B1-86FF-4DDB7FD0849D}"/>
          </ac:spMkLst>
        </pc:spChg>
      </pc:sldChg>
      <pc:sldChg chg="modNotesTx">
        <pc:chgData name="Jess Pomfret" userId="20acbb136427dec8" providerId="LiveId" clId="{EEAC8311-DBC6-4985-89CC-177965C988BC}" dt="2019-03-29T12:21:02.647" v="30" actId="20577"/>
        <pc:sldMkLst>
          <pc:docMk/>
          <pc:sldMk cId="1906721728" sldId="30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/>
      <dgm:spPr/>
      <dgm:t>
        <a:bodyPr/>
        <a:lstStyle/>
        <a:p>
          <a:r>
            <a:rPr lang="en-US" dirty="0" err="1"/>
            <a:t>PSDesiredStateConfiguration</a:t>
          </a:r>
          <a:endParaRPr lang="en-US" dirty="0"/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xActiveDirectory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 dirty="0" err="1"/>
            <a:t>xADComputer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46F57718-11A0-40D2-B8DC-2723FE928CCD}">
      <dgm:prSet phldrT="[Text]"/>
      <dgm:spPr/>
      <dgm:t>
        <a:bodyPr/>
        <a:lstStyle/>
        <a:p>
          <a:r>
            <a:rPr lang="en-US" dirty="0" err="1"/>
            <a:t>xADDomain</a:t>
          </a:r>
          <a:endParaRPr lang="en-US" dirty="0"/>
        </a:p>
      </dgm:t>
    </dgm:pt>
    <dgm:pt modelId="{AC59BC08-BD97-463E-B54A-023D57F0643F}" type="parTrans" cxnId="{A53D11AB-F460-41C5-862A-644501A92117}">
      <dgm:prSet/>
      <dgm:spPr/>
      <dgm:t>
        <a:bodyPr/>
        <a:lstStyle/>
        <a:p>
          <a:endParaRPr lang="en-US"/>
        </a:p>
      </dgm:t>
    </dgm:pt>
    <dgm:pt modelId="{FB2F5415-F549-4BE6-8B6C-D2777F04CE12}" type="sibTrans" cxnId="{A53D11AB-F460-41C5-862A-644501A92117}">
      <dgm:prSet/>
      <dgm:spPr/>
      <dgm:t>
        <a:bodyPr/>
        <a:lstStyle/>
        <a:p>
          <a:endParaRPr lang="en-US"/>
        </a:p>
      </dgm:t>
    </dgm:pt>
    <dgm:pt modelId="{A8BDDCA6-AE22-4364-923B-C5A53F7068EB}">
      <dgm:prSet phldrT="[Text]"/>
      <dgm:spPr/>
      <dgm:t>
        <a:bodyPr/>
        <a:lstStyle/>
        <a:p>
          <a:r>
            <a:rPr lang="en-US" dirty="0" err="1"/>
            <a:t>xADGroup</a:t>
          </a:r>
          <a:endParaRPr lang="en-US" dirty="0"/>
        </a:p>
      </dgm:t>
    </dgm:pt>
    <dgm:pt modelId="{124C0EA1-BEFE-4C1A-BD6F-BA78D4D89366}" type="parTrans" cxnId="{84BED295-D57F-4BCD-9600-A0F5A3CE279F}">
      <dgm:prSet/>
      <dgm:spPr/>
      <dgm:t>
        <a:bodyPr/>
        <a:lstStyle/>
        <a:p>
          <a:endParaRPr lang="en-US"/>
        </a:p>
      </dgm:t>
    </dgm:pt>
    <dgm:pt modelId="{E9FECDA4-FD56-4B48-A77B-917561F681D8}" type="sibTrans" cxnId="{84BED295-D57F-4BCD-9600-A0F5A3CE279F}">
      <dgm:prSet/>
      <dgm:spPr/>
      <dgm:t>
        <a:bodyPr/>
        <a:lstStyle/>
        <a:p>
          <a:endParaRPr lang="en-US"/>
        </a:p>
      </dgm:t>
    </dgm:pt>
    <dgm:pt modelId="{6C29DB36-97E6-4920-967D-61B1FE580B65}">
      <dgm:prSet phldrT="[Text]"/>
      <dgm:spPr/>
      <dgm:t>
        <a:bodyPr/>
        <a:lstStyle/>
        <a:p>
          <a:r>
            <a:rPr lang="en-US" dirty="0" err="1"/>
            <a:t>xADUser</a:t>
          </a:r>
          <a:endParaRPr lang="en-US" dirty="0"/>
        </a:p>
      </dgm:t>
    </dgm:pt>
    <dgm:pt modelId="{ACE16C41-681C-4F49-8922-EC94AE1E9C09}" type="parTrans" cxnId="{F2849611-121A-48C8-8CB7-9A4A6DB33F15}">
      <dgm:prSet/>
      <dgm:spPr/>
      <dgm:t>
        <a:bodyPr/>
        <a:lstStyle/>
        <a:p>
          <a:endParaRPr lang="en-US"/>
        </a:p>
      </dgm:t>
    </dgm:pt>
    <dgm:pt modelId="{3BC43B73-09A7-42CC-BB46-951CA835288A}" type="sibTrans" cxnId="{F2849611-121A-48C8-8CB7-9A4A6DB33F15}">
      <dgm:prSet/>
      <dgm:spPr/>
      <dgm:t>
        <a:bodyPr/>
        <a:lstStyle/>
        <a:p>
          <a:endParaRPr lang="en-US"/>
        </a:p>
      </dgm:t>
    </dgm:pt>
    <dgm:pt modelId="{A6873D1E-6A4B-4CF3-89CC-269D94E7B999}">
      <dgm:prSet phldrT="[Text]"/>
      <dgm:spPr/>
      <dgm:t>
        <a:bodyPr/>
        <a:lstStyle/>
        <a:p>
          <a:r>
            <a:rPr lang="en-US" dirty="0" err="1"/>
            <a:t>xADServicePrincipalName</a:t>
          </a:r>
          <a:endParaRPr lang="en-US" dirty="0"/>
        </a:p>
      </dgm:t>
    </dgm:pt>
    <dgm:pt modelId="{A8295F3B-0ED2-4206-B966-E770F410254B}" type="parTrans" cxnId="{E1FA5C33-B4E4-49C2-A108-E46062477322}">
      <dgm:prSet/>
      <dgm:spPr/>
      <dgm:t>
        <a:bodyPr/>
        <a:lstStyle/>
        <a:p>
          <a:endParaRPr lang="en-US"/>
        </a:p>
      </dgm:t>
    </dgm:pt>
    <dgm:pt modelId="{01D6C0E7-94AB-4605-899A-661A25D26285}" type="sibTrans" cxnId="{E1FA5C33-B4E4-49C2-A108-E46062477322}">
      <dgm:prSet/>
      <dgm:spPr/>
      <dgm:t>
        <a:bodyPr/>
        <a:lstStyle/>
        <a:p>
          <a:endParaRPr lang="en-US"/>
        </a:p>
      </dgm:t>
    </dgm:pt>
    <dgm:pt modelId="{D6191AB6-DBF4-4A27-8359-0E2E3D66F58E}">
      <dgm:prSet phldrT="[Text]"/>
      <dgm:spPr/>
      <dgm:t>
        <a:bodyPr/>
        <a:lstStyle/>
        <a:p>
          <a:r>
            <a:rPr lang="en-US" dirty="0" err="1"/>
            <a:t>xADOrganizationalUnit</a:t>
          </a:r>
          <a:endParaRPr lang="en-US" dirty="0"/>
        </a:p>
      </dgm:t>
    </dgm:pt>
    <dgm:pt modelId="{A8648976-9EE4-4AEE-8B66-3049239B1677}" type="parTrans" cxnId="{BC077DEC-3517-4389-8ADF-59F96A5FEAB4}">
      <dgm:prSet/>
      <dgm:spPr/>
      <dgm:t>
        <a:bodyPr/>
        <a:lstStyle/>
        <a:p>
          <a:endParaRPr lang="en-US"/>
        </a:p>
      </dgm:t>
    </dgm:pt>
    <dgm:pt modelId="{90EE66EF-7F1D-4853-8440-9A2873B67674}" type="sibTrans" cxnId="{BC077DEC-3517-4389-8ADF-59F96A5FEAB4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CC101-EFB2-4C6C-BE89-0F8071F1824A}" type="presOf" srcId="{F8923D3A-6AE9-4B10-87D4-79CD16778B39}" destId="{4A1A7AD2-FEE1-40F3-B198-8A6A63046FAC}" srcOrd="0" destOrd="2" presId="urn:microsoft.com/office/officeart/2005/8/layout/hList1"/>
    <dgm:cxn modelId="{87042E0D-767B-4DD5-8E1A-B30DE02C11A5}" type="presOf" srcId="{30BB4ACE-7FE7-41E9-B050-1A698A1EE42B}" destId="{D985D2F3-CC04-4BF6-B90F-0DC81AF64081}" srcOrd="0" destOrd="3" presId="urn:microsoft.com/office/officeart/2005/8/layout/hList1"/>
    <dgm:cxn modelId="{F2849611-121A-48C8-8CB7-9A4A6DB33F15}" srcId="{194C361B-00D8-4850-A2B0-D13E82DBEF3E}" destId="{6C29DB36-97E6-4920-967D-61B1FE580B65}" srcOrd="5" destOrd="0" parTransId="{ACE16C41-681C-4F49-8922-EC94AE1E9C09}" sibTransId="{3BC43B73-09A7-42CC-BB46-951CA835288A}"/>
    <dgm:cxn modelId="{140C0A12-7BA2-4544-ABCA-2FF6BD10091D}" srcId="{A5853751-BF6F-42AF-B3E6-409DB6291370}" destId="{96E3AC61-94D5-4764-9E71-A2201FCB7ABF}" srcOrd="4" destOrd="0" parTransId="{A3AB4B22-87F7-4D6D-90A1-8BF9E94E3599}" sibTransId="{46413E01-8AB9-4981-B662-C2A6325A4E7F}"/>
    <dgm:cxn modelId="{3D909E17-94AA-406C-B981-8718E48E2091}" type="presOf" srcId="{194C361B-00D8-4850-A2B0-D13E82DBEF3E}" destId="{A803A6CB-4ACE-4ED5-A169-CE5708D60913}" srcOrd="0" destOrd="0" presId="urn:microsoft.com/office/officeart/2005/8/layout/hList1"/>
    <dgm:cxn modelId="{6C2D571C-CC0F-4C75-8A09-1191BFC34B12}" type="presOf" srcId="{B16F7569-FB58-4ACE-B904-83D1BCEF5ED4}" destId="{4A1A7AD2-FEE1-40F3-B198-8A6A63046FAC}" srcOrd="0" destOrd="3" presId="urn:microsoft.com/office/officeart/2005/8/layout/hList1"/>
    <dgm:cxn modelId="{EF7A2C20-B8D5-4589-A10D-1C2BF1F0EB84}" srcId="{A5853751-BF6F-42AF-B3E6-409DB6291370}" destId="{CB3BDD3E-5386-4C81-998D-62B428CA7BEA}" srcOrd="7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1A01072D-B25F-4F41-A63B-DFFDFEB150FD}" type="presOf" srcId="{2F04BFCF-B711-4FDE-B76C-16D56D1BBC29}" destId="{D985D2F3-CC04-4BF6-B90F-0DC81AF64081}" srcOrd="0" destOrd="5" presId="urn:microsoft.com/office/officeart/2005/8/layout/hList1"/>
    <dgm:cxn modelId="{9135BC2F-039A-41F5-9EB1-4754897B843D}" type="presOf" srcId="{46F57718-11A0-40D2-B8DC-2723FE928CCD}" destId="{527BC767-0F5C-4C85-BEF2-AE76972F6B20}" srcOrd="0" destOrd="1" presId="urn:microsoft.com/office/officeart/2005/8/layout/hList1"/>
    <dgm:cxn modelId="{F9653433-3F7C-4792-BA86-59EDCA304D8D}" type="presOf" srcId="{DDA32F8A-1C1C-44CD-B4AC-5F3CDF71AF7C}" destId="{D985D2F3-CC04-4BF6-B90F-0DC81AF64081}" srcOrd="0" destOrd="0" presId="urn:microsoft.com/office/officeart/2005/8/layout/hList1"/>
    <dgm:cxn modelId="{E1FA5C33-B4E4-49C2-A108-E46062477322}" srcId="{194C361B-00D8-4850-A2B0-D13E82DBEF3E}" destId="{A6873D1E-6A4B-4CF3-89CC-269D94E7B999}" srcOrd="4" destOrd="0" parTransId="{A8295F3B-0ED2-4206-B966-E770F410254B}" sibTransId="{01D6C0E7-94AB-4605-899A-661A25D26285}"/>
    <dgm:cxn modelId="{A32EB533-39F6-44F8-A748-3680CB3BFE4A}" type="presOf" srcId="{AA160A58-AC93-4685-9940-6DC86F55C832}" destId="{0D600D80-E393-4CFE-9897-B56B0545AAC3}" srcOrd="0" destOrd="0" presId="urn:microsoft.com/office/officeart/2005/8/layout/hList1"/>
    <dgm:cxn modelId="{A4ABA034-A690-4C82-9C85-36795FAF0122}" type="presOf" srcId="{A6873D1E-6A4B-4CF3-89CC-269D94E7B999}" destId="{527BC767-0F5C-4C85-BEF2-AE76972F6B20}" srcOrd="0" destOrd="4" presId="urn:microsoft.com/office/officeart/2005/8/layout/hList1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7FBFB563-2ED9-4160-874A-FFF7D5CF12C6}" type="presOf" srcId="{C156869F-F3DD-4AD3-9132-1163C6E9A3D9}" destId="{4A1A7AD2-FEE1-40F3-B198-8A6A63046FAC}" srcOrd="0" destOrd="5" presId="urn:microsoft.com/office/officeart/2005/8/layout/hList1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F3509A59-19F5-453B-B3A0-036881606BB9}" type="presOf" srcId="{D6191AB6-DBF4-4A27-8359-0E2E3D66F58E}" destId="{527BC767-0F5C-4C85-BEF2-AE76972F6B20}" srcOrd="0" destOrd="3" presId="urn:microsoft.com/office/officeart/2005/8/layout/hList1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28D54A8C-38AF-4ADA-8A9A-D4111B2D122B}" type="presOf" srcId="{CB3BDD3E-5386-4C81-998D-62B428CA7BEA}" destId="{D985D2F3-CC04-4BF6-B90F-0DC81AF64081}" srcOrd="0" destOrd="7" presId="urn:microsoft.com/office/officeart/2005/8/layout/hList1"/>
    <dgm:cxn modelId="{EC07F18C-A138-4D1D-A07E-94F80D0F1525}" type="presOf" srcId="{D21AF67E-289F-4FAD-B55E-037C1E96E2B6}" destId="{D985D2F3-CC04-4BF6-B90F-0DC81AF64081}" srcOrd="0" destOrd="1" presId="urn:microsoft.com/office/officeart/2005/8/layout/hList1"/>
    <dgm:cxn modelId="{84BED295-D57F-4BCD-9600-A0F5A3CE279F}" srcId="{194C361B-00D8-4850-A2B0-D13E82DBEF3E}" destId="{A8BDDCA6-AE22-4364-923B-C5A53F7068EB}" srcOrd="2" destOrd="0" parTransId="{124C0EA1-BEFE-4C1A-BD6F-BA78D4D89366}" sibTransId="{E9FECDA4-FD56-4B48-A77B-917561F681D8}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80601EA5-0D31-4D13-977D-35302FB58EDB}" type="presOf" srcId="{2DF1D044-E39C-4D7B-8A8E-7750948967DD}" destId="{527BC767-0F5C-4C85-BEF2-AE76972F6B20}" srcOrd="0" destOrd="0" presId="urn:microsoft.com/office/officeart/2005/8/layout/hList1"/>
    <dgm:cxn modelId="{A53D11AB-F460-41C5-862A-644501A92117}" srcId="{194C361B-00D8-4850-A2B0-D13E82DBEF3E}" destId="{46F57718-11A0-40D2-B8DC-2723FE928CCD}" srcOrd="1" destOrd="0" parTransId="{AC59BC08-BD97-463E-B54A-023D57F0643F}" sibTransId="{FB2F5415-F549-4BE6-8B6C-D2777F04CE12}"/>
    <dgm:cxn modelId="{1E6092B0-E932-4A34-AF39-F897654229A1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5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EB2506B6-894E-41A8-9B29-9038CF79E90D}" type="presOf" srcId="{A5853751-BF6F-42AF-B3E6-409DB6291370}" destId="{7E9BC0D6-2D59-4877-826B-FF6838D9D9D3}" srcOrd="0" destOrd="0" presId="urn:microsoft.com/office/officeart/2005/8/layout/hList1"/>
    <dgm:cxn modelId="{0A2E9ABB-C9F4-403C-9F0A-3EE30B8F8432}" type="presOf" srcId="{A8BDDCA6-AE22-4364-923B-C5A53F7068EB}" destId="{527BC767-0F5C-4C85-BEF2-AE76972F6B20}" srcOrd="0" destOrd="2" presId="urn:microsoft.com/office/officeart/2005/8/layout/hList1"/>
    <dgm:cxn modelId="{D2D3A6C1-7D46-4B9B-AAA9-80E17E35F429}" type="presOf" srcId="{10E1A1A1-9955-4E9F-8AF0-24C8262916A1}" destId="{4A1A7AD2-FEE1-40F3-B198-8A6A63046FAC}" srcOrd="0" destOrd="7" presId="urn:microsoft.com/office/officeart/2005/8/layout/hList1"/>
    <dgm:cxn modelId="{14E211C5-9425-43A9-8F71-E4166EBB06DC}" type="presOf" srcId="{94AA26F9-BF9B-423B-9C19-D09F9BF9B0C5}" destId="{4A1A7AD2-FEE1-40F3-B198-8A6A63046FAC}" srcOrd="0" destOrd="1" presId="urn:microsoft.com/office/officeart/2005/8/layout/hList1"/>
    <dgm:cxn modelId="{863AA9C9-1254-4B8C-9822-24AC46F5E950}" type="presOf" srcId="{A6428959-CE88-4844-A15A-66E63CBAF2D4}" destId="{4A1A7AD2-FEE1-40F3-B198-8A6A63046FAC}" srcOrd="0" destOrd="4" presId="urn:microsoft.com/office/officeart/2005/8/layout/hList1"/>
    <dgm:cxn modelId="{0FB14CCB-839E-413C-887A-74254BAAED1D}" type="presOf" srcId="{62C2EA05-40FB-4B53-B047-68C834879759}" destId="{4A1A7AD2-FEE1-40F3-B198-8A6A63046FAC}" srcOrd="0" destOrd="6" presId="urn:microsoft.com/office/officeart/2005/8/layout/hList1"/>
    <dgm:cxn modelId="{65E6F6D3-6DFE-42B9-B3FA-0D478DDEB07C}" srcId="{A5853751-BF6F-42AF-B3E6-409DB6291370}" destId="{D21AF67E-289F-4FAD-B55E-037C1E96E2B6}" srcOrd="1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6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407537DE-85AA-4B0A-8962-DBE2C8814665}" type="presOf" srcId="{96E3AC61-94D5-4764-9E71-A2201FCB7ABF}" destId="{D985D2F3-CC04-4BF6-B90F-0DC81AF64081}" srcOrd="0" destOrd="4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FE7C2CE9-B817-47CC-BCB0-FC295542644F}" srcId="{A5853751-BF6F-42AF-B3E6-409DB6291370}" destId="{DDA32F8A-1C1C-44CD-B4AC-5F3CDF71AF7C}" srcOrd="0" destOrd="0" parTransId="{E10403E9-2ADF-4022-BEA1-63D5DFF559EE}" sibTransId="{1CF61FA7-E0BB-4C66-B4C0-921E2B1C9DEE}"/>
    <dgm:cxn modelId="{6A58B5EA-79FA-4A31-AA6E-86FD6FFB5238}" type="presOf" srcId="{6C29DB36-97E6-4920-967D-61B1FE580B65}" destId="{527BC767-0F5C-4C85-BEF2-AE76972F6B20}" srcOrd="0" destOrd="5" presId="urn:microsoft.com/office/officeart/2005/8/layout/hList1"/>
    <dgm:cxn modelId="{BC077DEC-3517-4389-8ADF-59F96A5FEAB4}" srcId="{194C361B-00D8-4850-A2B0-D13E82DBEF3E}" destId="{D6191AB6-DBF4-4A27-8359-0E2E3D66F58E}" srcOrd="3" destOrd="0" parTransId="{A8648976-9EE4-4AEE-8B66-3049239B1677}" sibTransId="{90EE66EF-7F1D-4853-8440-9A2873B67674}"/>
    <dgm:cxn modelId="{338BC0ED-7973-4741-A70C-229653C6C901}" type="presOf" srcId="{F1BA2C96-6FCF-4299-AA01-B66CA6FE2C7D}" destId="{D985D2F3-CC04-4BF6-B90F-0DC81AF64081}" srcOrd="0" destOrd="6" presId="urn:microsoft.com/office/officeart/2005/8/layout/hList1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F9085AFF-FC5E-476F-A25D-74CF29A630F8}" type="presOf" srcId="{74ACE6E1-131F-41F5-9DAA-5B0CA887A0A8}" destId="{4A1A7AD2-FEE1-40F3-B198-8A6A63046FAC}" srcOrd="0" destOrd="0" presId="urn:microsoft.com/office/officeart/2005/8/layout/hList1"/>
    <dgm:cxn modelId="{D5F4FAB8-10AD-4053-A9EE-F0F52A5E914C}" type="presParOf" srcId="{59A883F9-AB24-420D-BA1B-7B090E4EDBA5}" destId="{3C658929-64A7-4056-BCC8-30032576D0A9}" srcOrd="0" destOrd="0" presId="urn:microsoft.com/office/officeart/2005/8/layout/hList1"/>
    <dgm:cxn modelId="{F0FDCB2C-EB3F-4367-8ADB-0141E5B748DD}" type="presParOf" srcId="{3C658929-64A7-4056-BCC8-30032576D0A9}" destId="{7E9BC0D6-2D59-4877-826B-FF6838D9D9D3}" srcOrd="0" destOrd="0" presId="urn:microsoft.com/office/officeart/2005/8/layout/hList1"/>
    <dgm:cxn modelId="{22E2DD1E-B3A8-4210-9BEA-E53667099A1D}" type="presParOf" srcId="{3C658929-64A7-4056-BCC8-30032576D0A9}" destId="{D985D2F3-CC04-4BF6-B90F-0DC81AF64081}" srcOrd="1" destOrd="0" presId="urn:microsoft.com/office/officeart/2005/8/layout/hList1"/>
    <dgm:cxn modelId="{DA0BC6FD-ABCB-4BA5-ACE4-1CC537581ED0}" type="presParOf" srcId="{59A883F9-AB24-420D-BA1B-7B090E4EDBA5}" destId="{02664E51-5189-4FF6-878F-A1DF0E07DB90}" srcOrd="1" destOrd="0" presId="urn:microsoft.com/office/officeart/2005/8/layout/hList1"/>
    <dgm:cxn modelId="{69A0D9A0-E0E9-4FDD-9AE1-41EEA41A3CB7}" type="presParOf" srcId="{59A883F9-AB24-420D-BA1B-7B090E4EDBA5}" destId="{07152873-3BA6-417F-95E0-92D778A648CB}" srcOrd="2" destOrd="0" presId="urn:microsoft.com/office/officeart/2005/8/layout/hList1"/>
    <dgm:cxn modelId="{470AD722-6065-4DC5-9B95-16E80871A952}" type="presParOf" srcId="{07152873-3BA6-417F-95E0-92D778A648CB}" destId="{0D600D80-E393-4CFE-9897-B56B0545AAC3}" srcOrd="0" destOrd="0" presId="urn:microsoft.com/office/officeart/2005/8/layout/hList1"/>
    <dgm:cxn modelId="{6BC81CA4-60AE-4681-86B9-A098B160275B}" type="presParOf" srcId="{07152873-3BA6-417F-95E0-92D778A648CB}" destId="{4A1A7AD2-FEE1-40F3-B198-8A6A63046FAC}" srcOrd="1" destOrd="0" presId="urn:microsoft.com/office/officeart/2005/8/layout/hList1"/>
    <dgm:cxn modelId="{3F479F2E-76C4-4489-91F1-F05FF4AB42AD}" type="presParOf" srcId="{59A883F9-AB24-420D-BA1B-7B090E4EDBA5}" destId="{B2999AEA-27C1-4813-BAB5-A7CE172C1FB4}" srcOrd="3" destOrd="0" presId="urn:microsoft.com/office/officeart/2005/8/layout/hList1"/>
    <dgm:cxn modelId="{2310048C-D836-486F-A7B3-0CC6AC68DC11}" type="presParOf" srcId="{59A883F9-AB24-420D-BA1B-7B090E4EDBA5}" destId="{0139BE74-99E6-4A6C-B9E1-E79534384FFC}" srcOrd="4" destOrd="0" presId="urn:microsoft.com/office/officeart/2005/8/layout/hList1"/>
    <dgm:cxn modelId="{D7EE8A69-A4A2-48C7-9F26-57EF22FCE66D}" type="presParOf" srcId="{0139BE74-99E6-4A6C-B9E1-E79534384FFC}" destId="{A803A6CB-4ACE-4ED5-A169-CE5708D60913}" srcOrd="0" destOrd="0" presId="urn:microsoft.com/office/officeart/2005/8/layout/hList1"/>
    <dgm:cxn modelId="{83BA0DC6-5598-4DFE-AF0F-3F84383749DB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/>
      <dgm:spPr/>
      <dgm:t>
        <a:bodyPr/>
        <a:lstStyle/>
        <a:p>
          <a:r>
            <a:rPr lang="en-US" dirty="0"/>
            <a:t>Start-</a:t>
          </a:r>
          <a:r>
            <a:rPr lang="en-US" dirty="0" err="1"/>
            <a:t>DscConfiguration</a:t>
          </a:r>
          <a:r>
            <a:rPr lang="en-US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/>
      <dgm:spPr/>
      <dgm:t>
        <a:bodyPr/>
        <a:lstStyle/>
        <a:p>
          <a:r>
            <a:rPr lang="en-US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/>
      <dgm:spPr/>
      <dgm:t>
        <a:bodyPr/>
        <a:lstStyle/>
        <a:p>
          <a:r>
            <a:rPr lang="en-US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/>
      <dgm:spPr/>
      <dgm:t>
        <a:bodyPr/>
        <a:lstStyle/>
        <a:p>
          <a:r>
            <a:rPr lang="en-US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/>
      <dgm:spPr/>
      <dgm:t>
        <a:bodyPr/>
        <a:lstStyle/>
        <a:p>
          <a:r>
            <a:rPr lang="en-US" dirty="0"/>
            <a:t>Pull</a:t>
          </a:r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/>
      <dgm:spPr/>
      <dgm:t>
        <a:bodyPr/>
        <a:lstStyle/>
        <a:p>
          <a:r>
            <a:rPr lang="en-US" b="0" i="0" dirty="0" err="1"/>
            <a:t>RefreshFrequencyMins</a:t>
          </a:r>
          <a:r>
            <a:rPr lang="en-US" b="0" i="0" dirty="0"/>
            <a:t> – how </a:t>
          </a:r>
          <a:r>
            <a:rPr lang="en-US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/>
      <dgm:spPr/>
      <dgm:t>
        <a:bodyPr/>
        <a:lstStyle/>
        <a:p>
          <a:r>
            <a:rPr lang="en-US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00"/>
          <a:ext cx="960700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New-Item –Path 'C:\temp' –ItemType Directory</a:t>
          </a:r>
        </a:p>
      </dsp:txBody>
      <dsp:txXfrm>
        <a:off x="0" y="401500"/>
        <a:ext cx="9607006" cy="1105650"/>
      </dsp:txXfrm>
    </dsp:sp>
    <dsp:sp modelId="{77CEB2B3-FDA9-4158-AB18-1CBF9C638E77}">
      <dsp:nvSpPr>
        <dsp:cNvPr id="0" name=""/>
        <dsp:cNvSpPr/>
      </dsp:nvSpPr>
      <dsp:spPr>
        <a:xfrm>
          <a:off x="480350" y="1774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Imperative</a:t>
          </a:r>
        </a:p>
      </dsp:txBody>
      <dsp:txXfrm>
        <a:off x="517817" y="55207"/>
        <a:ext cx="6649970" cy="692586"/>
      </dsp:txXfrm>
    </dsp:sp>
    <dsp:sp modelId="{9911C14C-2394-4D28-B7DA-E308F6446CDD}">
      <dsp:nvSpPr>
        <dsp:cNvPr id="0" name=""/>
        <dsp:cNvSpPr/>
      </dsp:nvSpPr>
      <dsp:spPr>
        <a:xfrm>
          <a:off x="0" y="2031311"/>
          <a:ext cx="960700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File </a:t>
          </a:r>
          <a:r>
            <a:rPr lang="en-US" sz="2600" kern="1200" dirty="0" err="1"/>
            <a:t>CreateDataDir</a:t>
          </a:r>
          <a:r>
            <a:rPr lang="en-US" sz="2600" kern="1200" dirty="0"/>
            <a:t> {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	</a:t>
          </a:r>
          <a:r>
            <a:rPr lang="en-US" sz="2600" kern="1200" dirty="0" err="1"/>
            <a:t>DestinationPath</a:t>
          </a:r>
          <a:r>
            <a:rPr lang="en-US" sz="2600" kern="1200" dirty="0"/>
            <a:t> = 'C:\temp'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Ensure = 'Present'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Type = 'Directory'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}</a:t>
          </a:r>
        </a:p>
      </dsp:txBody>
      <dsp:txXfrm>
        <a:off x="0" y="2031311"/>
        <a:ext cx="9607006" cy="2784600"/>
      </dsp:txXfrm>
    </dsp:sp>
    <dsp:sp modelId="{67F467C0-9FB8-49FC-8AD9-DACF14F952E6}">
      <dsp:nvSpPr>
        <dsp:cNvPr id="0" name=""/>
        <dsp:cNvSpPr/>
      </dsp:nvSpPr>
      <dsp:spPr>
        <a:xfrm>
          <a:off x="480350" y="164755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Declarative</a:t>
          </a:r>
        </a:p>
      </dsp:txBody>
      <dsp:txXfrm>
        <a:off x="517817" y="1685017"/>
        <a:ext cx="6649970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286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PSDesiredStateConfiguration</a:t>
          </a:r>
          <a:endParaRPr lang="en-US" sz="1900" kern="1200" dirty="0"/>
        </a:p>
      </dsp:txBody>
      <dsp:txXfrm>
        <a:off x="3286" y="957201"/>
        <a:ext cx="3203971" cy="547200"/>
      </dsp:txXfrm>
    </dsp:sp>
    <dsp:sp modelId="{D985D2F3-CC04-4BF6-B90F-0DC81AF64081}">
      <dsp:nvSpPr>
        <dsp:cNvPr id="0" name=""/>
        <dsp:cNvSpPr/>
      </dsp:nvSpPr>
      <dsp:spPr>
        <a:xfrm>
          <a:off x="3286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Archive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ServiceSet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WindowsFeatureSet</a:t>
          </a:r>
          <a:endParaRPr lang="en-US" sz="1900" kern="1200" dirty="0"/>
        </a:p>
      </dsp:txBody>
      <dsp:txXfrm>
        <a:off x="3286" y="1504401"/>
        <a:ext cx="3203971" cy="2712059"/>
      </dsp:txXfrm>
    </dsp:sp>
    <dsp:sp modelId="{0D600D80-E393-4CFE-9897-B56B0545AAC3}">
      <dsp:nvSpPr>
        <dsp:cNvPr id="0" name=""/>
        <dsp:cNvSpPr/>
      </dsp:nvSpPr>
      <dsp:spPr>
        <a:xfrm>
          <a:off x="3655814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SqlServerDsc</a:t>
          </a:r>
          <a:endParaRPr lang="en-US" sz="1900" kern="1200" dirty="0"/>
        </a:p>
      </dsp:txBody>
      <dsp:txXfrm>
        <a:off x="3655814" y="957201"/>
        <a:ext cx="3203971" cy="547200"/>
      </dsp:txXfrm>
    </dsp:sp>
    <dsp:sp modelId="{4A1A7AD2-FEE1-40F3-B198-8A6A63046FAC}">
      <dsp:nvSpPr>
        <dsp:cNvPr id="0" name=""/>
        <dsp:cNvSpPr/>
      </dsp:nvSpPr>
      <dsp:spPr>
        <a:xfrm>
          <a:off x="3655814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SqlAgentOperator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SqlDatabaseOwner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SqlServerLogin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SqlSetup</a:t>
          </a:r>
          <a:endParaRPr lang="en-US" sz="1900" kern="1200" dirty="0"/>
        </a:p>
      </dsp:txBody>
      <dsp:txXfrm>
        <a:off x="3655814" y="1504401"/>
        <a:ext cx="3203971" cy="2712059"/>
      </dsp:txXfrm>
    </dsp:sp>
    <dsp:sp modelId="{A803A6CB-4ACE-4ED5-A169-CE5708D60913}">
      <dsp:nvSpPr>
        <dsp:cNvPr id="0" name=""/>
        <dsp:cNvSpPr/>
      </dsp:nvSpPr>
      <dsp:spPr>
        <a:xfrm>
          <a:off x="7308342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xActiveDirectory</a:t>
          </a:r>
          <a:endParaRPr lang="en-US" sz="1900" kern="1200" dirty="0"/>
        </a:p>
      </dsp:txBody>
      <dsp:txXfrm>
        <a:off x="7308342" y="957201"/>
        <a:ext cx="3203971" cy="547200"/>
      </dsp:txXfrm>
    </dsp:sp>
    <dsp:sp modelId="{527BC767-0F5C-4C85-BEF2-AE76972F6B20}">
      <dsp:nvSpPr>
        <dsp:cNvPr id="0" name=""/>
        <dsp:cNvSpPr/>
      </dsp:nvSpPr>
      <dsp:spPr>
        <a:xfrm>
          <a:off x="7308342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xADComputer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xADGroup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xADOrganizationalUnit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xADServicePrincipalName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xADUser</a:t>
          </a:r>
          <a:endParaRPr lang="en-US" sz="1900" kern="1200" dirty="0"/>
        </a:p>
      </dsp:txBody>
      <dsp:txXfrm>
        <a:off x="7308342" y="1504401"/>
        <a:ext cx="320397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19643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Push</a:t>
          </a:r>
        </a:p>
      </dsp:txBody>
      <dsp:txXfrm>
        <a:off x="40980" y="237411"/>
        <a:ext cx="8046040" cy="757514"/>
      </dsp:txXfrm>
    </dsp:sp>
    <dsp:sp modelId="{838E5BCD-39A8-4493-B963-9DCF797D97C3}">
      <dsp:nvSpPr>
        <dsp:cNvPr id="0" name=""/>
        <dsp:cNvSpPr/>
      </dsp:nvSpPr>
      <dsp:spPr>
        <a:xfrm>
          <a:off x="0" y="1035905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Start-</a:t>
          </a:r>
          <a:r>
            <a:rPr lang="en-US" sz="2700" kern="1200" dirty="0" err="1"/>
            <a:t>DscConfiguration</a:t>
          </a:r>
          <a:r>
            <a:rPr lang="en-US" sz="2700" kern="1200" dirty="0"/>
            <a:t> – user applies configuration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Configuration applied immediately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Default refresh mode</a:t>
          </a:r>
        </a:p>
      </dsp:txBody>
      <dsp:txXfrm>
        <a:off x="0" y="1035905"/>
        <a:ext cx="8128000" cy="1412775"/>
      </dsp:txXfrm>
    </dsp:sp>
    <dsp:sp modelId="{C4AC6680-CFF1-4DA5-B628-3FF12422D057}">
      <dsp:nvSpPr>
        <dsp:cNvPr id="0" name=""/>
        <dsp:cNvSpPr/>
      </dsp:nvSpPr>
      <dsp:spPr>
        <a:xfrm>
          <a:off x="0" y="244868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</a:t>
          </a:r>
        </a:p>
      </dsp:txBody>
      <dsp:txXfrm>
        <a:off x="40980" y="2489661"/>
        <a:ext cx="8046040" cy="757514"/>
      </dsp:txXfrm>
    </dsp:sp>
    <dsp:sp modelId="{6411CCD8-BC21-4DA6-9DBC-FA168C4F03F4}">
      <dsp:nvSpPr>
        <dsp:cNvPr id="0" name=""/>
        <dsp:cNvSpPr/>
      </dsp:nvSpPr>
      <dsp:spPr>
        <a:xfrm>
          <a:off x="0" y="3288156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Node checks pull service for configurations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Use local service, SMB share, Azure Automation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err="1"/>
            <a:t>RefreshFrequencyMins</a:t>
          </a:r>
          <a:r>
            <a:rPr lang="en-US" sz="2700" b="0" i="0" kern="1200" dirty="0"/>
            <a:t> – how </a:t>
          </a:r>
          <a:r>
            <a:rPr lang="en-US" sz="2700" kern="1200" dirty="0"/>
            <a:t>often node checks</a:t>
          </a:r>
        </a:p>
      </dsp:txBody>
      <dsp:txXfrm>
        <a:off x="0" y="3288156"/>
        <a:ext cx="81280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AllNodes</a:t>
            </a:r>
            <a:r>
              <a:rPr lang="en-US" dirty="0"/>
              <a:t> special variable – entire collection of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  <a:p>
            <a:r>
              <a:rPr lang="en-US" dirty="0"/>
              <a:t>Push – actively applying a configuration to a target node</a:t>
            </a:r>
          </a:p>
          <a:p>
            <a:r>
              <a:rPr lang="en-US" dirty="0"/>
              <a:t>Pull – nodes are registered with a remote pull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DscConfiguration</a:t>
            </a:r>
            <a:r>
              <a:rPr lang="en-US" dirty="0"/>
              <a:t> – current configuration of the node – not necessarily the desired state – doesn’t’ say whether we’re in desired state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DscConfigurationStatus</a:t>
            </a:r>
            <a:r>
              <a:rPr lang="en-US" dirty="0"/>
              <a:t> – returns a lot more information about resources in desired state vs not in desired state</a:t>
            </a:r>
          </a:p>
          <a:p>
            <a:endParaRPr lang="en-US" dirty="0"/>
          </a:p>
          <a:p>
            <a:r>
              <a:rPr lang="en-US" dirty="0"/>
              <a:t>Test-configuration </a:t>
            </a:r>
          </a:p>
          <a:p>
            <a:r>
              <a:rPr lang="en-US" dirty="0"/>
              <a:t>	–verbose</a:t>
            </a:r>
          </a:p>
          <a:p>
            <a:r>
              <a:rPr lang="en-US" dirty="0"/>
              <a:t>	–Detailed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/>
              <a:t>Iron age Vs Cloud age</a:t>
            </a:r>
          </a:p>
          <a:p>
            <a:r>
              <a:rPr lang="en-US" dirty="0"/>
              <a:t> - harder to do in Iron ago – physical machines, now with VMs it’s easier</a:t>
            </a:r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– can mean that your source control/CI pipeline is a target for security attacks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– module needs to be available to target node</a:t>
            </a:r>
          </a:p>
          <a:p>
            <a:endParaRPr lang="en-US" dirty="0"/>
          </a:p>
          <a:p>
            <a:r>
              <a:rPr lang="en-US" dirty="0"/>
              <a:t>Monitoring – </a:t>
            </a:r>
            <a:r>
              <a:rPr lang="en-US"/>
              <a:t>do 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https://docs.microsoft.com/en-us/powershell/wmf/5.1/dsc-improvements</a:t>
            </a:r>
          </a:p>
          <a:p>
            <a:endParaRPr lang="en-US" dirty="0"/>
          </a:p>
          <a:p>
            <a:r>
              <a:rPr lang="en-US" dirty="0"/>
              <a:t>Based on industry standards, using MOF and CIM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they have their own domain of terminology and patterns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  <a:p>
            <a:endParaRPr lang="en-US" dirty="0"/>
          </a:p>
          <a:p>
            <a:r>
              <a:rPr lang="en-US" dirty="0"/>
              <a:t>Modules need to be available on the authoring and target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r>
              <a:rPr lang="en-US" dirty="0"/>
              <a:t>6/20/2019 – 1,506</a:t>
            </a:r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34 resources</a:t>
            </a:r>
          </a:p>
          <a:p>
            <a:endParaRPr lang="en-US" dirty="0"/>
          </a:p>
          <a:p>
            <a:r>
              <a:rPr lang="en-US" dirty="0" err="1"/>
              <a:t>xActiveDirectory</a:t>
            </a:r>
            <a:r>
              <a:rPr lang="en-US" dirty="0"/>
              <a:t> – Microsoft resources but the x means experimental, so although they are probably ok, you need to be a little more careful.</a:t>
            </a:r>
          </a:p>
          <a:p>
            <a:endParaRPr lang="en-US" dirty="0"/>
          </a:p>
          <a:p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6F0CF-D355-462E-B943-E3F205160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8350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51998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9D521F-4CD6-427D-A638-5510DDE429F9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2D65B-558A-4F8C-B65D-97FCA1034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DF979-0883-4463-93EB-16071EEBDB0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66174-DFA3-40A0-B673-74179C7267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8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4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0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2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0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bit.ly/DataGrillen2019Day1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bit.ly/DataGrillen2019Day2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bit.ly/DataGrillen2019Even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</p:txBody>
      </p:sp>
    </p:spTree>
    <p:extLst>
      <p:ext uri="{BB962C8B-B14F-4D97-AF65-F5344CB8AC3E}">
        <p14:creationId xmlns:p14="http://schemas.microsoft.com/office/powerpoint/2010/main" val="4095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-Module </a:t>
            </a:r>
            <a:r>
              <a:rPr lang="en-US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-Name File -Syntax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900" dirty="0"/>
              <a:t>File [String] #</a:t>
            </a:r>
            <a:r>
              <a:rPr lang="en-US" sz="2900" dirty="0" err="1"/>
              <a:t>ResourceName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DestinationPath</a:t>
            </a:r>
            <a:r>
              <a:rPr lang="en-US" sz="2900" dirty="0"/>
              <a:t> = [string]</a:t>
            </a:r>
          </a:p>
          <a:p>
            <a:pPr marL="457200" lvl="1" indent="0">
              <a:buNone/>
            </a:pPr>
            <a:r>
              <a:rPr lang="en-US" sz="2900" dirty="0"/>
              <a:t>    [Attributes = [string[]]{ Archive | Hidden | </a:t>
            </a:r>
            <a:r>
              <a:rPr lang="en-US" sz="2900" dirty="0" err="1"/>
              <a:t>ReadOnly</a:t>
            </a:r>
            <a:r>
              <a:rPr lang="en-US" sz="2900" dirty="0"/>
              <a:t> | System }]</a:t>
            </a:r>
          </a:p>
          <a:p>
            <a:pPr marL="457200" lvl="1" indent="0">
              <a:buNone/>
            </a:pPr>
            <a:r>
              <a:rPr lang="en-US" sz="2900" dirty="0"/>
              <a:t>    [Contents = [string]]</a:t>
            </a:r>
          </a:p>
          <a:p>
            <a:pPr marL="457200" lvl="1" indent="0">
              <a:buNone/>
            </a:pPr>
            <a:r>
              <a:rPr lang="en-US" sz="2900" dirty="0"/>
              <a:t>    [Credential = [</a:t>
            </a:r>
            <a:r>
              <a:rPr lang="en-US" sz="2900" dirty="0" err="1"/>
              <a:t>PSCredential</a:t>
            </a:r>
            <a:r>
              <a:rPr lang="en-US" sz="2900" dirty="0"/>
              <a:t>]]</a:t>
            </a:r>
          </a:p>
          <a:p>
            <a:pPr marL="457200" lvl="1" indent="0">
              <a:buNone/>
            </a:pPr>
            <a:r>
              <a:rPr lang="en-US" sz="2900" dirty="0"/>
              <a:t>    [</a:t>
            </a:r>
            <a:r>
              <a:rPr lang="en-US" sz="2900" dirty="0" err="1"/>
              <a:t>DependsOn</a:t>
            </a:r>
            <a:r>
              <a:rPr lang="en-US" sz="2900" dirty="0"/>
              <a:t> = [string[]]]</a:t>
            </a:r>
          </a:p>
          <a:p>
            <a:pPr marL="457200" lvl="1" indent="0">
              <a:buNone/>
            </a:pPr>
            <a:r>
              <a:rPr lang="en-US" sz="29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2900" dirty="0"/>
              <a:t>…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SqlSetup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47342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259306" y="1680767"/>
            <a:ext cx="9985637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2654968" y="3265714"/>
            <a:ext cx="6695861" cy="131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1740570" y="2871915"/>
            <a:ext cx="3254942" cy="480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770021" y="914399"/>
            <a:ext cx="6622181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259306" y="2447136"/>
            <a:ext cx="2253915" cy="488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15"/>
            <a:ext cx="10515600" cy="517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845062" y="3558384"/>
            <a:ext cx="3094892" cy="243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D8DC7-CED1-4974-B5CA-B58D0017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77636"/>
              </p:ext>
            </p:extLst>
          </p:nvPr>
        </p:nvGraphicFramePr>
        <p:xfrm>
          <a:off x="2032000" y="1240971"/>
          <a:ext cx="8128000" cy="48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5399015"/>
            <a:ext cx="3046780" cy="75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37" y="4127566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40" y="4243606"/>
            <a:ext cx="3001149" cy="59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9" y="313449"/>
            <a:ext cx="3310472" cy="1698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9" y="85981"/>
            <a:ext cx="3457093" cy="215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8" y="3283721"/>
            <a:ext cx="1953446" cy="1335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" y="2385800"/>
            <a:ext cx="3550056" cy="678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4" y="1347398"/>
            <a:ext cx="1399925" cy="119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04" y="5217241"/>
            <a:ext cx="2317558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Doesn’t apply the configuration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4C3-4728-4400-823D-4121E848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01C6-3EFD-4265-90FB-61D66A2C9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</a:t>
            </a:r>
            <a:r>
              <a:rPr lang="en-US" sz="26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DscSvr2 -Detailed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Operational 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pPr lvl="1"/>
            <a:r>
              <a:rPr lang="en-US" dirty="0"/>
              <a:t>Analytic</a:t>
            </a:r>
          </a:p>
          <a:p>
            <a:pPr lvl="1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5409-3F5B-4B63-B52E-DEC1F01A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"/>
            <a:ext cx="6690760" cy="6260748"/>
          </a:xfrm>
        </p:spPr>
        <p:txBody>
          <a:bodyPr anchor="ctr">
            <a:normAutofit/>
          </a:bodyPr>
          <a:lstStyle/>
          <a:p>
            <a:r>
              <a:rPr lang="en-US" dirty="0"/>
              <a:t>SQL Server DBA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 err="1"/>
              <a:t>Crossfit</a:t>
            </a:r>
            <a:r>
              <a:rPr lang="en-US" dirty="0"/>
              <a:t>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E61A-CF91-4195-91A8-697BB364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F805-ED65-44E9-A2A8-4D756C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SqlServerDsc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62214"/>
              </p:ext>
            </p:extLst>
          </p:nvPr>
        </p:nvGraphicFramePr>
        <p:xfrm>
          <a:off x="838200" y="1003300"/>
          <a:ext cx="10515600" cy="5078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10733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SqlSetup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SqlServerNetwork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03715">
                <a:tc>
                  <a:txBody>
                    <a:bodyPr/>
                    <a:lstStyle/>
                    <a:p>
                      <a:r>
                        <a:rPr lang="en-US" sz="22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NetworkingDsc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SqlWindowsFirewall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SqlServerConfiguration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SqlDatabase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r>
              <a:rPr lang="en-US" dirty="0"/>
              <a:t>Add Script Resource with Dbatools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endParaRPr lang="en-US" dirty="0"/>
          </a:p>
          <a:p>
            <a:r>
              <a:rPr lang="en-US" dirty="0"/>
              <a:t>Chef/Puppet/Ansible</a:t>
            </a:r>
          </a:p>
          <a:p>
            <a:endParaRPr lang="en-US" dirty="0"/>
          </a:p>
          <a:p>
            <a:r>
              <a:rPr lang="en-US" dirty="0"/>
              <a:t>Datum</a:t>
            </a:r>
          </a:p>
          <a:p>
            <a:r>
              <a:rPr lang="en-US" dirty="0"/>
              <a:t>Azure Automation</a:t>
            </a:r>
          </a:p>
          <a:p>
            <a:r>
              <a:rPr lang="en-US" dirty="0" err="1"/>
              <a:t>ReverseDSC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56" y="1447800"/>
            <a:ext cx="6537325" cy="167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Session Feedback Day 1 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120189"/>
            <a:ext cx="6624638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http://bit.ly/DataGrillen2019Day1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 descr="A picture containing indoor, crossword puzzle&#10;&#10;Description automatically generated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615" b="3"/>
          <a:stretch/>
        </p:blipFill>
        <p:spPr>
          <a:xfrm>
            <a:off x="6624638" y="632929"/>
            <a:ext cx="4878821" cy="49825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674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313" y="1442402"/>
            <a:ext cx="6537325" cy="1677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Session Feedback Day 2 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937327"/>
            <a:ext cx="6624638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http://bit.ly/DataGrillen2019Day2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638" y="628650"/>
            <a:ext cx="4983480" cy="4983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1919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42402"/>
            <a:ext cx="6537325" cy="1677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Event Feedback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120390"/>
            <a:ext cx="6624638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http://bit.ly/DataGrillen2019Event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638" y="628650"/>
            <a:ext cx="4983480" cy="4983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402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  <a:p>
            <a:pPr lvl="1"/>
            <a:r>
              <a:rPr lang="en-US" dirty="0"/>
              <a:t>What?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SQL Server + Desired State Configuration</a:t>
            </a:r>
          </a:p>
          <a:p>
            <a:pPr lvl="1"/>
            <a:r>
              <a:rPr lang="en-US" dirty="0"/>
              <a:t>Install 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35501"/>
              </p:ext>
            </p:extLst>
          </p:nvPr>
        </p:nvGraphicFramePr>
        <p:xfrm>
          <a:off x="1343247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3"/>
            <a:ext cx="10515600" cy="5117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  <a:p>
            <a:endParaRPr lang="en-US" dirty="0"/>
          </a:p>
          <a:p>
            <a:r>
              <a:rPr lang="en-US" dirty="0"/>
              <a:t>Management Object Format (MOF)</a:t>
            </a:r>
          </a:p>
          <a:p>
            <a:r>
              <a:rPr lang="en-US" dirty="0"/>
              <a:t>Common Information Model (CIM)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78645A-D258-4C87-AD1C-D6755BAB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787679"/>
              </p:ext>
            </p:extLst>
          </p:nvPr>
        </p:nvGraphicFramePr>
        <p:xfrm>
          <a:off x="2032000" y="1123407"/>
          <a:ext cx="9607006" cy="48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theme/theme1.xml><?xml version="1.0" encoding="utf-8"?>
<a:theme xmlns:a="http://schemas.openxmlformats.org/drawingml/2006/main" name="JessPomfret_v2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JessPomfret_v2</Template>
  <TotalTime>0</TotalTime>
  <Words>1772</Words>
  <Application>Microsoft Office PowerPoint</Application>
  <PresentationFormat>Widescreen</PresentationFormat>
  <Paragraphs>410</Paragraphs>
  <Slides>37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JessPomfret_v2</vt:lpstr>
      <vt:lpstr>Desired State Configuration</vt:lpstr>
      <vt:lpstr>PowerPoint Presentation</vt:lpstr>
      <vt:lpstr>Jess Pomfret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Demo: Resources</vt:lpstr>
      <vt:lpstr>Resources – Additional</vt:lpstr>
      <vt:lpstr>DSC Configuration</vt:lpstr>
      <vt:lpstr>MOF Files</vt:lpstr>
      <vt:lpstr>Demo: Create a MOF</vt:lpstr>
      <vt:lpstr>Configuration data</vt:lpstr>
      <vt:lpstr>Demo: Configuration Data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SqlServerDsc</vt:lpstr>
      <vt:lpstr>Demo: Install SQL Server</vt:lpstr>
      <vt:lpstr>Next Steps</vt:lpstr>
      <vt:lpstr>Questions?</vt:lpstr>
      <vt:lpstr>Session Feedback Day 1 (not optional!)</vt:lpstr>
      <vt:lpstr>Session Feedback Day 2 (not optional!)</vt:lpstr>
      <vt:lpstr>Event Feedback  (not optional!)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2</cp:revision>
  <dcterms:created xsi:type="dcterms:W3CDTF">2019-02-15T00:26:37Z</dcterms:created>
  <dcterms:modified xsi:type="dcterms:W3CDTF">2019-06-21T11:14:48Z</dcterms:modified>
</cp:coreProperties>
</file>