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5143" autoAdjust="0"/>
  </p:normalViewPr>
  <p:slideViewPr>
    <p:cSldViewPr>
      <p:cViewPr varScale="1">
        <p:scale>
          <a:sx n="69" d="100"/>
          <a:sy n="69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40485-6336-4F5B-999A-C5EE0710A5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3E5C-AA27-481F-BDFD-DF9BDB37FB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 interactive game to simulate and narrate the historic battle of Adwa in a very engaging way. It follows the historic sequences of consecutive battles between the Italian colonialist army and the Ethiopian patriotic soldiers, men and women. The game environment will have a very realistic feel to make the game more entertaining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3E5C-AA27-481F-BDFD-DF9BDB37FB6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Algerian" pitchFamily="82" charset="0"/>
              </a:rPr>
              <a:t>Adwa</a:t>
            </a:r>
            <a:endParaRPr lang="en-US" sz="6600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3D </a:t>
            </a:r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 interactive  game</a:t>
            </a:r>
            <a:endParaRPr lang="en-US" b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u="sng" dirty="0" smtClean="0">
                <a:latin typeface="Algerian" pitchFamily="82" charset="0"/>
              </a:rPr>
              <a:t>What is   </a:t>
            </a:r>
            <a:r>
              <a:rPr lang="en-US" sz="2400" u="sng" dirty="0" smtClean="0">
                <a:latin typeface="Algerian" pitchFamily="82" charset="0"/>
              </a:rPr>
              <a:t>“Adwa 3D interactive Gaming App”</a:t>
            </a:r>
            <a:endParaRPr lang="en-US" sz="28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Gaming App that simulate </a:t>
            </a:r>
            <a:r>
              <a:rPr lang="en-US" dirty="0"/>
              <a:t>and narrate the historic battle of Adwa in </a:t>
            </a:r>
            <a:r>
              <a:rPr lang="en-US" dirty="0" smtClean="0"/>
              <a:t>a </a:t>
            </a:r>
            <a:r>
              <a:rPr lang="en-US" dirty="0"/>
              <a:t>very engaging </a:t>
            </a:r>
            <a:r>
              <a:rPr lang="en-US" dirty="0" smtClean="0"/>
              <a:t>way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experience simulations of the battle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92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Adwa</vt:lpstr>
      <vt:lpstr>What is   “Adwa 3D interactive Gaming App”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Adwa</dc:title>
  <dc:creator>BENGEOS-PC</dc:creator>
  <cp:lastModifiedBy>BENGEOS-PC</cp:lastModifiedBy>
  <cp:revision>7</cp:revision>
  <dcterms:created xsi:type="dcterms:W3CDTF">2015-12-19T06:58:42Z</dcterms:created>
  <dcterms:modified xsi:type="dcterms:W3CDTF">2015-12-19T08:03:50Z</dcterms:modified>
</cp:coreProperties>
</file>