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93" d="100"/>
          <a:sy n="93" d="100"/>
        </p:scale>
        <p:origin x="67" y="125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B68B3B3-6A98-9EFC-7D3D-5A88620F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2024-04-07T05:01:26Z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