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7D57-C3D6-4433-8AD8-7A8FBAE0C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C3132-C83D-4BA3-9884-B0FBC67B7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2594-EBD0-4E02-BA9F-5002DFE0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1380-F30E-4851-871C-127732E5EC4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B700-7C7B-408D-8E89-878A10A1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849E-80EC-4AAF-A35E-B8E19398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368F-BC8E-4681-BE55-996FF1A2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3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E0CD-A4CF-4348-AD0F-D1A10E48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4DE24-791E-47C2-B095-F332C422B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31A2-3978-4BED-9B0C-05C2ABC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1380-F30E-4851-871C-127732E5EC4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4A05-794C-4469-BD6B-3A4960DF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5024B-6876-4E48-AD59-65235001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368F-BC8E-4681-BE55-996FF1A2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6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28852-2D5E-419B-83D3-5264F10D6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38233-6802-4F0A-AB2B-BE1B480D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6842-F6A6-456A-AD81-D710DEA5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1380-F30E-4851-871C-127732E5EC4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0E69-CA10-4C67-8E6F-C7584EB8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BD97-D8C4-41E5-B9D7-D884B640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368F-BC8E-4681-BE55-996FF1A2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6BC0-3374-41E6-92EA-71895BF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00DB-1848-4F2B-A9FF-20AA317C9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FD5D-DE94-4DAD-B5CC-0BC74AA2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1380-F30E-4851-871C-127732E5EC4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7D2F4-FF43-42BC-9F24-0750A527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7A36-2A59-4716-8AEE-43062097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368F-BC8E-4681-BE55-996FF1A2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0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FE0C-CA69-4F41-84F5-C2857050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6DC7D-171C-4E4E-993D-A5DEE61C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64DB-7B4D-4417-9693-83CC21D8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1380-F30E-4851-871C-127732E5EC4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AFBDB-FB2C-4F58-8C45-4A3202B0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CC135-1F1D-4E17-AD8D-3755F85A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368F-BC8E-4681-BE55-996FF1A2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EE90-9E2D-4214-9247-FA8F9659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DADF-1DBC-41AD-A8D5-0E3041C2D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CAE52-0105-4B1E-9896-B8798852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67F95-8F13-404F-9A9D-FB89189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1380-F30E-4851-871C-127732E5EC4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D45EE-D917-408D-BE07-4CA0392E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FBBAE-D4A1-4B55-843D-70A4DFC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368F-BC8E-4681-BE55-996FF1A2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A919-45DF-4098-9361-E5C4971B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08393-5550-47DC-8A6E-508A5F3A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AF6B2-6CC0-4457-8FB5-39FC92F9F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8EB24-85F6-4A09-8C5D-4DF29AD36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EB0F9-2B05-4B48-9C43-E08E5C969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844E5-F0D0-4B47-9770-8DE8BBA3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1380-F30E-4851-871C-127732E5EC4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E63E-F78E-4534-B3F2-5455F460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65AF1-6B69-4169-A6A4-E352CCC2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368F-BC8E-4681-BE55-996FF1A2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1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8037-AC18-4B44-8175-FE6BF138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5B015-BFD7-41CB-80B8-E1886C4B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1380-F30E-4851-871C-127732E5EC4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4C6DA-9265-433D-8443-FE5D03F1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E83FA-6F96-4702-944F-47880362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368F-BC8E-4681-BE55-996FF1A2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7B9C4-734F-42D4-8E93-41D96BB0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1380-F30E-4851-871C-127732E5EC4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568CF-0AE4-4198-B54A-4600D534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17186-9BFA-4226-AF2C-C056A5BD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368F-BC8E-4681-BE55-996FF1A2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CC48-3FBE-4AB4-8E9E-F4706AA5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63DB-1451-4D56-ABD4-3B738514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26BB3-19A5-4A1F-95CC-0C6ABE42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4E269-770D-457C-AAD3-85139A72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1380-F30E-4851-871C-127732E5EC4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D08B1-562B-49AC-83CF-A72E7FFA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7E5AA-E3C5-4FE8-B53F-54BCC147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368F-BC8E-4681-BE55-996FF1A2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C3AA-88B5-43D7-BF32-AF705F8B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CBC9E-7593-46E9-B386-98986E4F8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E15AC-2873-49B1-9B60-6C2F9F32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B95C3-AE6B-4FFE-91BD-792AB3D8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1380-F30E-4851-871C-127732E5EC4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2F260-DD0F-4124-8E2A-390121F1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6E20E-9F6C-48FE-9A00-2C7FB8B7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368F-BC8E-4681-BE55-996FF1A2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4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9BB01-11C5-4C50-9800-4291523F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32C41-D5F0-4513-AC78-7609DDCD5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AD28D-ACB3-4964-9A8D-919A9A459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41380-F30E-4851-871C-127732E5EC4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D6F4C-2288-4086-B0C8-7CEB7B8AA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6683-FF97-4FE1-B7AC-8C2A08A92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368F-BC8E-4681-BE55-996FF1A2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63318-EFB7-4954-947F-FE5D2EBF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Marubozu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3DDC87-F100-4342-82B8-65DE1CD6C7CE}"/>
              </a:ext>
            </a:extLst>
          </p:cNvPr>
          <p:cNvCxnSpPr/>
          <p:nvPr/>
        </p:nvCxnSpPr>
        <p:spPr>
          <a:xfrm>
            <a:off x="4800600" y="2286000"/>
            <a:ext cx="0" cy="27432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A51E41A-1AC7-4DDF-A19F-AB43646240B7}"/>
              </a:ext>
            </a:extLst>
          </p:cNvPr>
          <p:cNvSpPr/>
          <p:nvPr/>
        </p:nvSpPr>
        <p:spPr>
          <a:xfrm>
            <a:off x="4572000" y="2286000"/>
            <a:ext cx="457200" cy="2697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1BF6D4-E8A8-47AA-A128-F3318BFCE8A4}"/>
              </a:ext>
            </a:extLst>
          </p:cNvPr>
          <p:cNvCxnSpPr/>
          <p:nvPr/>
        </p:nvCxnSpPr>
        <p:spPr>
          <a:xfrm>
            <a:off x="6172200" y="2286000"/>
            <a:ext cx="0" cy="2743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6339A97-5DA3-4B05-8BB7-4CDCB3942D6B}"/>
              </a:ext>
            </a:extLst>
          </p:cNvPr>
          <p:cNvSpPr/>
          <p:nvPr/>
        </p:nvSpPr>
        <p:spPr>
          <a:xfrm>
            <a:off x="5943600" y="2340347"/>
            <a:ext cx="457200" cy="26974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62664-9A3D-4B37-9BBF-5F9043914BB6}"/>
              </a:ext>
            </a:extLst>
          </p:cNvPr>
          <p:cNvSpPr txBox="1"/>
          <p:nvPr/>
        </p:nvSpPr>
        <p:spPr>
          <a:xfrm>
            <a:off x="4333875" y="5204073"/>
            <a:ext cx="914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Bullish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457D0-F438-4D3D-BAC8-691D6AB68E1A}"/>
              </a:ext>
            </a:extLst>
          </p:cNvPr>
          <p:cNvSpPr txBox="1"/>
          <p:nvPr/>
        </p:nvSpPr>
        <p:spPr>
          <a:xfrm>
            <a:off x="5715000" y="5198745"/>
            <a:ext cx="914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Bearish</a:t>
            </a:r>
          </a:p>
        </p:txBody>
      </p:sp>
    </p:spTree>
    <p:extLst>
      <p:ext uri="{BB962C8B-B14F-4D97-AF65-F5344CB8AC3E}">
        <p14:creationId xmlns:p14="http://schemas.microsoft.com/office/powerpoint/2010/main" val="256521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Marubozu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2021-08-09T03:30:12Z</dcterms:created>
  <dcterms:modified xsi:type="dcterms:W3CDTF">2021-08-09T03:31:32Z</dcterms:modified>
</cp:coreProperties>
</file>