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04BE-8148-4CE3-8CDF-7D658A776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C8053-9D00-4811-900A-68248AA87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C3878-844E-4CEA-90CF-E053C09B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7099-1873-4310-9DCC-4CCBB3E597C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0742D-97BF-46D7-BD02-F50F74CE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96BB1-0512-4AC9-BF37-8C5E1120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FBB6-FCF2-451E-9943-C78B5B3D2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6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36B7-8628-4224-8153-57333EF1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1F41F-3F63-43EA-A7A6-78EE5F26D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78096-8FA6-43F0-8D4B-7BD221037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7099-1873-4310-9DCC-4CCBB3E597C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6400A-8AE6-4904-97E3-CAD49E74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06E96-1F5F-4990-8BBF-A9C3CEDF3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FBB6-FCF2-451E-9943-C78B5B3D2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2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4F7A5B-5197-4E52-BFFF-8564158D1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F701A-9A27-438D-A84B-010A6777E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26929-5B7B-48D3-999A-8AA50917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7099-1873-4310-9DCC-4CCBB3E597C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220A0-DA00-4FE9-AD91-086600F96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BBD4F-C8EF-4EB5-B4D7-AC9F4961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FBB6-FCF2-451E-9943-C78B5B3D2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3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B90A-82E7-462C-8626-CC088A45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E375E-0456-42C0-9153-074465F78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5761D-BC68-43D9-BEAF-D3B7EE48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7099-1873-4310-9DCC-4CCBB3E597C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D4592-36B8-41F4-A5ED-3DFC1516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E4DEE-2716-4295-B620-83744F11E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FBB6-FCF2-451E-9943-C78B5B3D2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4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6636-6AD7-442F-BE51-AF269DE9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86A37-177A-4337-81DF-42BE34E1C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F49B8-470F-4FA4-B8C9-AB070156B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7099-1873-4310-9DCC-4CCBB3E597C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DDA7C-693F-4D2D-9E56-8744D403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D1886-9731-4EAE-A66D-3B34F41B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FBB6-FCF2-451E-9943-C78B5B3D2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8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B8AF8-BDEA-4938-BACA-AA52A1D1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0B5FB-C0B2-46A4-A621-709BE136E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9A875-6C80-4511-8F72-5B9DB5CAC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B5CAF-312D-49CD-A2D3-76CF072E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7099-1873-4310-9DCC-4CCBB3E597C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126D3-B522-4D2F-B7B9-AE97728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46C26-2A2A-4FE9-8AA3-AA8C3DED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FBB6-FCF2-451E-9943-C78B5B3D2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1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B2A90-42C9-4EA2-973D-12C2C041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7F922-6410-4D54-89BA-03D9F1E45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1889F-FA4A-4F8C-AC08-B83D5A3D0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A17B0-E9EB-4AD8-8077-A346DD6B5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D558D-961B-4B64-85BB-2E0DFA3F6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BD80C-4BEF-46A5-94B8-9AE20B2B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7099-1873-4310-9DCC-4CCBB3E597C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C5D22-A98D-4D04-AD7B-F9ED26EB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B82B2-1737-4B0F-8588-37804EC2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FBB6-FCF2-451E-9943-C78B5B3D2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6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8AD5-855C-4D9F-9366-63BA6E07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580C9-D848-47EE-A878-A9D498F4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7099-1873-4310-9DCC-4CCBB3E597C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DA6E0D-1BE5-4C0B-9F50-63D20E38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4BEE3-EEE3-49A5-A5CA-9B2D7733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FBB6-FCF2-451E-9943-C78B5B3D2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5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DAFF6-FBEB-4643-9393-367543B7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7099-1873-4310-9DCC-4CCBB3E597C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A48BA-212C-4F58-9D7D-62549BE0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22641-9762-4528-B213-79DA7825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FBB6-FCF2-451E-9943-C78B5B3D2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4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6EBCD-A71F-4555-BB1F-B5056AFC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48455-555D-4BE2-8248-3440D8B0D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BA5C6-3C16-49BB-A06E-007FA8D60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DD986-F8EB-45B4-868C-1E22B9D5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7099-1873-4310-9DCC-4CCBB3E597C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72698-B11E-46CF-81A6-93EBEED07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6347C-2670-40BF-9B9B-4AB9E8B7F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FBB6-FCF2-451E-9943-C78B5B3D2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7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142D-F49D-4CB2-9DE1-F59074D90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B3E04-BCEE-4916-9280-94F2D632E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EC2B4-F48E-432A-8D9E-DCAC70450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B3A62-2E01-4474-A3ED-ACCB98AAC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7099-1873-4310-9DCC-4CCBB3E597C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AD2F9-4D7E-4E47-8B5B-3ED5CED2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B45EC-6832-491C-B4EF-026B2BD4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FBB6-FCF2-451E-9943-C78B5B3D2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9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10501-D1B4-4C83-81CF-E9637D471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71BB3-C528-441F-9F67-E2A070EC6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4A43D-E2F4-41AF-A0B3-4103F1933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37099-1873-4310-9DCC-4CCBB3E597CF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C0EA7-0C63-4FF1-AD6D-55BD2D656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2321E-8816-4825-82EA-CEFA06761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8FBB6-FCF2-451E-9943-C78B5B3D2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3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F9E250-1F37-491E-AC58-76062DB15767}"/>
              </a:ext>
            </a:extLst>
          </p:cNvPr>
          <p:cNvSpPr/>
          <p:nvPr/>
        </p:nvSpPr>
        <p:spPr>
          <a:xfrm>
            <a:off x="828134" y="2596553"/>
            <a:ext cx="10351698" cy="474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past &lt;-- 			historical quotes provided 			--&gt; present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2B1D8A-E9CA-4676-845B-10FD66CA0F4E}"/>
              </a:ext>
            </a:extLst>
          </p:cNvPr>
          <p:cNvSpPr/>
          <p:nvPr/>
        </p:nvSpPr>
        <p:spPr>
          <a:xfrm>
            <a:off x="828135" y="3191774"/>
            <a:ext cx="10351698" cy="4744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past &lt;-- 			indicator results returned 			--&gt; present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B0A34-0CE8-4CFC-80F8-812CA2E49BE7}"/>
              </a:ext>
            </a:extLst>
          </p:cNvPr>
          <p:cNvSpPr/>
          <p:nvPr/>
        </p:nvSpPr>
        <p:spPr>
          <a:xfrm>
            <a:off x="828135" y="3692104"/>
            <a:ext cx="2518914" cy="241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incalculable (insufficient)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E67130-F1F4-4A9C-8E35-398A3E5E2D46}"/>
              </a:ext>
            </a:extLst>
          </p:cNvPr>
          <p:cNvSpPr/>
          <p:nvPr/>
        </p:nvSpPr>
        <p:spPr>
          <a:xfrm>
            <a:off x="3347048" y="3692104"/>
            <a:ext cx="4097548" cy="241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potential convergence periods with less accurate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96A6DA-F801-47A5-8458-7EBE59297ED1}"/>
              </a:ext>
            </a:extLst>
          </p:cNvPr>
          <p:cNvSpPr/>
          <p:nvPr/>
        </p:nvSpPr>
        <p:spPr>
          <a:xfrm>
            <a:off x="828134" y="3968149"/>
            <a:ext cx="6616462" cy="241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overall warmup periods that </a:t>
            </a:r>
            <a:r>
              <a: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should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not be used and can be pruned with .RemoveWarmupPeriods()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19D425-F6A0-4B6C-AA65-894D0C70CA42}"/>
              </a:ext>
            </a:extLst>
          </p:cNvPr>
          <p:cNvSpPr/>
          <p:nvPr/>
        </p:nvSpPr>
        <p:spPr>
          <a:xfrm>
            <a:off x="7444596" y="3692104"/>
            <a:ext cx="3735237" cy="241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accurate usable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E9ADB9-555E-4F23-8164-A51661231246}"/>
              </a:ext>
            </a:extLst>
          </p:cNvPr>
          <p:cNvSpPr/>
          <p:nvPr/>
        </p:nvSpPr>
        <p:spPr>
          <a:xfrm>
            <a:off x="828134" y="4830788"/>
            <a:ext cx="4451232" cy="474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past &lt;-- minimal quotes provided --&gt; present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26351C-ADC9-4D24-9C84-EE829F79FF6A}"/>
              </a:ext>
            </a:extLst>
          </p:cNvPr>
          <p:cNvSpPr/>
          <p:nvPr/>
        </p:nvSpPr>
        <p:spPr>
          <a:xfrm>
            <a:off x="828135" y="5430323"/>
            <a:ext cx="4451232" cy="4744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past &lt;-- minimal results returned --&gt; present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8C3E31-4DD3-4B39-B1E8-B26AB78083CB}"/>
              </a:ext>
            </a:extLst>
          </p:cNvPr>
          <p:cNvSpPr txBox="1"/>
          <p:nvPr/>
        </p:nvSpPr>
        <p:spPr>
          <a:xfrm>
            <a:off x="5555411" y="4753150"/>
            <a:ext cx="2898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provide “minimal” or insufficient quote data, you will only receive less accurate warmup 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83EFCA-4F43-4F7B-BE20-CE1AC25408CB}"/>
              </a:ext>
            </a:extLst>
          </p:cNvPr>
          <p:cNvCxnSpPr/>
          <p:nvPr/>
        </p:nvCxnSpPr>
        <p:spPr>
          <a:xfrm flipV="1">
            <a:off x="5279366" y="4304581"/>
            <a:ext cx="0" cy="39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15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2022-01-23T22:41:04Z</dcterms:created>
  <dcterms:modified xsi:type="dcterms:W3CDTF">2022-01-23T22:41:09Z</dcterms:modified>
</cp:coreProperties>
</file>