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65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3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7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0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1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27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9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7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3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5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6209-6E2A-4B4C-A802-EC24C61A9BFB}" type="datetimeFigureOut">
              <a:rPr lang="es-MX" smtClean="0"/>
              <a:t>17/06/2014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338D-9552-4BE4-A19A-42D6D1526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9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187624" y="175117"/>
            <a:ext cx="0" cy="648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07504" y="908720"/>
            <a:ext cx="8928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1976" y="374661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1268236" y="1006267"/>
            <a:ext cx="1355607" cy="633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Realizar junta de requerimientos con el cliente</a:t>
            </a:r>
            <a:endParaRPr lang="es-MX" sz="12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07504" y="1772816"/>
            <a:ext cx="8928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148532" y="175117"/>
            <a:ext cx="1355607" cy="633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Verificar con el cliente los requerimientos.</a:t>
            </a:r>
            <a:endParaRPr lang="es-MX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745" y="111138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-6599" y="1981042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cxnSp>
        <p:nvCxnSpPr>
          <p:cNvPr id="15" name="14 Conector recto de flecha"/>
          <p:cNvCxnSpPr>
            <a:stCxn id="9" idx="0"/>
            <a:endCxn id="11" idx="1"/>
          </p:cNvCxnSpPr>
          <p:nvPr/>
        </p:nvCxnSpPr>
        <p:spPr>
          <a:xfrm flipV="1">
            <a:off x="1946040" y="491963"/>
            <a:ext cx="202492" cy="51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3707904" y="1904177"/>
            <a:ext cx="1355607" cy="633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Entregar los requerimientos al área de desarrollo.</a:t>
            </a:r>
            <a:endParaRPr lang="es-MX" sz="1200" dirty="0"/>
          </a:p>
        </p:txBody>
      </p:sp>
      <p:sp>
        <p:nvSpPr>
          <p:cNvPr id="18" name="17 Rectángulo"/>
          <p:cNvSpPr/>
          <p:nvPr/>
        </p:nvSpPr>
        <p:spPr>
          <a:xfrm>
            <a:off x="2910832" y="999004"/>
            <a:ext cx="1355607" cy="633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Realizar junta con área de Desarrollo.</a:t>
            </a:r>
            <a:endParaRPr lang="es-MX" sz="1200" dirty="0"/>
          </a:p>
        </p:txBody>
      </p:sp>
      <p:cxnSp>
        <p:nvCxnSpPr>
          <p:cNvPr id="20" name="19 Conector recto de flecha"/>
          <p:cNvCxnSpPr>
            <a:stCxn id="11" idx="3"/>
            <a:endCxn id="18" idx="0"/>
          </p:cNvCxnSpPr>
          <p:nvPr/>
        </p:nvCxnSpPr>
        <p:spPr>
          <a:xfrm>
            <a:off x="3504139" y="491963"/>
            <a:ext cx="84497" cy="507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8" idx="3"/>
            <a:endCxn id="17" idx="0"/>
          </p:cNvCxnSpPr>
          <p:nvPr/>
        </p:nvCxnSpPr>
        <p:spPr>
          <a:xfrm>
            <a:off x="4266439" y="1315850"/>
            <a:ext cx="119269" cy="588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107504" y="2682190"/>
            <a:ext cx="8928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4421983" y="1006267"/>
            <a:ext cx="1944216" cy="633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Rediseñar requerimientos posteriores a la junta con desarrollo.</a:t>
            </a:r>
            <a:endParaRPr lang="es-MX" sz="1200" dirty="0"/>
          </a:p>
        </p:txBody>
      </p:sp>
      <p:cxnSp>
        <p:nvCxnSpPr>
          <p:cNvPr id="28" name="27 Conector recto de flecha"/>
          <p:cNvCxnSpPr>
            <a:stCxn id="17" idx="3"/>
            <a:endCxn id="26" idx="2"/>
          </p:cNvCxnSpPr>
          <p:nvPr/>
        </p:nvCxnSpPr>
        <p:spPr>
          <a:xfrm flipV="1">
            <a:off x="5063511" y="1639958"/>
            <a:ext cx="330580" cy="58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7062277" y="2780928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Entregar a área de Calidad los requerimientos finales.</a:t>
            </a:r>
            <a:endParaRPr lang="es-MX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-6599" y="27809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Calidad</a:t>
            </a:r>
            <a:endParaRPr lang="es-MX" dirty="0"/>
          </a:p>
        </p:txBody>
      </p:sp>
      <p:cxnSp>
        <p:nvCxnSpPr>
          <p:cNvPr id="41" name="40 Conector recto"/>
          <p:cNvCxnSpPr/>
          <p:nvPr/>
        </p:nvCxnSpPr>
        <p:spPr>
          <a:xfrm>
            <a:off x="107504" y="3415477"/>
            <a:ext cx="8928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-4639" y="349681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Testing</a:t>
            </a:r>
            <a:endParaRPr lang="es-MX" dirty="0"/>
          </a:p>
        </p:txBody>
      </p:sp>
      <p:cxnSp>
        <p:nvCxnSpPr>
          <p:cNvPr id="47" name="46 Conector recto"/>
          <p:cNvCxnSpPr/>
          <p:nvPr/>
        </p:nvCxnSpPr>
        <p:spPr>
          <a:xfrm>
            <a:off x="47383" y="4005064"/>
            <a:ext cx="8928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-36512" y="414526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51" name="50 Rectángulo"/>
          <p:cNvSpPr/>
          <p:nvPr/>
        </p:nvSpPr>
        <p:spPr>
          <a:xfrm>
            <a:off x="7039432" y="3496816"/>
            <a:ext cx="2016224" cy="436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Entregar a área de </a:t>
            </a:r>
            <a:r>
              <a:rPr lang="es-MX" sz="1200" dirty="0" err="1" smtClean="0"/>
              <a:t>Testing</a:t>
            </a:r>
            <a:r>
              <a:rPr lang="es-MX" sz="1200" dirty="0" smtClean="0"/>
              <a:t> los requerimientos finales.</a:t>
            </a:r>
            <a:endParaRPr lang="es-MX" sz="1200" dirty="0"/>
          </a:p>
        </p:txBody>
      </p:sp>
      <p:sp>
        <p:nvSpPr>
          <p:cNvPr id="59" name="58 Rectángulo"/>
          <p:cNvSpPr/>
          <p:nvPr/>
        </p:nvSpPr>
        <p:spPr>
          <a:xfrm>
            <a:off x="7039432" y="4089390"/>
            <a:ext cx="2016224" cy="563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Entregar a área de Planeación los requerimientos finales.</a:t>
            </a:r>
            <a:endParaRPr lang="es-MX" sz="1200" dirty="0"/>
          </a:p>
        </p:txBody>
      </p:sp>
      <p:cxnSp>
        <p:nvCxnSpPr>
          <p:cNvPr id="62" name="61 Conector recto"/>
          <p:cNvCxnSpPr/>
          <p:nvPr/>
        </p:nvCxnSpPr>
        <p:spPr>
          <a:xfrm>
            <a:off x="6825250" y="1628186"/>
            <a:ext cx="0" cy="26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endCxn id="39" idx="1"/>
          </p:cNvCxnSpPr>
          <p:nvPr/>
        </p:nvCxnSpPr>
        <p:spPr>
          <a:xfrm>
            <a:off x="6825250" y="3032956"/>
            <a:ext cx="237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6825250" y="3681482"/>
            <a:ext cx="237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6825250" y="4303001"/>
            <a:ext cx="237027" cy="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5559109" y="63793"/>
            <a:ext cx="1736922" cy="701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Validar los requerimientos con el cliente en base a los cambios</a:t>
            </a:r>
            <a:endParaRPr lang="es-MX" sz="1200" dirty="0"/>
          </a:p>
        </p:txBody>
      </p:sp>
      <p:sp>
        <p:nvSpPr>
          <p:cNvPr id="50" name="49 Rectángulo"/>
          <p:cNvSpPr/>
          <p:nvPr/>
        </p:nvSpPr>
        <p:spPr>
          <a:xfrm>
            <a:off x="6668097" y="980894"/>
            <a:ext cx="1585905" cy="71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Rediseñar requerimientos posterior a la revisión final del cliente</a:t>
            </a:r>
            <a:endParaRPr lang="es-MX" sz="1200" dirty="0"/>
          </a:p>
        </p:txBody>
      </p:sp>
      <p:sp>
        <p:nvSpPr>
          <p:cNvPr id="52" name="51 Rectángulo"/>
          <p:cNvSpPr/>
          <p:nvPr/>
        </p:nvSpPr>
        <p:spPr>
          <a:xfrm>
            <a:off x="7077154" y="1981042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Entregar a área </a:t>
            </a:r>
            <a:r>
              <a:rPr lang="es-MX" sz="1200" dirty="0" smtClean="0"/>
              <a:t>de Desarrollo los </a:t>
            </a:r>
            <a:r>
              <a:rPr lang="es-MX" sz="1200" dirty="0" smtClean="0"/>
              <a:t>requerimientos finales.</a:t>
            </a:r>
            <a:endParaRPr lang="es-MX" sz="12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6840127" y="2233070"/>
            <a:ext cx="237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6" idx="0"/>
            <a:endCxn id="49" idx="1"/>
          </p:cNvCxnSpPr>
          <p:nvPr/>
        </p:nvCxnSpPr>
        <p:spPr>
          <a:xfrm flipV="1">
            <a:off x="5394091" y="414589"/>
            <a:ext cx="165018" cy="591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9" idx="3"/>
            <a:endCxn id="50" idx="0"/>
          </p:cNvCxnSpPr>
          <p:nvPr/>
        </p:nvCxnSpPr>
        <p:spPr>
          <a:xfrm>
            <a:off x="7296031" y="414589"/>
            <a:ext cx="165019" cy="566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60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Deivid Aceves</dc:creator>
  <cp:lastModifiedBy>Deivid Aceves</cp:lastModifiedBy>
  <cp:revision>5</cp:revision>
  <dcterms:created xsi:type="dcterms:W3CDTF">2014-06-12T15:23:45Z</dcterms:created>
  <dcterms:modified xsi:type="dcterms:W3CDTF">2014-06-17T14:53:29Z</dcterms:modified>
</cp:coreProperties>
</file>