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59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COL STIPHEN MADERO PINZON" initials="MSMP" lastIdx="2" clrIdx="0">
    <p:extLst>
      <p:ext uri="{19B8F6BF-5375-455C-9EA6-DF929625EA0E}">
        <p15:presenceInfo xmlns:p15="http://schemas.microsoft.com/office/powerpoint/2012/main" userId="S::maicol.madero@ustabuca.edu.co::67546154-7424-4a5b-82a4-d11f2d9239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FF9BF-2BC9-8744-A982-AB02A071A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969830-C66E-9A4E-A194-419948FEC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499913-BE4D-BD4F-B7BF-A0789212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19B-8FC4-D141-84E1-D41B3A5AC020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D83029-545B-304B-8086-C74760CB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86005-64F5-C64A-9D6C-72776579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EE5-2129-F441-878B-375BEDCFD0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84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8129A-F016-2D43-8B6D-7B64CD81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41BB3E-1823-FF42-83F3-535B9713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8B49A0-788E-CE48-B811-9C33459D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19B-8FC4-D141-84E1-D41B3A5AC020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C5C8E-FD2C-8545-923D-2C4D7E54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D65EB-2885-7A40-9BDA-8545C49A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EE5-2129-F441-878B-375BEDCFD0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65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044814-3416-494A-8E0B-92AFBB6EF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1661DD-4E2A-A148-A7EC-4172844D6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F8E80-3A2F-7A42-B831-557E41E5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19B-8FC4-D141-84E1-D41B3A5AC020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A7F87B-DBD9-D140-90F0-FAD28E6D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A18AE-5E94-4848-8F0A-8AE293BB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EE5-2129-F441-878B-375BEDCFD0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7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AD7B5-D6E3-E045-920F-4B0F25A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6990B-53AF-DB4E-936C-863A9752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A8779-4254-8D42-A1CE-E596BBA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19B-8FC4-D141-84E1-D41B3A5AC020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B16B66-7AE1-4540-9D9D-621A2CC2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C264D-5B48-9745-941D-E7239196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EE5-2129-F441-878B-375BEDCFD0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71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3C9F2-EDEF-9544-A49E-1AA7B78F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B021CF-BC87-2143-8FB1-4B899D3B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B4A8E-9BC7-6141-BD35-9DAF04D3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19B-8FC4-D141-84E1-D41B3A5AC020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37908-E2D7-F34A-BEF7-E96B4679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19DC5-00D8-6B42-9857-CFA6CCFE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EE5-2129-F441-878B-375BEDCFD0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22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17409-C968-C04C-B0EC-B22A58DE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9E494-3B8F-C342-A16F-C6E240B60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47628C-F6B2-844A-A1B0-F6B92F665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CE5E90-A6A0-0745-867B-97BF9693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19B-8FC4-D141-84E1-D41B3A5AC020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A6A1B5-01EE-1842-ADA5-8BEB5004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D5458C-F44D-3C41-AC4E-23C55972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EE5-2129-F441-878B-375BEDCFD0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89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68D8B-3618-BA42-95E0-56502356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D535F-CFE3-5B4A-9757-02BFDCC76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0E3509-05CD-D441-9F40-170242C0D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07E2BA-D8D7-6441-8107-3B5267D07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66B82D-5570-9B44-88D2-502962B3C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D38B98-770E-9848-88AB-BC272499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19B-8FC4-D141-84E1-D41B3A5AC020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4C8EFF-3A01-0043-A001-10B7287A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FC6FC9-E5A9-2546-BA68-40C2E66B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EE5-2129-F441-878B-375BEDCFD0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752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396BD-9CBC-174C-8266-60D266BB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8576F8-1CCD-544F-9888-517ED0A0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19B-8FC4-D141-84E1-D41B3A5AC020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AB58C1-87B1-7142-A3CC-5C35388D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52606F-E15F-3345-8A25-ACD23BDB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EE5-2129-F441-878B-375BEDCFD0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24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E2F6AF-5B08-4A47-A19B-88B7A409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19B-8FC4-D141-84E1-D41B3A5AC020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817D0E-03D2-3C4E-9AC2-C6CBF1E6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F7769D-E3BF-B242-A4CE-82802761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EE5-2129-F441-878B-375BEDCFD0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5033A-9E16-7744-B1AC-65B0E323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A1D19-7D2C-8A49-A2AF-B959B90F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B25913-F538-7B4F-AB43-29F50328C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317A24-42BC-344A-9AE8-1C531135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19B-8FC4-D141-84E1-D41B3A5AC020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8E2B6D-AFCD-2D4D-B1D1-F974D4DA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54F193-75B2-994D-B454-7E20C951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EE5-2129-F441-878B-375BEDCFD0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76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0C644-D373-4543-9FC5-2D9A8489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6D7CE7-0EA3-EB43-8385-E6450492C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F87185-FC36-2B47-A5EC-A08D973B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60EF58-92C0-C144-9567-00155962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19B-8FC4-D141-84E1-D41B3A5AC020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7986C5-AA93-2344-81CC-5AC0FE09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B1727-73E9-BD41-A9A9-AA959E59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EE5-2129-F441-878B-375BEDCFD0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3BBD71-65D8-FF48-B6CE-D316097C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33EC9D-696A-2B47-B446-5C1E65C3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68028-E161-2B49-AB51-8902E4643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C119B-8FC4-D141-84E1-D41B3A5AC020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56D85-2FB3-3A47-865B-28062C3B6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B0709-0E79-8046-BBC2-16BD75F82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EE5-2129-F441-878B-375BEDCFD0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481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bcsds/pokem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D9FB1310-2AA5-44FE-8D7C-EBC123E7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601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4BACBDC-B495-449E-82D8-6786671C7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328" y="2356569"/>
            <a:ext cx="1877731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11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8E846-6672-47B6-88F6-00CD67FB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914"/>
            <a:ext cx="10744200" cy="1325563"/>
          </a:xfrm>
        </p:spPr>
        <p:txBody>
          <a:bodyPr>
            <a:normAutofit/>
          </a:bodyPr>
          <a:lstStyle/>
          <a:p>
            <a:pPr algn="l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tipo de Pokémon más común?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FF4103-D377-4C62-8014-8A49CCAB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30" y="1496041"/>
            <a:ext cx="9591739" cy="45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5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8E846-6672-47B6-88F6-00CD67FB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914"/>
            <a:ext cx="10744200" cy="1325563"/>
          </a:xfrm>
        </p:spPr>
        <p:txBody>
          <a:bodyPr>
            <a:normAutofit/>
          </a:bodyPr>
          <a:lstStyle/>
          <a:p>
            <a:pPr algn="l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tipo de Pokémon más común?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E36405-CADB-49FB-B573-1E789EBD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17" y="1460921"/>
            <a:ext cx="9462247" cy="39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2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8E846-6672-47B6-88F6-00CD67FB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914"/>
            <a:ext cx="10744200" cy="1325563"/>
          </a:xfrm>
        </p:spPr>
        <p:txBody>
          <a:bodyPr>
            <a:normAutofit/>
          </a:bodyPr>
          <a:lstStyle/>
          <a:p>
            <a:pPr algn="l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tipo de Pokémon más común?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4B34CD-2227-4C5C-B586-B85E4E8C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56" y="1493710"/>
            <a:ext cx="9924939" cy="42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0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8E846-6672-47B6-88F6-00CD67FB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914"/>
            <a:ext cx="10744200" cy="1325563"/>
          </a:xfrm>
        </p:spPr>
        <p:txBody>
          <a:bodyPr>
            <a:normAutofit/>
          </a:bodyPr>
          <a:lstStyle/>
          <a:p>
            <a:pPr algn="l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tipo de Pokémon más común?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7BC076-3B24-4557-91C6-8BB265FE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66" y="1592421"/>
            <a:ext cx="9342481" cy="41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3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8E846-6672-47B6-88F6-00CD67FB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1" y="517526"/>
            <a:ext cx="10744200" cy="1325563"/>
          </a:xfrm>
        </p:spPr>
        <p:txBody>
          <a:bodyPr>
            <a:normAutofit/>
          </a:bodyPr>
          <a:lstStyle/>
          <a:p>
            <a:pPr algn="l"/>
            <a:r>
              <a:rPr lang="es-MX" sz="2400" b="1">
                <a:latin typeface="Arial" panose="020B0604020202020204" pitchFamily="34" charset="0"/>
                <a:cs typeface="Arial" panose="020B0604020202020204" pitchFamily="34" charset="0"/>
              </a:rPr>
              <a:t>¿Cómo se distribuyen los puntos de vida (HP) de los Pokémon?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2CADF0-8705-4697-8447-8759987C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13" y="1428342"/>
            <a:ext cx="7362737" cy="46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0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8E846-6672-47B6-88F6-00CD67FB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1" y="517526"/>
            <a:ext cx="10744200" cy="1325563"/>
          </a:xfrm>
        </p:spPr>
        <p:txBody>
          <a:bodyPr>
            <a:normAutofit/>
          </a:bodyPr>
          <a:lstStyle/>
          <a:p>
            <a:pPr algn="l"/>
            <a:r>
              <a:rPr lang="es-MX" sz="2400" b="1">
                <a:latin typeface="Arial" panose="020B0604020202020204" pitchFamily="34" charset="0"/>
                <a:cs typeface="Arial" panose="020B0604020202020204" pitchFamily="34" charset="0"/>
              </a:rPr>
              <a:t>¿Cómo se distribuyen los puntos de vida (HP) de los Pokémon?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FED5A0-EE06-40EB-ADAB-9AE4FC1A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677" y="1574465"/>
            <a:ext cx="7322645" cy="45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8E846-6672-47B6-88F6-00CD67FB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1" y="517526"/>
            <a:ext cx="10744200" cy="1325563"/>
          </a:xfrm>
        </p:spPr>
        <p:txBody>
          <a:bodyPr>
            <a:normAutofit/>
          </a:bodyPr>
          <a:lstStyle/>
          <a:p>
            <a:pPr algn="l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¿Cómo se distribuyen los puntos de vida (HP) de los Pokémon?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75772A-5027-41F6-A39A-34F96CEF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79" y="1497162"/>
            <a:ext cx="7484314" cy="41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6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C8A7C-D281-477F-85A0-ED7A15A4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Pokémon con la mayor suma total de estadísticas?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190A57-4638-4858-8CB6-2F449E37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043" y="1780335"/>
            <a:ext cx="3915957" cy="40198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5A3802-8843-490B-8435-719F060B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27" y="1511394"/>
            <a:ext cx="2948137" cy="41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8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C8A7C-D281-477F-85A0-ED7A15A4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Pokémon con la mayor suma total de estadísticas?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A6DFB2-CCF9-46C7-B180-FADA0DB8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56" y="1951910"/>
            <a:ext cx="4770533" cy="35817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7072E7D-9960-4FD7-BCBC-535A1C19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13" y="1600041"/>
            <a:ext cx="4854361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0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A435-428C-4998-9A23-800CDCD7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porcentaje de Pokémon legendarios versus no legendarios en el conjunto de datos?</a:t>
            </a: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438671-CD61-4DE0-A16E-0970190D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1798610"/>
            <a:ext cx="7331075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5299023-F198-8E44-B876-1A644115CF94}"/>
              </a:ext>
            </a:extLst>
          </p:cNvPr>
          <p:cNvSpPr txBox="1"/>
          <p:nvPr/>
        </p:nvSpPr>
        <p:spPr>
          <a:xfrm>
            <a:off x="1103870" y="3130296"/>
            <a:ext cx="9984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err="1">
                <a:solidFill>
                  <a:srgbClr val="0551A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Pokemon</a:t>
            </a:r>
            <a:r>
              <a:rPr lang="es-MX" sz="3200" b="1" dirty="0">
                <a:solidFill>
                  <a:srgbClr val="0551A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3200" b="1" dirty="0" err="1">
                <a:solidFill>
                  <a:srgbClr val="0551A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es-MX" sz="3200" b="1" dirty="0">
                <a:solidFill>
                  <a:srgbClr val="0551A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3200" b="1" dirty="0" err="1">
                <a:solidFill>
                  <a:srgbClr val="0551A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stats</a:t>
            </a:r>
            <a:endParaRPr lang="es-MX" sz="3200" b="1" dirty="0">
              <a:solidFill>
                <a:srgbClr val="0551A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557390-3127-2144-A142-C442BACABDAF}"/>
              </a:ext>
            </a:extLst>
          </p:cNvPr>
          <p:cNvSpPr txBox="1"/>
          <p:nvPr/>
        </p:nvSpPr>
        <p:spPr>
          <a:xfrm>
            <a:off x="304800" y="4586763"/>
            <a:ext cx="1152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David Steven Medina Quecho </a:t>
            </a:r>
          </a:p>
          <a:p>
            <a:pPr algn="ctr"/>
            <a:r>
              <a:rPr lang="es-MX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01210371010 –</a:t>
            </a:r>
          </a:p>
          <a:p>
            <a:pPr algn="ctr"/>
            <a:r>
              <a:rPr lang="es-MX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-Ing. Software-</a:t>
            </a:r>
          </a:p>
          <a:p>
            <a:pPr algn="ctr"/>
            <a:endParaRPr lang="es-C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A435-428C-4998-9A23-800CDCD7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porcentaje de Pokémon legendarios versus no legendarios en el conjunto de datos?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4C194E-1178-41FA-92E8-5E943D5F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52" y="1690688"/>
            <a:ext cx="646232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1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A435-428C-4998-9A23-800CDCD7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porcentaje de Pokémon legendarios versus no legendarios en el conjunto de datos?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BCA698-5504-4776-9D89-6DDCCD7C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31" y="1941796"/>
            <a:ext cx="7353937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35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AD99A-B942-454B-B31C-71A3C8B9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FCB9A-E81D-407C-94F5-52734953C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4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l conjunto de </a:t>
            </a:r>
            <a:r>
              <a:rPr lang="es-MX" sz="1800">
                <a:latin typeface="Arial" panose="020B0604020202020204" pitchFamily="34" charset="0"/>
                <a:cs typeface="Arial" panose="020B0604020202020204" pitchFamily="34" charset="0"/>
              </a:rPr>
              <a:t>datos "Pokemon with stats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" proporciona una extensa información sobre los diferentes tipos de Pokémon en la serie. Este conjunto contiene detalles como el número de identificación, nombre, tipos y estadísticas básicas de cada Pokémon. Su elección se basa en su capacidad para demostrar cómo temas aparentemente lúdicos pueden ser útiles para la recopilación y análisis de datos, facilitando la comprensión de la ciencia de datos y ofreciendo oportunidades para explorar técnicas de análisis estadístico y visualización de datos. En última instancia, este conjunto destaca el potencial de los datos para ofrecer conocimientos significativos en diversas áreas de estudio.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2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Edificio con letrero en frente&#10;&#10;Descripción generada automáticamente con confianza media">
            <a:extLst>
              <a:ext uri="{FF2B5EF4-FFF2-40B4-BE49-F238E27FC236}">
                <a16:creationId xmlns:a16="http://schemas.microsoft.com/office/drawing/2014/main" id="{33FD6903-5B93-4A66-9CFF-30AA2E1B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23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B8816-6D67-4157-A825-538ACBB6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844549"/>
            <a:ext cx="10515600" cy="890588"/>
          </a:xfrm>
        </p:spPr>
        <p:txBody>
          <a:bodyPr>
            <a:norm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DataSet Utilizado</a:t>
            </a:r>
            <a:endParaRPr lang="es-CO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85FEA-F6B0-4F54-972D-FB8904A1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1787525"/>
            <a:ext cx="1084897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este trabajo se ha utilizado el conjunto de datos "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Pokemon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," el cual incluye información detallada sobre las diversas criaturas presentes en la serie "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Pokemon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." Este conjunto de datos abarca un total de 721 tipos de Pokémon, proporcionando una amplia gama de información relevante para cada uno de ellos. Los datos específicos incluidos son: número de identificación, nombre, primer y segundo tipo, así como estadísticas básicas que comprenden HP (puntos de salud), Ataque, Defensa, Ataque Especial, Defensa Especial y Velocidad.</a:t>
            </a:r>
          </a:p>
          <a:p>
            <a:pPr marL="0" indent="0" algn="just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conjunto de datos "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Pokemon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" se ha elegido no solo por su exhaustividad y relevancia, sino también por su capacidad para demostrar cómo temas aparentemente lúdicos pueden ser útiles para el análisis de datos. Al utilizar un tema popular y accesible como Pokémon, se facilita la comprensión y el interés en la ciencia de datos, haciendo evidente que cualquier conjunto de información, independientemente de su origen, puede ofrecer valiosas oportunidades de aprendizaje y análisis.</a:t>
            </a:r>
          </a:p>
          <a:p>
            <a:pPr marL="0" indent="0" algn="l" fontAlgn="base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s-MX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https://www.kaggle.com/datasets/abcsds/pokemon</a:t>
            </a:r>
            <a:endParaRPr lang="es-MX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51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1F9FB-A023-45D2-AC84-8EA7E88E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4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951DE2-9F81-4946-B621-130936A7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23" y="1082396"/>
            <a:ext cx="8891953" cy="46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1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C69AA-49B2-401C-A1F8-399BC1CD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Preguntas a Resolver</a:t>
            </a:r>
            <a:endParaRPr lang="es-CO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9E0677-EA5A-49FF-94C8-03BF91FC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tipo de Pokémon más común?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¿Cómo se distribuyen los puntos de vida (HP) de los Pokémon?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Pokémon con la mayor suma total de estadísticas?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porcentaje de Pokémon legendarios versus no legendarios en el conjunto de datos?</a:t>
            </a:r>
          </a:p>
        </p:txBody>
      </p:sp>
      <p:pic>
        <p:nvPicPr>
          <p:cNvPr id="1026" name="Picture 2" descr="10 best Pokemon memes of all time">
            <a:extLst>
              <a:ext uri="{FF2B5EF4-FFF2-40B4-BE49-F238E27FC236}">
                <a16:creationId xmlns:a16="http://schemas.microsoft.com/office/drawing/2014/main" id="{FC4E5178-3E3B-4AA6-88D4-FAB31132E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00" y="3642705"/>
            <a:ext cx="3500800" cy="196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06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8E846-6672-47B6-88F6-00CD67FB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914"/>
            <a:ext cx="10744200" cy="1325563"/>
          </a:xfrm>
        </p:spPr>
        <p:txBody>
          <a:bodyPr>
            <a:normAutofit/>
          </a:bodyPr>
          <a:lstStyle/>
          <a:p>
            <a:pPr algn="l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tipo de Pokémon más común?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B11B63-B750-49C3-A059-FD6DE4DD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63296"/>
            <a:ext cx="10720573" cy="432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8E846-6672-47B6-88F6-00CD67FB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914"/>
            <a:ext cx="10744200" cy="1325563"/>
          </a:xfrm>
        </p:spPr>
        <p:txBody>
          <a:bodyPr>
            <a:normAutofit/>
          </a:bodyPr>
          <a:lstStyle/>
          <a:p>
            <a:pPr algn="l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tipo de Pokémon más común?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46EDED-29C2-4873-9C07-FD1609A9B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21" y="1875493"/>
            <a:ext cx="9829851" cy="395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4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8E846-6672-47B6-88F6-00CD67FB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914"/>
            <a:ext cx="10744200" cy="1325563"/>
          </a:xfrm>
        </p:spPr>
        <p:txBody>
          <a:bodyPr>
            <a:normAutofit/>
          </a:bodyPr>
          <a:lstStyle/>
          <a:p>
            <a:pPr algn="l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¿Cuál es el tipo de Pokémon más común?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6228F3-2AEF-4C73-9B45-397AEF5D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80" y="1744477"/>
            <a:ext cx="9844039" cy="41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44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577</Words>
  <Application>Microsoft Office PowerPoint</Application>
  <PresentationFormat>Panorámica</PresentationFormat>
  <Paragraphs>32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Tema de Office</vt:lpstr>
      <vt:lpstr>Presentación de PowerPoint</vt:lpstr>
      <vt:lpstr>Presentación de PowerPoint</vt:lpstr>
      <vt:lpstr>DataSet Utilizado</vt:lpstr>
      <vt:lpstr>PROCESO</vt:lpstr>
      <vt:lpstr>Presentación de PowerPoint</vt:lpstr>
      <vt:lpstr>Preguntas a Resolver</vt:lpstr>
      <vt:lpstr>¿Cuál es el tipo de Pokémon más común? </vt:lpstr>
      <vt:lpstr>¿Cuál es el tipo de Pokémon más común? </vt:lpstr>
      <vt:lpstr>¿Cuál es el tipo de Pokémon más común? </vt:lpstr>
      <vt:lpstr>¿Cuál es el tipo de Pokémon más común? </vt:lpstr>
      <vt:lpstr>¿Cuál es el tipo de Pokémon más común? </vt:lpstr>
      <vt:lpstr>¿Cuál es el tipo de Pokémon más común? </vt:lpstr>
      <vt:lpstr>¿Cuál es el tipo de Pokémon más común? </vt:lpstr>
      <vt:lpstr>¿Cómo se distribuyen los puntos de vida (HP) de los Pokémon?</vt:lpstr>
      <vt:lpstr>¿Cómo se distribuyen los puntos de vida (HP) de los Pokémon?</vt:lpstr>
      <vt:lpstr>¿Cómo se distribuyen los puntos de vida (HP) de los Pokémon?</vt:lpstr>
      <vt:lpstr>¿Cuál es el Pokémon con la mayor suma total de estadísticas?</vt:lpstr>
      <vt:lpstr>¿Cuál es el Pokémon con la mayor suma total de estadísticas?</vt:lpstr>
      <vt:lpstr>¿Cuál es el porcentaje de Pokémon legendarios versus no legendarios en el conjunto de datos?</vt:lpstr>
      <vt:lpstr>¿Cuál es el porcentaje de Pokémon legendarios versus no legendarios en el conjunto de datos?</vt:lpstr>
      <vt:lpstr>¿Cuál es el porcentaje de Pokémon legendarios versus no legendarios en el conjunto de datos?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Medios Educativos</dc:creator>
  <cp:lastModifiedBy>David Medina</cp:lastModifiedBy>
  <cp:revision>211</cp:revision>
  <dcterms:created xsi:type="dcterms:W3CDTF">2020-09-29T13:38:10Z</dcterms:created>
  <dcterms:modified xsi:type="dcterms:W3CDTF">2024-05-25T07:19:47Z</dcterms:modified>
</cp:coreProperties>
</file>