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98" r:id="rId2"/>
  </p:sldIdLst>
  <p:sldSz cx="12192000" cy="6858000"/>
  <p:notesSz cx="6858000" cy="9144000"/>
  <p:embeddedFontLst>
    <p:embeddedFont>
      <p:font typeface="Consolas" panose="020B0609020204030204" pitchFamily="49" charset="0"/>
      <p:regular r:id="rId3"/>
      <p:bold r:id="rId4"/>
      <p:italic r:id="rId5"/>
      <p:boldItalic r:id="rId6"/>
    </p:embeddedFont>
    <p:embeddedFont>
      <p:font typeface="Segoe UI Light" panose="020B0502040204020203" pitchFamily="34" charset="0"/>
      <p:regular r:id="rId7"/>
      <p:italic r:id="rId8"/>
    </p:embeddedFont>
    <p:embeddedFont>
      <p:font typeface="Segoe UI Black" panose="020B0A02040204020203" pitchFamily="34" charset="0"/>
      <p:bold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D432"/>
    <a:srgbClr val="A0A1A2"/>
    <a:srgbClr val="7A7A7A"/>
    <a:srgbClr val="FF00FF"/>
    <a:srgbClr val="74B8D7"/>
    <a:srgbClr val="C7E3F0"/>
    <a:srgbClr val="45A4CE"/>
    <a:srgbClr val="3999C6"/>
    <a:srgbClr val="DC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50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on Graph Pap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Vertical Lines"/>
            <p:cNvGrpSpPr/>
            <p:nvPr/>
          </p:nvGrpSpPr>
          <p:grpSpPr>
            <a:xfrm>
              <a:off x="228600" y="0"/>
              <a:ext cx="11887200" cy="6858000"/>
              <a:chOff x="228600" y="0"/>
              <a:chExt cx="11887200" cy="6858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22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5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8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14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143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371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600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28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2057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286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14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743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971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200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29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57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86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114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343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572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800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029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257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486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15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943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172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00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6629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6858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086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315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7543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772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001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29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58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686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915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9144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9372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601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9829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0058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287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0515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0744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0972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12014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14300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586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118872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115800" y="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Horizontal Lines"/>
            <p:cNvGrpSpPr/>
            <p:nvPr/>
          </p:nvGrpSpPr>
          <p:grpSpPr>
            <a:xfrm>
              <a:off x="0" y="226140"/>
              <a:ext cx="12192000" cy="6400800"/>
              <a:chOff x="0" y="226140"/>
              <a:chExt cx="6858000" cy="6400800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3429000" y="-3202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3429000" y="-2974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rot="5400000">
                <a:off x="3429000" y="-2745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3429000" y="-2517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rot="5400000">
                <a:off x="3429000" y="-2288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5400000">
                <a:off x="3429000" y="-2059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3429000" y="-1831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3429000" y="-1602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>
                <a:off x="3429000" y="-1374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429000" y="-1145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3429000" y="-9168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5400000">
                <a:off x="3429000" y="-6882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3429000" y="-4596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429000" y="-2310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429000" y="-246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3429000" y="226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>
                <a:off x="3429000" y="454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rot="5400000">
                <a:off x="3429000" y="683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5400000">
                <a:off x="3429000" y="911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429000" y="1140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3429000" y="1369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3429000" y="1597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3429000" y="1826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5400000">
                <a:off x="3429000" y="2054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5400000">
                <a:off x="3429000" y="22835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5400000">
                <a:off x="3429000" y="25121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429000" y="27407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429000" y="29693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429000" y="3197940"/>
                <a:ext cx="0" cy="685800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0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101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3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05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01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5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87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1544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3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ip"/>
          <p:cNvSpPr>
            <a:spLocks noChangeAspect="1"/>
          </p:cNvSpPr>
          <p:nvPr userDrawn="1"/>
        </p:nvSpPr>
        <p:spPr>
          <a:xfrm>
            <a:off x="822960" y="2449974"/>
            <a:ext cx="2438406" cy="2438402"/>
          </a:xfrm>
          <a:custGeom>
            <a:avLst/>
            <a:gdLst>
              <a:gd name="connsiteX0" fmla="*/ 366343 w 2349206"/>
              <a:gd name="connsiteY0" fmla="*/ 267632 h 2349205"/>
              <a:gd name="connsiteX1" fmla="*/ 271525 w 2349206"/>
              <a:gd name="connsiteY1" fmla="*/ 362450 h 2349205"/>
              <a:gd name="connsiteX2" fmla="*/ 366343 w 2349206"/>
              <a:gd name="connsiteY2" fmla="*/ 457268 h 2349205"/>
              <a:gd name="connsiteX3" fmla="*/ 461161 w 2349206"/>
              <a:gd name="connsiteY3" fmla="*/ 362450 h 2349205"/>
              <a:gd name="connsiteX4" fmla="*/ 366343 w 2349206"/>
              <a:gd name="connsiteY4" fmla="*/ 267632 h 2349205"/>
              <a:gd name="connsiteX5" fmla="*/ 448336 w 2349206"/>
              <a:gd name="connsiteY5" fmla="*/ 0 h 2349205"/>
              <a:gd name="connsiteX6" fmla="*/ 574437 w 2349206"/>
              <a:gd name="connsiteY6" fmla="*/ 0 h 2349205"/>
              <a:gd name="connsiteX7" fmla="*/ 605963 w 2349206"/>
              <a:gd name="connsiteY7" fmla="*/ 31526 h 2349205"/>
              <a:gd name="connsiteX8" fmla="*/ 605963 w 2349206"/>
              <a:gd name="connsiteY8" fmla="*/ 210072 h 2349205"/>
              <a:gd name="connsiteX9" fmla="*/ 682188 w 2349206"/>
              <a:gd name="connsiteY9" fmla="*/ 210072 h 2349205"/>
              <a:gd name="connsiteX10" fmla="*/ 682188 w 2349206"/>
              <a:gd name="connsiteY10" fmla="*/ 31526 h 2349205"/>
              <a:gd name="connsiteX11" fmla="*/ 713714 w 2349206"/>
              <a:gd name="connsiteY11" fmla="*/ 0 h 2349205"/>
              <a:gd name="connsiteX12" fmla="*/ 839815 w 2349206"/>
              <a:gd name="connsiteY12" fmla="*/ 0 h 2349205"/>
              <a:gd name="connsiteX13" fmla="*/ 871341 w 2349206"/>
              <a:gd name="connsiteY13" fmla="*/ 31526 h 2349205"/>
              <a:gd name="connsiteX14" fmla="*/ 871341 w 2349206"/>
              <a:gd name="connsiteY14" fmla="*/ 210072 h 2349205"/>
              <a:gd name="connsiteX15" fmla="*/ 947565 w 2349206"/>
              <a:gd name="connsiteY15" fmla="*/ 210072 h 2349205"/>
              <a:gd name="connsiteX16" fmla="*/ 947565 w 2349206"/>
              <a:gd name="connsiteY16" fmla="*/ 31526 h 2349205"/>
              <a:gd name="connsiteX17" fmla="*/ 979091 w 2349206"/>
              <a:gd name="connsiteY17" fmla="*/ 0 h 2349205"/>
              <a:gd name="connsiteX18" fmla="*/ 1105192 w 2349206"/>
              <a:gd name="connsiteY18" fmla="*/ 0 h 2349205"/>
              <a:gd name="connsiteX19" fmla="*/ 1136718 w 2349206"/>
              <a:gd name="connsiteY19" fmla="*/ 31526 h 2349205"/>
              <a:gd name="connsiteX20" fmla="*/ 1136718 w 2349206"/>
              <a:gd name="connsiteY20" fmla="*/ 210072 h 2349205"/>
              <a:gd name="connsiteX21" fmla="*/ 1212943 w 2349206"/>
              <a:gd name="connsiteY21" fmla="*/ 210072 h 2349205"/>
              <a:gd name="connsiteX22" fmla="*/ 1212943 w 2349206"/>
              <a:gd name="connsiteY22" fmla="*/ 31526 h 2349205"/>
              <a:gd name="connsiteX23" fmla="*/ 1244469 w 2349206"/>
              <a:gd name="connsiteY23" fmla="*/ 0 h 2349205"/>
              <a:gd name="connsiteX24" fmla="*/ 1370570 w 2349206"/>
              <a:gd name="connsiteY24" fmla="*/ 0 h 2349205"/>
              <a:gd name="connsiteX25" fmla="*/ 1402096 w 2349206"/>
              <a:gd name="connsiteY25" fmla="*/ 31526 h 2349205"/>
              <a:gd name="connsiteX26" fmla="*/ 1402096 w 2349206"/>
              <a:gd name="connsiteY26" fmla="*/ 210072 h 2349205"/>
              <a:gd name="connsiteX27" fmla="*/ 1478320 w 2349206"/>
              <a:gd name="connsiteY27" fmla="*/ 210072 h 2349205"/>
              <a:gd name="connsiteX28" fmla="*/ 1478320 w 2349206"/>
              <a:gd name="connsiteY28" fmla="*/ 31526 h 2349205"/>
              <a:gd name="connsiteX29" fmla="*/ 1509846 w 2349206"/>
              <a:gd name="connsiteY29" fmla="*/ 0 h 2349205"/>
              <a:gd name="connsiteX30" fmla="*/ 1635946 w 2349206"/>
              <a:gd name="connsiteY30" fmla="*/ 0 h 2349205"/>
              <a:gd name="connsiteX31" fmla="*/ 1667472 w 2349206"/>
              <a:gd name="connsiteY31" fmla="*/ 31526 h 2349205"/>
              <a:gd name="connsiteX32" fmla="*/ 1667472 w 2349206"/>
              <a:gd name="connsiteY32" fmla="*/ 210072 h 2349205"/>
              <a:gd name="connsiteX33" fmla="*/ 1743698 w 2349206"/>
              <a:gd name="connsiteY33" fmla="*/ 210072 h 2349205"/>
              <a:gd name="connsiteX34" fmla="*/ 1743698 w 2349206"/>
              <a:gd name="connsiteY34" fmla="*/ 31526 h 2349205"/>
              <a:gd name="connsiteX35" fmla="*/ 1775224 w 2349206"/>
              <a:gd name="connsiteY35" fmla="*/ 0 h 2349205"/>
              <a:gd name="connsiteX36" fmla="*/ 1901324 w 2349206"/>
              <a:gd name="connsiteY36" fmla="*/ 0 h 2349205"/>
              <a:gd name="connsiteX37" fmla="*/ 1932850 w 2349206"/>
              <a:gd name="connsiteY37" fmla="*/ 31526 h 2349205"/>
              <a:gd name="connsiteX38" fmla="*/ 1932850 w 2349206"/>
              <a:gd name="connsiteY38" fmla="*/ 210072 h 2349205"/>
              <a:gd name="connsiteX39" fmla="*/ 1987103 w 2349206"/>
              <a:gd name="connsiteY39" fmla="*/ 210072 h 2349205"/>
              <a:gd name="connsiteX40" fmla="*/ 2139132 w 2349206"/>
              <a:gd name="connsiteY40" fmla="*/ 362101 h 2349205"/>
              <a:gd name="connsiteX41" fmla="*/ 2139132 w 2349206"/>
              <a:gd name="connsiteY41" fmla="*/ 409685 h 2349205"/>
              <a:gd name="connsiteX42" fmla="*/ 2317680 w 2349206"/>
              <a:gd name="connsiteY42" fmla="*/ 409685 h 2349205"/>
              <a:gd name="connsiteX43" fmla="*/ 2349206 w 2349206"/>
              <a:gd name="connsiteY43" fmla="*/ 441211 h 2349205"/>
              <a:gd name="connsiteX44" fmla="*/ 2349206 w 2349206"/>
              <a:gd name="connsiteY44" fmla="*/ 567313 h 2349205"/>
              <a:gd name="connsiteX45" fmla="*/ 2317680 w 2349206"/>
              <a:gd name="connsiteY45" fmla="*/ 598839 h 2349205"/>
              <a:gd name="connsiteX46" fmla="*/ 2139132 w 2349206"/>
              <a:gd name="connsiteY46" fmla="*/ 598839 h 2349205"/>
              <a:gd name="connsiteX47" fmla="*/ 2139132 w 2349206"/>
              <a:gd name="connsiteY47" fmla="*/ 675064 h 2349205"/>
              <a:gd name="connsiteX48" fmla="*/ 2317680 w 2349206"/>
              <a:gd name="connsiteY48" fmla="*/ 675064 h 2349205"/>
              <a:gd name="connsiteX49" fmla="*/ 2349206 w 2349206"/>
              <a:gd name="connsiteY49" fmla="*/ 706590 h 2349205"/>
              <a:gd name="connsiteX50" fmla="*/ 2349206 w 2349206"/>
              <a:gd name="connsiteY50" fmla="*/ 832691 h 2349205"/>
              <a:gd name="connsiteX51" fmla="*/ 2317680 w 2349206"/>
              <a:gd name="connsiteY51" fmla="*/ 864217 h 2349205"/>
              <a:gd name="connsiteX52" fmla="*/ 2139132 w 2349206"/>
              <a:gd name="connsiteY52" fmla="*/ 864217 h 2349205"/>
              <a:gd name="connsiteX53" fmla="*/ 2139132 w 2349206"/>
              <a:gd name="connsiteY53" fmla="*/ 940441 h 2349205"/>
              <a:gd name="connsiteX54" fmla="*/ 2317680 w 2349206"/>
              <a:gd name="connsiteY54" fmla="*/ 940441 h 2349205"/>
              <a:gd name="connsiteX55" fmla="*/ 2349206 w 2349206"/>
              <a:gd name="connsiteY55" fmla="*/ 971967 h 2349205"/>
              <a:gd name="connsiteX56" fmla="*/ 2349206 w 2349206"/>
              <a:gd name="connsiteY56" fmla="*/ 1098068 h 2349205"/>
              <a:gd name="connsiteX57" fmla="*/ 2317680 w 2349206"/>
              <a:gd name="connsiteY57" fmla="*/ 1129594 h 2349205"/>
              <a:gd name="connsiteX58" fmla="*/ 2139132 w 2349206"/>
              <a:gd name="connsiteY58" fmla="*/ 1129594 h 2349205"/>
              <a:gd name="connsiteX59" fmla="*/ 2139132 w 2349206"/>
              <a:gd name="connsiteY59" fmla="*/ 1205819 h 2349205"/>
              <a:gd name="connsiteX60" fmla="*/ 2317680 w 2349206"/>
              <a:gd name="connsiteY60" fmla="*/ 1205819 h 2349205"/>
              <a:gd name="connsiteX61" fmla="*/ 2349206 w 2349206"/>
              <a:gd name="connsiteY61" fmla="*/ 1237345 h 2349205"/>
              <a:gd name="connsiteX62" fmla="*/ 2349206 w 2349206"/>
              <a:gd name="connsiteY62" fmla="*/ 1363446 h 2349205"/>
              <a:gd name="connsiteX63" fmla="*/ 2317680 w 2349206"/>
              <a:gd name="connsiteY63" fmla="*/ 1394972 h 2349205"/>
              <a:gd name="connsiteX64" fmla="*/ 2139132 w 2349206"/>
              <a:gd name="connsiteY64" fmla="*/ 1394972 h 2349205"/>
              <a:gd name="connsiteX65" fmla="*/ 2139132 w 2349206"/>
              <a:gd name="connsiteY65" fmla="*/ 1471196 h 2349205"/>
              <a:gd name="connsiteX66" fmla="*/ 2317680 w 2349206"/>
              <a:gd name="connsiteY66" fmla="*/ 1471196 h 2349205"/>
              <a:gd name="connsiteX67" fmla="*/ 2349206 w 2349206"/>
              <a:gd name="connsiteY67" fmla="*/ 1502722 h 2349205"/>
              <a:gd name="connsiteX68" fmla="*/ 2349206 w 2349206"/>
              <a:gd name="connsiteY68" fmla="*/ 1628823 h 2349205"/>
              <a:gd name="connsiteX69" fmla="*/ 2317680 w 2349206"/>
              <a:gd name="connsiteY69" fmla="*/ 1660349 h 2349205"/>
              <a:gd name="connsiteX70" fmla="*/ 2139132 w 2349206"/>
              <a:gd name="connsiteY70" fmla="*/ 1660349 h 2349205"/>
              <a:gd name="connsiteX71" fmla="*/ 2139132 w 2349206"/>
              <a:gd name="connsiteY71" fmla="*/ 1736574 h 2349205"/>
              <a:gd name="connsiteX72" fmla="*/ 2317680 w 2349206"/>
              <a:gd name="connsiteY72" fmla="*/ 1736574 h 2349205"/>
              <a:gd name="connsiteX73" fmla="*/ 2349206 w 2349206"/>
              <a:gd name="connsiteY73" fmla="*/ 1768100 h 2349205"/>
              <a:gd name="connsiteX74" fmla="*/ 2349206 w 2349206"/>
              <a:gd name="connsiteY74" fmla="*/ 1894201 h 2349205"/>
              <a:gd name="connsiteX75" fmla="*/ 2317680 w 2349206"/>
              <a:gd name="connsiteY75" fmla="*/ 1925727 h 2349205"/>
              <a:gd name="connsiteX76" fmla="*/ 2139132 w 2349206"/>
              <a:gd name="connsiteY76" fmla="*/ 1925727 h 2349205"/>
              <a:gd name="connsiteX77" fmla="*/ 2139132 w 2349206"/>
              <a:gd name="connsiteY77" fmla="*/ 1987101 h 2349205"/>
              <a:gd name="connsiteX78" fmla="*/ 1987103 w 2349206"/>
              <a:gd name="connsiteY78" fmla="*/ 2139130 h 2349205"/>
              <a:gd name="connsiteX79" fmla="*/ 1932850 w 2349206"/>
              <a:gd name="connsiteY79" fmla="*/ 2139130 h 2349205"/>
              <a:gd name="connsiteX80" fmla="*/ 1932850 w 2349206"/>
              <a:gd name="connsiteY80" fmla="*/ 2317679 h 2349205"/>
              <a:gd name="connsiteX81" fmla="*/ 1901324 w 2349206"/>
              <a:gd name="connsiteY81" fmla="*/ 2349205 h 2349205"/>
              <a:gd name="connsiteX82" fmla="*/ 1775224 w 2349206"/>
              <a:gd name="connsiteY82" fmla="*/ 2349205 h 2349205"/>
              <a:gd name="connsiteX83" fmla="*/ 1743698 w 2349206"/>
              <a:gd name="connsiteY83" fmla="*/ 2317679 h 2349205"/>
              <a:gd name="connsiteX84" fmla="*/ 1743698 w 2349206"/>
              <a:gd name="connsiteY84" fmla="*/ 2139130 h 2349205"/>
              <a:gd name="connsiteX85" fmla="*/ 1667472 w 2349206"/>
              <a:gd name="connsiteY85" fmla="*/ 2139130 h 2349205"/>
              <a:gd name="connsiteX86" fmla="*/ 1667472 w 2349206"/>
              <a:gd name="connsiteY86" fmla="*/ 2317679 h 2349205"/>
              <a:gd name="connsiteX87" fmla="*/ 1635946 w 2349206"/>
              <a:gd name="connsiteY87" fmla="*/ 2349205 h 2349205"/>
              <a:gd name="connsiteX88" fmla="*/ 1509846 w 2349206"/>
              <a:gd name="connsiteY88" fmla="*/ 2349205 h 2349205"/>
              <a:gd name="connsiteX89" fmla="*/ 1478320 w 2349206"/>
              <a:gd name="connsiteY89" fmla="*/ 2317679 h 2349205"/>
              <a:gd name="connsiteX90" fmla="*/ 1478320 w 2349206"/>
              <a:gd name="connsiteY90" fmla="*/ 2139130 h 2349205"/>
              <a:gd name="connsiteX91" fmla="*/ 1402096 w 2349206"/>
              <a:gd name="connsiteY91" fmla="*/ 2139130 h 2349205"/>
              <a:gd name="connsiteX92" fmla="*/ 1402096 w 2349206"/>
              <a:gd name="connsiteY92" fmla="*/ 2317679 h 2349205"/>
              <a:gd name="connsiteX93" fmla="*/ 1370570 w 2349206"/>
              <a:gd name="connsiteY93" fmla="*/ 2349205 h 2349205"/>
              <a:gd name="connsiteX94" fmla="*/ 1244469 w 2349206"/>
              <a:gd name="connsiteY94" fmla="*/ 2349205 h 2349205"/>
              <a:gd name="connsiteX95" fmla="*/ 1212943 w 2349206"/>
              <a:gd name="connsiteY95" fmla="*/ 2317679 h 2349205"/>
              <a:gd name="connsiteX96" fmla="*/ 1212943 w 2349206"/>
              <a:gd name="connsiteY96" fmla="*/ 2139130 h 2349205"/>
              <a:gd name="connsiteX97" fmla="*/ 1136718 w 2349206"/>
              <a:gd name="connsiteY97" fmla="*/ 2139130 h 2349205"/>
              <a:gd name="connsiteX98" fmla="*/ 1136718 w 2349206"/>
              <a:gd name="connsiteY98" fmla="*/ 2317679 h 2349205"/>
              <a:gd name="connsiteX99" fmla="*/ 1105192 w 2349206"/>
              <a:gd name="connsiteY99" fmla="*/ 2349205 h 2349205"/>
              <a:gd name="connsiteX100" fmla="*/ 979091 w 2349206"/>
              <a:gd name="connsiteY100" fmla="*/ 2349205 h 2349205"/>
              <a:gd name="connsiteX101" fmla="*/ 947565 w 2349206"/>
              <a:gd name="connsiteY101" fmla="*/ 2317679 h 2349205"/>
              <a:gd name="connsiteX102" fmla="*/ 947565 w 2349206"/>
              <a:gd name="connsiteY102" fmla="*/ 2139130 h 2349205"/>
              <a:gd name="connsiteX103" fmla="*/ 871341 w 2349206"/>
              <a:gd name="connsiteY103" fmla="*/ 2139130 h 2349205"/>
              <a:gd name="connsiteX104" fmla="*/ 871341 w 2349206"/>
              <a:gd name="connsiteY104" fmla="*/ 2317679 h 2349205"/>
              <a:gd name="connsiteX105" fmla="*/ 839815 w 2349206"/>
              <a:gd name="connsiteY105" fmla="*/ 2349205 h 2349205"/>
              <a:gd name="connsiteX106" fmla="*/ 713714 w 2349206"/>
              <a:gd name="connsiteY106" fmla="*/ 2349205 h 2349205"/>
              <a:gd name="connsiteX107" fmla="*/ 682188 w 2349206"/>
              <a:gd name="connsiteY107" fmla="*/ 2317679 h 2349205"/>
              <a:gd name="connsiteX108" fmla="*/ 682188 w 2349206"/>
              <a:gd name="connsiteY108" fmla="*/ 2139130 h 2349205"/>
              <a:gd name="connsiteX109" fmla="*/ 605963 w 2349206"/>
              <a:gd name="connsiteY109" fmla="*/ 2139130 h 2349205"/>
              <a:gd name="connsiteX110" fmla="*/ 605963 w 2349206"/>
              <a:gd name="connsiteY110" fmla="*/ 2317679 h 2349205"/>
              <a:gd name="connsiteX111" fmla="*/ 574437 w 2349206"/>
              <a:gd name="connsiteY111" fmla="*/ 2349205 h 2349205"/>
              <a:gd name="connsiteX112" fmla="*/ 448336 w 2349206"/>
              <a:gd name="connsiteY112" fmla="*/ 2349205 h 2349205"/>
              <a:gd name="connsiteX113" fmla="*/ 416810 w 2349206"/>
              <a:gd name="connsiteY113" fmla="*/ 2317679 h 2349205"/>
              <a:gd name="connsiteX114" fmla="*/ 416810 w 2349206"/>
              <a:gd name="connsiteY114" fmla="*/ 2139130 h 2349205"/>
              <a:gd name="connsiteX115" fmla="*/ 362103 w 2349206"/>
              <a:gd name="connsiteY115" fmla="*/ 2139130 h 2349205"/>
              <a:gd name="connsiteX116" fmla="*/ 210074 w 2349206"/>
              <a:gd name="connsiteY116" fmla="*/ 1987101 h 2349205"/>
              <a:gd name="connsiteX117" fmla="*/ 210074 w 2349206"/>
              <a:gd name="connsiteY117" fmla="*/ 1925727 h 2349205"/>
              <a:gd name="connsiteX118" fmla="*/ 31526 w 2349206"/>
              <a:gd name="connsiteY118" fmla="*/ 1925727 h 2349205"/>
              <a:gd name="connsiteX119" fmla="*/ 0 w 2349206"/>
              <a:gd name="connsiteY119" fmla="*/ 1894201 h 2349205"/>
              <a:gd name="connsiteX120" fmla="*/ 0 w 2349206"/>
              <a:gd name="connsiteY120" fmla="*/ 1768100 h 2349205"/>
              <a:gd name="connsiteX121" fmla="*/ 31526 w 2349206"/>
              <a:gd name="connsiteY121" fmla="*/ 1736574 h 2349205"/>
              <a:gd name="connsiteX122" fmla="*/ 210074 w 2349206"/>
              <a:gd name="connsiteY122" fmla="*/ 1736574 h 2349205"/>
              <a:gd name="connsiteX123" fmla="*/ 210074 w 2349206"/>
              <a:gd name="connsiteY123" fmla="*/ 1660349 h 2349205"/>
              <a:gd name="connsiteX124" fmla="*/ 31526 w 2349206"/>
              <a:gd name="connsiteY124" fmla="*/ 1660349 h 2349205"/>
              <a:gd name="connsiteX125" fmla="*/ 0 w 2349206"/>
              <a:gd name="connsiteY125" fmla="*/ 1628823 h 2349205"/>
              <a:gd name="connsiteX126" fmla="*/ 0 w 2349206"/>
              <a:gd name="connsiteY126" fmla="*/ 1502722 h 2349205"/>
              <a:gd name="connsiteX127" fmla="*/ 31526 w 2349206"/>
              <a:gd name="connsiteY127" fmla="*/ 1471196 h 2349205"/>
              <a:gd name="connsiteX128" fmla="*/ 210074 w 2349206"/>
              <a:gd name="connsiteY128" fmla="*/ 1471196 h 2349205"/>
              <a:gd name="connsiteX129" fmla="*/ 210074 w 2349206"/>
              <a:gd name="connsiteY129" fmla="*/ 1394972 h 2349205"/>
              <a:gd name="connsiteX130" fmla="*/ 31526 w 2349206"/>
              <a:gd name="connsiteY130" fmla="*/ 1394972 h 2349205"/>
              <a:gd name="connsiteX131" fmla="*/ 0 w 2349206"/>
              <a:gd name="connsiteY131" fmla="*/ 1363446 h 2349205"/>
              <a:gd name="connsiteX132" fmla="*/ 0 w 2349206"/>
              <a:gd name="connsiteY132" fmla="*/ 1237345 h 2349205"/>
              <a:gd name="connsiteX133" fmla="*/ 31526 w 2349206"/>
              <a:gd name="connsiteY133" fmla="*/ 1205819 h 2349205"/>
              <a:gd name="connsiteX134" fmla="*/ 210074 w 2349206"/>
              <a:gd name="connsiteY134" fmla="*/ 1205819 h 2349205"/>
              <a:gd name="connsiteX135" fmla="*/ 210074 w 2349206"/>
              <a:gd name="connsiteY135" fmla="*/ 1129594 h 2349205"/>
              <a:gd name="connsiteX136" fmla="*/ 31526 w 2349206"/>
              <a:gd name="connsiteY136" fmla="*/ 1129594 h 2349205"/>
              <a:gd name="connsiteX137" fmla="*/ 0 w 2349206"/>
              <a:gd name="connsiteY137" fmla="*/ 1098068 h 2349205"/>
              <a:gd name="connsiteX138" fmla="*/ 0 w 2349206"/>
              <a:gd name="connsiteY138" fmla="*/ 971967 h 2349205"/>
              <a:gd name="connsiteX139" fmla="*/ 31526 w 2349206"/>
              <a:gd name="connsiteY139" fmla="*/ 940441 h 2349205"/>
              <a:gd name="connsiteX140" fmla="*/ 210074 w 2349206"/>
              <a:gd name="connsiteY140" fmla="*/ 940441 h 2349205"/>
              <a:gd name="connsiteX141" fmla="*/ 210074 w 2349206"/>
              <a:gd name="connsiteY141" fmla="*/ 864217 h 2349205"/>
              <a:gd name="connsiteX142" fmla="*/ 31526 w 2349206"/>
              <a:gd name="connsiteY142" fmla="*/ 864217 h 2349205"/>
              <a:gd name="connsiteX143" fmla="*/ 0 w 2349206"/>
              <a:gd name="connsiteY143" fmla="*/ 832691 h 2349205"/>
              <a:gd name="connsiteX144" fmla="*/ 0 w 2349206"/>
              <a:gd name="connsiteY144" fmla="*/ 706590 h 2349205"/>
              <a:gd name="connsiteX145" fmla="*/ 31526 w 2349206"/>
              <a:gd name="connsiteY145" fmla="*/ 675064 h 2349205"/>
              <a:gd name="connsiteX146" fmla="*/ 210074 w 2349206"/>
              <a:gd name="connsiteY146" fmla="*/ 675064 h 2349205"/>
              <a:gd name="connsiteX147" fmla="*/ 210074 w 2349206"/>
              <a:gd name="connsiteY147" fmla="*/ 598839 h 2349205"/>
              <a:gd name="connsiteX148" fmla="*/ 31526 w 2349206"/>
              <a:gd name="connsiteY148" fmla="*/ 598839 h 2349205"/>
              <a:gd name="connsiteX149" fmla="*/ 0 w 2349206"/>
              <a:gd name="connsiteY149" fmla="*/ 567313 h 2349205"/>
              <a:gd name="connsiteX150" fmla="*/ 0 w 2349206"/>
              <a:gd name="connsiteY150" fmla="*/ 441211 h 2349205"/>
              <a:gd name="connsiteX151" fmla="*/ 31526 w 2349206"/>
              <a:gd name="connsiteY151" fmla="*/ 409685 h 2349205"/>
              <a:gd name="connsiteX152" fmla="*/ 210074 w 2349206"/>
              <a:gd name="connsiteY152" fmla="*/ 409685 h 2349205"/>
              <a:gd name="connsiteX153" fmla="*/ 210074 w 2349206"/>
              <a:gd name="connsiteY153" fmla="*/ 362101 h 2349205"/>
              <a:gd name="connsiteX154" fmla="*/ 362103 w 2349206"/>
              <a:gd name="connsiteY154" fmla="*/ 210072 h 2349205"/>
              <a:gd name="connsiteX155" fmla="*/ 416810 w 2349206"/>
              <a:gd name="connsiteY155" fmla="*/ 210072 h 2349205"/>
              <a:gd name="connsiteX156" fmla="*/ 416810 w 2349206"/>
              <a:gd name="connsiteY156" fmla="*/ 31526 h 2349205"/>
              <a:gd name="connsiteX157" fmla="*/ 448336 w 2349206"/>
              <a:gd name="connsiteY157" fmla="*/ 0 h 2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2349206" h="2349205">
                <a:moveTo>
                  <a:pt x="366343" y="267632"/>
                </a:moveTo>
                <a:cubicBezTo>
                  <a:pt x="313976" y="267632"/>
                  <a:pt x="271525" y="310083"/>
                  <a:pt x="271525" y="362450"/>
                </a:cubicBezTo>
                <a:cubicBezTo>
                  <a:pt x="271525" y="414817"/>
                  <a:pt x="313976" y="457268"/>
                  <a:pt x="366343" y="457268"/>
                </a:cubicBezTo>
                <a:cubicBezTo>
                  <a:pt x="418710" y="457268"/>
                  <a:pt x="461161" y="414817"/>
                  <a:pt x="461161" y="362450"/>
                </a:cubicBezTo>
                <a:cubicBezTo>
                  <a:pt x="461161" y="310083"/>
                  <a:pt x="418710" y="267632"/>
                  <a:pt x="366343" y="267632"/>
                </a:cubicBezTo>
                <a:close/>
                <a:moveTo>
                  <a:pt x="448336" y="0"/>
                </a:moveTo>
                <a:lnTo>
                  <a:pt x="574437" y="0"/>
                </a:lnTo>
                <a:cubicBezTo>
                  <a:pt x="591848" y="0"/>
                  <a:pt x="605963" y="14114"/>
                  <a:pt x="605963" y="31526"/>
                </a:cubicBezTo>
                <a:lnTo>
                  <a:pt x="605963" y="210072"/>
                </a:lnTo>
                <a:lnTo>
                  <a:pt x="682188" y="210072"/>
                </a:lnTo>
                <a:lnTo>
                  <a:pt x="682188" y="31526"/>
                </a:lnTo>
                <a:cubicBezTo>
                  <a:pt x="682188" y="14114"/>
                  <a:pt x="696303" y="0"/>
                  <a:pt x="713714" y="0"/>
                </a:cubicBezTo>
                <a:lnTo>
                  <a:pt x="839815" y="0"/>
                </a:lnTo>
                <a:cubicBezTo>
                  <a:pt x="857226" y="0"/>
                  <a:pt x="871341" y="14114"/>
                  <a:pt x="871341" y="31526"/>
                </a:cubicBezTo>
                <a:lnTo>
                  <a:pt x="871341" y="210072"/>
                </a:lnTo>
                <a:lnTo>
                  <a:pt x="947565" y="210072"/>
                </a:lnTo>
                <a:lnTo>
                  <a:pt x="947565" y="31526"/>
                </a:lnTo>
                <a:cubicBezTo>
                  <a:pt x="947565" y="14114"/>
                  <a:pt x="961680" y="0"/>
                  <a:pt x="979091" y="0"/>
                </a:cubicBezTo>
                <a:lnTo>
                  <a:pt x="1105192" y="0"/>
                </a:lnTo>
                <a:cubicBezTo>
                  <a:pt x="1122603" y="0"/>
                  <a:pt x="1136718" y="14114"/>
                  <a:pt x="1136718" y="31526"/>
                </a:cubicBezTo>
                <a:lnTo>
                  <a:pt x="1136718" y="210072"/>
                </a:lnTo>
                <a:lnTo>
                  <a:pt x="1212943" y="210072"/>
                </a:lnTo>
                <a:lnTo>
                  <a:pt x="1212943" y="31526"/>
                </a:lnTo>
                <a:cubicBezTo>
                  <a:pt x="1212943" y="14114"/>
                  <a:pt x="1227058" y="0"/>
                  <a:pt x="1244469" y="0"/>
                </a:cubicBezTo>
                <a:lnTo>
                  <a:pt x="1370570" y="0"/>
                </a:lnTo>
                <a:cubicBezTo>
                  <a:pt x="1387981" y="0"/>
                  <a:pt x="1402096" y="14114"/>
                  <a:pt x="1402096" y="31526"/>
                </a:cubicBezTo>
                <a:lnTo>
                  <a:pt x="1402096" y="210072"/>
                </a:lnTo>
                <a:lnTo>
                  <a:pt x="1478320" y="210072"/>
                </a:lnTo>
                <a:lnTo>
                  <a:pt x="1478320" y="31526"/>
                </a:lnTo>
                <a:cubicBezTo>
                  <a:pt x="1478320" y="14114"/>
                  <a:pt x="1492435" y="0"/>
                  <a:pt x="1509846" y="0"/>
                </a:cubicBezTo>
                <a:lnTo>
                  <a:pt x="1635946" y="0"/>
                </a:lnTo>
                <a:cubicBezTo>
                  <a:pt x="1653358" y="0"/>
                  <a:pt x="1667472" y="14114"/>
                  <a:pt x="1667472" y="31526"/>
                </a:cubicBezTo>
                <a:lnTo>
                  <a:pt x="1667472" y="210072"/>
                </a:lnTo>
                <a:lnTo>
                  <a:pt x="1743698" y="210072"/>
                </a:lnTo>
                <a:lnTo>
                  <a:pt x="1743698" y="31526"/>
                </a:lnTo>
                <a:cubicBezTo>
                  <a:pt x="1743698" y="14114"/>
                  <a:pt x="1757812" y="0"/>
                  <a:pt x="1775224" y="0"/>
                </a:cubicBezTo>
                <a:lnTo>
                  <a:pt x="1901324" y="0"/>
                </a:lnTo>
                <a:cubicBezTo>
                  <a:pt x="1918736" y="0"/>
                  <a:pt x="1932850" y="14114"/>
                  <a:pt x="1932850" y="31526"/>
                </a:cubicBezTo>
                <a:lnTo>
                  <a:pt x="1932850" y="210072"/>
                </a:lnTo>
                <a:lnTo>
                  <a:pt x="1987103" y="210072"/>
                </a:lnTo>
                <a:cubicBezTo>
                  <a:pt x="2071066" y="210072"/>
                  <a:pt x="2139132" y="278138"/>
                  <a:pt x="2139132" y="362101"/>
                </a:cubicBezTo>
                <a:lnTo>
                  <a:pt x="2139132" y="409685"/>
                </a:lnTo>
                <a:lnTo>
                  <a:pt x="2317680" y="409685"/>
                </a:lnTo>
                <a:cubicBezTo>
                  <a:pt x="2335092" y="409685"/>
                  <a:pt x="2349206" y="423800"/>
                  <a:pt x="2349206" y="441211"/>
                </a:cubicBezTo>
                <a:lnTo>
                  <a:pt x="2349206" y="567313"/>
                </a:lnTo>
                <a:cubicBezTo>
                  <a:pt x="2349206" y="584724"/>
                  <a:pt x="2335092" y="598839"/>
                  <a:pt x="2317680" y="598839"/>
                </a:cubicBezTo>
                <a:lnTo>
                  <a:pt x="2139132" y="598839"/>
                </a:lnTo>
                <a:lnTo>
                  <a:pt x="2139132" y="675064"/>
                </a:lnTo>
                <a:lnTo>
                  <a:pt x="2317680" y="675064"/>
                </a:lnTo>
                <a:cubicBezTo>
                  <a:pt x="2335092" y="675064"/>
                  <a:pt x="2349206" y="689179"/>
                  <a:pt x="2349206" y="706590"/>
                </a:cubicBezTo>
                <a:lnTo>
                  <a:pt x="2349206" y="832691"/>
                </a:lnTo>
                <a:cubicBezTo>
                  <a:pt x="2349206" y="850102"/>
                  <a:pt x="2335092" y="864217"/>
                  <a:pt x="2317680" y="864217"/>
                </a:cubicBezTo>
                <a:lnTo>
                  <a:pt x="2139132" y="864217"/>
                </a:lnTo>
                <a:lnTo>
                  <a:pt x="2139132" y="940441"/>
                </a:lnTo>
                <a:lnTo>
                  <a:pt x="2317680" y="940441"/>
                </a:lnTo>
                <a:cubicBezTo>
                  <a:pt x="2335092" y="940441"/>
                  <a:pt x="2349206" y="954556"/>
                  <a:pt x="2349206" y="971967"/>
                </a:cubicBezTo>
                <a:lnTo>
                  <a:pt x="2349206" y="1098068"/>
                </a:lnTo>
                <a:cubicBezTo>
                  <a:pt x="2349206" y="1115479"/>
                  <a:pt x="2335092" y="1129594"/>
                  <a:pt x="2317680" y="1129594"/>
                </a:cubicBezTo>
                <a:lnTo>
                  <a:pt x="2139132" y="1129594"/>
                </a:lnTo>
                <a:lnTo>
                  <a:pt x="2139132" y="1205819"/>
                </a:lnTo>
                <a:lnTo>
                  <a:pt x="2317680" y="1205819"/>
                </a:lnTo>
                <a:cubicBezTo>
                  <a:pt x="2335092" y="1205819"/>
                  <a:pt x="2349206" y="1219934"/>
                  <a:pt x="2349206" y="1237345"/>
                </a:cubicBezTo>
                <a:lnTo>
                  <a:pt x="2349206" y="1363446"/>
                </a:lnTo>
                <a:cubicBezTo>
                  <a:pt x="2349206" y="1380857"/>
                  <a:pt x="2335092" y="1394972"/>
                  <a:pt x="2317680" y="1394972"/>
                </a:cubicBezTo>
                <a:lnTo>
                  <a:pt x="2139132" y="1394972"/>
                </a:lnTo>
                <a:lnTo>
                  <a:pt x="2139132" y="1471196"/>
                </a:lnTo>
                <a:lnTo>
                  <a:pt x="2317680" y="1471196"/>
                </a:lnTo>
                <a:cubicBezTo>
                  <a:pt x="2335092" y="1471196"/>
                  <a:pt x="2349206" y="1485311"/>
                  <a:pt x="2349206" y="1502722"/>
                </a:cubicBezTo>
                <a:lnTo>
                  <a:pt x="2349206" y="1628823"/>
                </a:lnTo>
                <a:cubicBezTo>
                  <a:pt x="2349206" y="1646234"/>
                  <a:pt x="2335092" y="1660349"/>
                  <a:pt x="2317680" y="1660349"/>
                </a:cubicBezTo>
                <a:lnTo>
                  <a:pt x="2139132" y="1660349"/>
                </a:lnTo>
                <a:lnTo>
                  <a:pt x="2139132" y="1736574"/>
                </a:lnTo>
                <a:lnTo>
                  <a:pt x="2317680" y="1736574"/>
                </a:lnTo>
                <a:cubicBezTo>
                  <a:pt x="2335092" y="1736574"/>
                  <a:pt x="2349206" y="1750689"/>
                  <a:pt x="2349206" y="1768100"/>
                </a:cubicBezTo>
                <a:lnTo>
                  <a:pt x="2349206" y="1894201"/>
                </a:lnTo>
                <a:cubicBezTo>
                  <a:pt x="2349206" y="1911612"/>
                  <a:pt x="2335092" y="1925727"/>
                  <a:pt x="2317680" y="1925727"/>
                </a:cubicBezTo>
                <a:lnTo>
                  <a:pt x="2139132" y="1925727"/>
                </a:lnTo>
                <a:lnTo>
                  <a:pt x="2139132" y="1987101"/>
                </a:lnTo>
                <a:cubicBezTo>
                  <a:pt x="2139132" y="2071064"/>
                  <a:pt x="2071066" y="2139130"/>
                  <a:pt x="1987103" y="2139130"/>
                </a:cubicBezTo>
                <a:lnTo>
                  <a:pt x="1932850" y="2139130"/>
                </a:lnTo>
                <a:lnTo>
                  <a:pt x="1932850" y="2317679"/>
                </a:lnTo>
                <a:cubicBezTo>
                  <a:pt x="1932850" y="2335090"/>
                  <a:pt x="1918736" y="2349205"/>
                  <a:pt x="1901324" y="2349205"/>
                </a:cubicBezTo>
                <a:lnTo>
                  <a:pt x="1775224" y="2349205"/>
                </a:lnTo>
                <a:cubicBezTo>
                  <a:pt x="1757812" y="2349205"/>
                  <a:pt x="1743698" y="2335090"/>
                  <a:pt x="1743698" y="2317679"/>
                </a:cubicBezTo>
                <a:lnTo>
                  <a:pt x="1743698" y="2139130"/>
                </a:lnTo>
                <a:lnTo>
                  <a:pt x="1667472" y="2139130"/>
                </a:lnTo>
                <a:lnTo>
                  <a:pt x="1667472" y="2317679"/>
                </a:lnTo>
                <a:cubicBezTo>
                  <a:pt x="1667472" y="2335090"/>
                  <a:pt x="1653358" y="2349205"/>
                  <a:pt x="1635946" y="2349205"/>
                </a:cubicBezTo>
                <a:lnTo>
                  <a:pt x="1509846" y="2349205"/>
                </a:lnTo>
                <a:cubicBezTo>
                  <a:pt x="1492435" y="2349205"/>
                  <a:pt x="1478320" y="2335090"/>
                  <a:pt x="1478320" y="2317679"/>
                </a:cubicBezTo>
                <a:lnTo>
                  <a:pt x="1478320" y="2139130"/>
                </a:lnTo>
                <a:lnTo>
                  <a:pt x="1402096" y="2139130"/>
                </a:lnTo>
                <a:lnTo>
                  <a:pt x="1402096" y="2317679"/>
                </a:lnTo>
                <a:cubicBezTo>
                  <a:pt x="1402096" y="2335090"/>
                  <a:pt x="1387981" y="2349205"/>
                  <a:pt x="1370570" y="2349205"/>
                </a:cubicBezTo>
                <a:lnTo>
                  <a:pt x="1244469" y="2349205"/>
                </a:lnTo>
                <a:cubicBezTo>
                  <a:pt x="1227058" y="2349205"/>
                  <a:pt x="1212943" y="2335090"/>
                  <a:pt x="1212943" y="2317679"/>
                </a:cubicBezTo>
                <a:lnTo>
                  <a:pt x="1212943" y="2139130"/>
                </a:lnTo>
                <a:lnTo>
                  <a:pt x="1136718" y="2139130"/>
                </a:lnTo>
                <a:lnTo>
                  <a:pt x="1136718" y="2317679"/>
                </a:lnTo>
                <a:cubicBezTo>
                  <a:pt x="1136718" y="2335090"/>
                  <a:pt x="1122603" y="2349205"/>
                  <a:pt x="1105192" y="2349205"/>
                </a:cubicBezTo>
                <a:lnTo>
                  <a:pt x="979091" y="2349205"/>
                </a:lnTo>
                <a:cubicBezTo>
                  <a:pt x="961680" y="2349205"/>
                  <a:pt x="947565" y="2335090"/>
                  <a:pt x="947565" y="2317679"/>
                </a:cubicBezTo>
                <a:lnTo>
                  <a:pt x="947565" y="2139130"/>
                </a:lnTo>
                <a:lnTo>
                  <a:pt x="871341" y="2139130"/>
                </a:lnTo>
                <a:lnTo>
                  <a:pt x="871341" y="2317679"/>
                </a:lnTo>
                <a:cubicBezTo>
                  <a:pt x="871341" y="2335090"/>
                  <a:pt x="857226" y="2349205"/>
                  <a:pt x="839815" y="2349205"/>
                </a:cubicBezTo>
                <a:lnTo>
                  <a:pt x="713714" y="2349205"/>
                </a:lnTo>
                <a:cubicBezTo>
                  <a:pt x="696303" y="2349205"/>
                  <a:pt x="682188" y="2335090"/>
                  <a:pt x="682188" y="2317679"/>
                </a:cubicBezTo>
                <a:lnTo>
                  <a:pt x="682188" y="2139130"/>
                </a:lnTo>
                <a:lnTo>
                  <a:pt x="605963" y="2139130"/>
                </a:lnTo>
                <a:lnTo>
                  <a:pt x="605963" y="2317679"/>
                </a:lnTo>
                <a:cubicBezTo>
                  <a:pt x="605963" y="2335090"/>
                  <a:pt x="591848" y="2349205"/>
                  <a:pt x="574437" y="2349205"/>
                </a:cubicBezTo>
                <a:lnTo>
                  <a:pt x="448336" y="2349205"/>
                </a:lnTo>
                <a:cubicBezTo>
                  <a:pt x="430925" y="2349205"/>
                  <a:pt x="416810" y="2335090"/>
                  <a:pt x="416810" y="2317679"/>
                </a:cubicBezTo>
                <a:lnTo>
                  <a:pt x="416810" y="2139130"/>
                </a:lnTo>
                <a:lnTo>
                  <a:pt x="362103" y="2139130"/>
                </a:lnTo>
                <a:cubicBezTo>
                  <a:pt x="278140" y="2139130"/>
                  <a:pt x="210074" y="2071064"/>
                  <a:pt x="210074" y="1987101"/>
                </a:cubicBezTo>
                <a:lnTo>
                  <a:pt x="210074" y="1925727"/>
                </a:lnTo>
                <a:lnTo>
                  <a:pt x="31526" y="1925727"/>
                </a:lnTo>
                <a:cubicBezTo>
                  <a:pt x="14115" y="1925727"/>
                  <a:pt x="0" y="1911612"/>
                  <a:pt x="0" y="1894201"/>
                </a:cubicBezTo>
                <a:lnTo>
                  <a:pt x="0" y="1768100"/>
                </a:lnTo>
                <a:cubicBezTo>
                  <a:pt x="0" y="1750689"/>
                  <a:pt x="14115" y="1736574"/>
                  <a:pt x="31526" y="1736574"/>
                </a:cubicBezTo>
                <a:lnTo>
                  <a:pt x="210074" y="1736574"/>
                </a:lnTo>
                <a:lnTo>
                  <a:pt x="210074" y="1660349"/>
                </a:lnTo>
                <a:lnTo>
                  <a:pt x="31526" y="1660349"/>
                </a:lnTo>
                <a:cubicBezTo>
                  <a:pt x="14115" y="1660349"/>
                  <a:pt x="0" y="1646234"/>
                  <a:pt x="0" y="1628823"/>
                </a:cubicBezTo>
                <a:lnTo>
                  <a:pt x="0" y="1502722"/>
                </a:lnTo>
                <a:cubicBezTo>
                  <a:pt x="0" y="1485311"/>
                  <a:pt x="14115" y="1471196"/>
                  <a:pt x="31526" y="1471196"/>
                </a:cubicBezTo>
                <a:lnTo>
                  <a:pt x="210074" y="1471196"/>
                </a:lnTo>
                <a:lnTo>
                  <a:pt x="210074" y="1394972"/>
                </a:lnTo>
                <a:lnTo>
                  <a:pt x="31526" y="1394972"/>
                </a:lnTo>
                <a:cubicBezTo>
                  <a:pt x="14115" y="1394972"/>
                  <a:pt x="0" y="1380857"/>
                  <a:pt x="0" y="1363446"/>
                </a:cubicBezTo>
                <a:lnTo>
                  <a:pt x="0" y="1237345"/>
                </a:lnTo>
                <a:cubicBezTo>
                  <a:pt x="0" y="1219934"/>
                  <a:pt x="14115" y="1205819"/>
                  <a:pt x="31526" y="1205819"/>
                </a:cubicBezTo>
                <a:lnTo>
                  <a:pt x="210074" y="1205819"/>
                </a:lnTo>
                <a:lnTo>
                  <a:pt x="210074" y="1129594"/>
                </a:lnTo>
                <a:lnTo>
                  <a:pt x="31526" y="1129594"/>
                </a:lnTo>
                <a:cubicBezTo>
                  <a:pt x="14115" y="1129594"/>
                  <a:pt x="0" y="1115479"/>
                  <a:pt x="0" y="1098068"/>
                </a:cubicBezTo>
                <a:lnTo>
                  <a:pt x="0" y="971967"/>
                </a:lnTo>
                <a:cubicBezTo>
                  <a:pt x="0" y="954556"/>
                  <a:pt x="14115" y="940441"/>
                  <a:pt x="31526" y="940441"/>
                </a:cubicBezTo>
                <a:lnTo>
                  <a:pt x="210074" y="940441"/>
                </a:lnTo>
                <a:lnTo>
                  <a:pt x="210074" y="864217"/>
                </a:lnTo>
                <a:lnTo>
                  <a:pt x="31526" y="864217"/>
                </a:lnTo>
                <a:cubicBezTo>
                  <a:pt x="14115" y="864217"/>
                  <a:pt x="0" y="850102"/>
                  <a:pt x="0" y="832691"/>
                </a:cubicBezTo>
                <a:lnTo>
                  <a:pt x="0" y="706590"/>
                </a:lnTo>
                <a:cubicBezTo>
                  <a:pt x="0" y="689179"/>
                  <a:pt x="14115" y="675064"/>
                  <a:pt x="31526" y="675064"/>
                </a:cubicBezTo>
                <a:lnTo>
                  <a:pt x="210074" y="675064"/>
                </a:lnTo>
                <a:lnTo>
                  <a:pt x="210074" y="598839"/>
                </a:lnTo>
                <a:lnTo>
                  <a:pt x="31526" y="598839"/>
                </a:lnTo>
                <a:cubicBezTo>
                  <a:pt x="14115" y="598839"/>
                  <a:pt x="0" y="584724"/>
                  <a:pt x="0" y="567313"/>
                </a:cubicBezTo>
                <a:lnTo>
                  <a:pt x="0" y="441211"/>
                </a:lnTo>
                <a:cubicBezTo>
                  <a:pt x="0" y="423800"/>
                  <a:pt x="14115" y="409685"/>
                  <a:pt x="31526" y="409685"/>
                </a:cubicBezTo>
                <a:lnTo>
                  <a:pt x="210074" y="409685"/>
                </a:lnTo>
                <a:lnTo>
                  <a:pt x="210074" y="362101"/>
                </a:lnTo>
                <a:cubicBezTo>
                  <a:pt x="210074" y="278138"/>
                  <a:pt x="278140" y="210072"/>
                  <a:pt x="362103" y="210072"/>
                </a:cubicBezTo>
                <a:lnTo>
                  <a:pt x="416810" y="210072"/>
                </a:lnTo>
                <a:lnTo>
                  <a:pt x="416810" y="31526"/>
                </a:lnTo>
                <a:cubicBezTo>
                  <a:pt x="416810" y="14114"/>
                  <a:pt x="430925" y="0"/>
                  <a:pt x="44833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Topic 1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58636" y="2449974"/>
            <a:ext cx="2996730" cy="2438402"/>
            <a:chOff x="3343115" y="2438399"/>
            <a:chExt cx="2996730" cy="2438402"/>
          </a:xfrm>
        </p:grpSpPr>
        <p:sp>
          <p:nvSpPr>
            <p:cNvPr id="6" name="Chip"/>
            <p:cNvSpPr>
              <a:spLocks noChangeAspect="1"/>
            </p:cNvSpPr>
            <p:nvPr/>
          </p:nvSpPr>
          <p:spPr>
            <a:xfrm>
              <a:off x="3901439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2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343115" y="3414394"/>
              <a:ext cx="708164" cy="471491"/>
              <a:chOff x="3343115" y="3414394"/>
              <a:chExt cx="708164" cy="471491"/>
            </a:xfrm>
          </p:grpSpPr>
          <p:sp>
            <p:nvSpPr>
              <p:cNvPr id="8" name="Connector"/>
              <p:cNvSpPr/>
              <p:nvPr/>
            </p:nvSpPr>
            <p:spPr>
              <a:xfrm rot="5400000">
                <a:off x="3449715" y="3583069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onnector"/>
              <p:cNvSpPr/>
              <p:nvPr/>
            </p:nvSpPr>
            <p:spPr>
              <a:xfrm>
                <a:off x="3636633" y="3416299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Connector"/>
              <p:cNvSpPr/>
              <p:nvPr/>
            </p:nvSpPr>
            <p:spPr>
              <a:xfrm rot="5400000">
                <a:off x="3748464" y="3307794"/>
                <a:ext cx="196215" cy="40941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" name="Group 10"/>
          <p:cNvGrpSpPr/>
          <p:nvPr userDrawn="1"/>
        </p:nvGrpSpPr>
        <p:grpSpPr>
          <a:xfrm>
            <a:off x="5426555" y="2099138"/>
            <a:ext cx="3285648" cy="2789238"/>
            <a:chOff x="5711034" y="2087563"/>
            <a:chExt cx="3285648" cy="2789238"/>
          </a:xfrm>
        </p:grpSpPr>
        <p:sp>
          <p:nvSpPr>
            <p:cNvPr id="12" name="Chip"/>
            <p:cNvSpPr>
              <a:spLocks noChangeAspect="1"/>
            </p:cNvSpPr>
            <p:nvPr/>
          </p:nvSpPr>
          <p:spPr>
            <a:xfrm>
              <a:off x="6558276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3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711034" y="2087563"/>
              <a:ext cx="1474877" cy="469586"/>
              <a:chOff x="5711034" y="2087563"/>
              <a:chExt cx="1474877" cy="469586"/>
            </a:xfrm>
          </p:grpSpPr>
          <p:sp>
            <p:nvSpPr>
              <p:cNvPr id="14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"/>
              <p:cNvSpPr/>
              <p:nvPr/>
            </p:nvSpPr>
            <p:spPr>
              <a:xfrm>
                <a:off x="5711035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"/>
              <p:cNvSpPr/>
              <p:nvPr/>
            </p:nvSpPr>
            <p:spPr>
              <a:xfrm>
                <a:off x="698969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/>
          <p:cNvGrpSpPr/>
          <p:nvPr userDrawn="1"/>
        </p:nvGrpSpPr>
        <p:grpSpPr>
          <a:xfrm>
            <a:off x="8084922" y="2449974"/>
            <a:ext cx="3289458" cy="2831678"/>
            <a:chOff x="8361859" y="2438399"/>
            <a:chExt cx="3289458" cy="2831678"/>
          </a:xfrm>
        </p:grpSpPr>
        <p:sp>
          <p:nvSpPr>
            <p:cNvPr id="18" name="Chip"/>
            <p:cNvSpPr>
              <a:spLocks noChangeAspect="1"/>
            </p:cNvSpPr>
            <p:nvPr/>
          </p:nvSpPr>
          <p:spPr>
            <a:xfrm>
              <a:off x="9212911" y="2438399"/>
              <a:ext cx="2438406" cy="2438402"/>
            </a:xfrm>
            <a:custGeom>
              <a:avLst/>
              <a:gdLst>
                <a:gd name="connsiteX0" fmla="*/ 366343 w 2349206"/>
                <a:gd name="connsiteY0" fmla="*/ 267632 h 2349205"/>
                <a:gd name="connsiteX1" fmla="*/ 271525 w 2349206"/>
                <a:gd name="connsiteY1" fmla="*/ 362450 h 2349205"/>
                <a:gd name="connsiteX2" fmla="*/ 366343 w 2349206"/>
                <a:gd name="connsiteY2" fmla="*/ 457268 h 2349205"/>
                <a:gd name="connsiteX3" fmla="*/ 461161 w 2349206"/>
                <a:gd name="connsiteY3" fmla="*/ 362450 h 2349205"/>
                <a:gd name="connsiteX4" fmla="*/ 366343 w 2349206"/>
                <a:gd name="connsiteY4" fmla="*/ 267632 h 2349205"/>
                <a:gd name="connsiteX5" fmla="*/ 448336 w 2349206"/>
                <a:gd name="connsiteY5" fmla="*/ 0 h 2349205"/>
                <a:gd name="connsiteX6" fmla="*/ 574437 w 2349206"/>
                <a:gd name="connsiteY6" fmla="*/ 0 h 2349205"/>
                <a:gd name="connsiteX7" fmla="*/ 605963 w 2349206"/>
                <a:gd name="connsiteY7" fmla="*/ 31526 h 2349205"/>
                <a:gd name="connsiteX8" fmla="*/ 605963 w 2349206"/>
                <a:gd name="connsiteY8" fmla="*/ 210072 h 2349205"/>
                <a:gd name="connsiteX9" fmla="*/ 682188 w 2349206"/>
                <a:gd name="connsiteY9" fmla="*/ 210072 h 2349205"/>
                <a:gd name="connsiteX10" fmla="*/ 682188 w 2349206"/>
                <a:gd name="connsiteY10" fmla="*/ 31526 h 2349205"/>
                <a:gd name="connsiteX11" fmla="*/ 713714 w 2349206"/>
                <a:gd name="connsiteY11" fmla="*/ 0 h 2349205"/>
                <a:gd name="connsiteX12" fmla="*/ 839815 w 2349206"/>
                <a:gd name="connsiteY12" fmla="*/ 0 h 2349205"/>
                <a:gd name="connsiteX13" fmla="*/ 871341 w 2349206"/>
                <a:gd name="connsiteY13" fmla="*/ 31526 h 2349205"/>
                <a:gd name="connsiteX14" fmla="*/ 871341 w 2349206"/>
                <a:gd name="connsiteY14" fmla="*/ 210072 h 2349205"/>
                <a:gd name="connsiteX15" fmla="*/ 947565 w 2349206"/>
                <a:gd name="connsiteY15" fmla="*/ 210072 h 2349205"/>
                <a:gd name="connsiteX16" fmla="*/ 947565 w 2349206"/>
                <a:gd name="connsiteY16" fmla="*/ 31526 h 2349205"/>
                <a:gd name="connsiteX17" fmla="*/ 979091 w 2349206"/>
                <a:gd name="connsiteY17" fmla="*/ 0 h 2349205"/>
                <a:gd name="connsiteX18" fmla="*/ 1105192 w 2349206"/>
                <a:gd name="connsiteY18" fmla="*/ 0 h 2349205"/>
                <a:gd name="connsiteX19" fmla="*/ 1136718 w 2349206"/>
                <a:gd name="connsiteY19" fmla="*/ 31526 h 2349205"/>
                <a:gd name="connsiteX20" fmla="*/ 1136718 w 2349206"/>
                <a:gd name="connsiteY20" fmla="*/ 210072 h 2349205"/>
                <a:gd name="connsiteX21" fmla="*/ 1212943 w 2349206"/>
                <a:gd name="connsiteY21" fmla="*/ 210072 h 2349205"/>
                <a:gd name="connsiteX22" fmla="*/ 1212943 w 2349206"/>
                <a:gd name="connsiteY22" fmla="*/ 31526 h 2349205"/>
                <a:gd name="connsiteX23" fmla="*/ 1244469 w 2349206"/>
                <a:gd name="connsiteY23" fmla="*/ 0 h 2349205"/>
                <a:gd name="connsiteX24" fmla="*/ 1370570 w 2349206"/>
                <a:gd name="connsiteY24" fmla="*/ 0 h 2349205"/>
                <a:gd name="connsiteX25" fmla="*/ 1402096 w 2349206"/>
                <a:gd name="connsiteY25" fmla="*/ 31526 h 2349205"/>
                <a:gd name="connsiteX26" fmla="*/ 1402096 w 2349206"/>
                <a:gd name="connsiteY26" fmla="*/ 210072 h 2349205"/>
                <a:gd name="connsiteX27" fmla="*/ 1478320 w 2349206"/>
                <a:gd name="connsiteY27" fmla="*/ 210072 h 2349205"/>
                <a:gd name="connsiteX28" fmla="*/ 1478320 w 2349206"/>
                <a:gd name="connsiteY28" fmla="*/ 31526 h 2349205"/>
                <a:gd name="connsiteX29" fmla="*/ 1509846 w 2349206"/>
                <a:gd name="connsiteY29" fmla="*/ 0 h 2349205"/>
                <a:gd name="connsiteX30" fmla="*/ 1635946 w 2349206"/>
                <a:gd name="connsiteY30" fmla="*/ 0 h 2349205"/>
                <a:gd name="connsiteX31" fmla="*/ 1667472 w 2349206"/>
                <a:gd name="connsiteY31" fmla="*/ 31526 h 2349205"/>
                <a:gd name="connsiteX32" fmla="*/ 1667472 w 2349206"/>
                <a:gd name="connsiteY32" fmla="*/ 210072 h 2349205"/>
                <a:gd name="connsiteX33" fmla="*/ 1743698 w 2349206"/>
                <a:gd name="connsiteY33" fmla="*/ 210072 h 2349205"/>
                <a:gd name="connsiteX34" fmla="*/ 1743698 w 2349206"/>
                <a:gd name="connsiteY34" fmla="*/ 31526 h 2349205"/>
                <a:gd name="connsiteX35" fmla="*/ 1775224 w 2349206"/>
                <a:gd name="connsiteY35" fmla="*/ 0 h 2349205"/>
                <a:gd name="connsiteX36" fmla="*/ 1901324 w 2349206"/>
                <a:gd name="connsiteY36" fmla="*/ 0 h 2349205"/>
                <a:gd name="connsiteX37" fmla="*/ 1932850 w 2349206"/>
                <a:gd name="connsiteY37" fmla="*/ 31526 h 2349205"/>
                <a:gd name="connsiteX38" fmla="*/ 1932850 w 2349206"/>
                <a:gd name="connsiteY38" fmla="*/ 210072 h 2349205"/>
                <a:gd name="connsiteX39" fmla="*/ 1987103 w 2349206"/>
                <a:gd name="connsiteY39" fmla="*/ 210072 h 2349205"/>
                <a:gd name="connsiteX40" fmla="*/ 2139132 w 2349206"/>
                <a:gd name="connsiteY40" fmla="*/ 362101 h 2349205"/>
                <a:gd name="connsiteX41" fmla="*/ 2139132 w 2349206"/>
                <a:gd name="connsiteY41" fmla="*/ 409685 h 2349205"/>
                <a:gd name="connsiteX42" fmla="*/ 2317680 w 2349206"/>
                <a:gd name="connsiteY42" fmla="*/ 409685 h 2349205"/>
                <a:gd name="connsiteX43" fmla="*/ 2349206 w 2349206"/>
                <a:gd name="connsiteY43" fmla="*/ 441211 h 2349205"/>
                <a:gd name="connsiteX44" fmla="*/ 2349206 w 2349206"/>
                <a:gd name="connsiteY44" fmla="*/ 567313 h 2349205"/>
                <a:gd name="connsiteX45" fmla="*/ 2317680 w 2349206"/>
                <a:gd name="connsiteY45" fmla="*/ 598839 h 2349205"/>
                <a:gd name="connsiteX46" fmla="*/ 2139132 w 2349206"/>
                <a:gd name="connsiteY46" fmla="*/ 598839 h 2349205"/>
                <a:gd name="connsiteX47" fmla="*/ 2139132 w 2349206"/>
                <a:gd name="connsiteY47" fmla="*/ 675064 h 2349205"/>
                <a:gd name="connsiteX48" fmla="*/ 2317680 w 2349206"/>
                <a:gd name="connsiteY48" fmla="*/ 675064 h 2349205"/>
                <a:gd name="connsiteX49" fmla="*/ 2349206 w 2349206"/>
                <a:gd name="connsiteY49" fmla="*/ 706590 h 2349205"/>
                <a:gd name="connsiteX50" fmla="*/ 2349206 w 2349206"/>
                <a:gd name="connsiteY50" fmla="*/ 832691 h 2349205"/>
                <a:gd name="connsiteX51" fmla="*/ 2317680 w 2349206"/>
                <a:gd name="connsiteY51" fmla="*/ 864217 h 2349205"/>
                <a:gd name="connsiteX52" fmla="*/ 2139132 w 2349206"/>
                <a:gd name="connsiteY52" fmla="*/ 864217 h 2349205"/>
                <a:gd name="connsiteX53" fmla="*/ 2139132 w 2349206"/>
                <a:gd name="connsiteY53" fmla="*/ 940441 h 2349205"/>
                <a:gd name="connsiteX54" fmla="*/ 2317680 w 2349206"/>
                <a:gd name="connsiteY54" fmla="*/ 940441 h 2349205"/>
                <a:gd name="connsiteX55" fmla="*/ 2349206 w 2349206"/>
                <a:gd name="connsiteY55" fmla="*/ 971967 h 2349205"/>
                <a:gd name="connsiteX56" fmla="*/ 2349206 w 2349206"/>
                <a:gd name="connsiteY56" fmla="*/ 1098068 h 2349205"/>
                <a:gd name="connsiteX57" fmla="*/ 2317680 w 2349206"/>
                <a:gd name="connsiteY57" fmla="*/ 1129594 h 2349205"/>
                <a:gd name="connsiteX58" fmla="*/ 2139132 w 2349206"/>
                <a:gd name="connsiteY58" fmla="*/ 1129594 h 2349205"/>
                <a:gd name="connsiteX59" fmla="*/ 2139132 w 2349206"/>
                <a:gd name="connsiteY59" fmla="*/ 1205819 h 2349205"/>
                <a:gd name="connsiteX60" fmla="*/ 2317680 w 2349206"/>
                <a:gd name="connsiteY60" fmla="*/ 1205819 h 2349205"/>
                <a:gd name="connsiteX61" fmla="*/ 2349206 w 2349206"/>
                <a:gd name="connsiteY61" fmla="*/ 1237345 h 2349205"/>
                <a:gd name="connsiteX62" fmla="*/ 2349206 w 2349206"/>
                <a:gd name="connsiteY62" fmla="*/ 1363446 h 2349205"/>
                <a:gd name="connsiteX63" fmla="*/ 2317680 w 2349206"/>
                <a:gd name="connsiteY63" fmla="*/ 1394972 h 2349205"/>
                <a:gd name="connsiteX64" fmla="*/ 2139132 w 2349206"/>
                <a:gd name="connsiteY64" fmla="*/ 1394972 h 2349205"/>
                <a:gd name="connsiteX65" fmla="*/ 2139132 w 2349206"/>
                <a:gd name="connsiteY65" fmla="*/ 1471196 h 2349205"/>
                <a:gd name="connsiteX66" fmla="*/ 2317680 w 2349206"/>
                <a:gd name="connsiteY66" fmla="*/ 1471196 h 2349205"/>
                <a:gd name="connsiteX67" fmla="*/ 2349206 w 2349206"/>
                <a:gd name="connsiteY67" fmla="*/ 1502722 h 2349205"/>
                <a:gd name="connsiteX68" fmla="*/ 2349206 w 2349206"/>
                <a:gd name="connsiteY68" fmla="*/ 1628823 h 2349205"/>
                <a:gd name="connsiteX69" fmla="*/ 2317680 w 2349206"/>
                <a:gd name="connsiteY69" fmla="*/ 1660349 h 2349205"/>
                <a:gd name="connsiteX70" fmla="*/ 2139132 w 2349206"/>
                <a:gd name="connsiteY70" fmla="*/ 1660349 h 2349205"/>
                <a:gd name="connsiteX71" fmla="*/ 2139132 w 2349206"/>
                <a:gd name="connsiteY71" fmla="*/ 1736574 h 2349205"/>
                <a:gd name="connsiteX72" fmla="*/ 2317680 w 2349206"/>
                <a:gd name="connsiteY72" fmla="*/ 1736574 h 2349205"/>
                <a:gd name="connsiteX73" fmla="*/ 2349206 w 2349206"/>
                <a:gd name="connsiteY73" fmla="*/ 1768100 h 2349205"/>
                <a:gd name="connsiteX74" fmla="*/ 2349206 w 2349206"/>
                <a:gd name="connsiteY74" fmla="*/ 1894201 h 2349205"/>
                <a:gd name="connsiteX75" fmla="*/ 2317680 w 2349206"/>
                <a:gd name="connsiteY75" fmla="*/ 1925727 h 2349205"/>
                <a:gd name="connsiteX76" fmla="*/ 2139132 w 2349206"/>
                <a:gd name="connsiteY76" fmla="*/ 1925727 h 2349205"/>
                <a:gd name="connsiteX77" fmla="*/ 2139132 w 2349206"/>
                <a:gd name="connsiteY77" fmla="*/ 1987101 h 2349205"/>
                <a:gd name="connsiteX78" fmla="*/ 1987103 w 2349206"/>
                <a:gd name="connsiteY78" fmla="*/ 2139130 h 2349205"/>
                <a:gd name="connsiteX79" fmla="*/ 1932850 w 2349206"/>
                <a:gd name="connsiteY79" fmla="*/ 2139130 h 2349205"/>
                <a:gd name="connsiteX80" fmla="*/ 1932850 w 2349206"/>
                <a:gd name="connsiteY80" fmla="*/ 2317679 h 2349205"/>
                <a:gd name="connsiteX81" fmla="*/ 1901324 w 2349206"/>
                <a:gd name="connsiteY81" fmla="*/ 2349205 h 2349205"/>
                <a:gd name="connsiteX82" fmla="*/ 1775224 w 2349206"/>
                <a:gd name="connsiteY82" fmla="*/ 2349205 h 2349205"/>
                <a:gd name="connsiteX83" fmla="*/ 1743698 w 2349206"/>
                <a:gd name="connsiteY83" fmla="*/ 2317679 h 2349205"/>
                <a:gd name="connsiteX84" fmla="*/ 1743698 w 2349206"/>
                <a:gd name="connsiteY84" fmla="*/ 2139130 h 2349205"/>
                <a:gd name="connsiteX85" fmla="*/ 1667472 w 2349206"/>
                <a:gd name="connsiteY85" fmla="*/ 2139130 h 2349205"/>
                <a:gd name="connsiteX86" fmla="*/ 1667472 w 2349206"/>
                <a:gd name="connsiteY86" fmla="*/ 2317679 h 2349205"/>
                <a:gd name="connsiteX87" fmla="*/ 1635946 w 2349206"/>
                <a:gd name="connsiteY87" fmla="*/ 2349205 h 2349205"/>
                <a:gd name="connsiteX88" fmla="*/ 1509846 w 2349206"/>
                <a:gd name="connsiteY88" fmla="*/ 2349205 h 2349205"/>
                <a:gd name="connsiteX89" fmla="*/ 1478320 w 2349206"/>
                <a:gd name="connsiteY89" fmla="*/ 2317679 h 2349205"/>
                <a:gd name="connsiteX90" fmla="*/ 1478320 w 2349206"/>
                <a:gd name="connsiteY90" fmla="*/ 2139130 h 2349205"/>
                <a:gd name="connsiteX91" fmla="*/ 1402096 w 2349206"/>
                <a:gd name="connsiteY91" fmla="*/ 2139130 h 2349205"/>
                <a:gd name="connsiteX92" fmla="*/ 1402096 w 2349206"/>
                <a:gd name="connsiteY92" fmla="*/ 2317679 h 2349205"/>
                <a:gd name="connsiteX93" fmla="*/ 1370570 w 2349206"/>
                <a:gd name="connsiteY93" fmla="*/ 2349205 h 2349205"/>
                <a:gd name="connsiteX94" fmla="*/ 1244469 w 2349206"/>
                <a:gd name="connsiteY94" fmla="*/ 2349205 h 2349205"/>
                <a:gd name="connsiteX95" fmla="*/ 1212943 w 2349206"/>
                <a:gd name="connsiteY95" fmla="*/ 2317679 h 2349205"/>
                <a:gd name="connsiteX96" fmla="*/ 1212943 w 2349206"/>
                <a:gd name="connsiteY96" fmla="*/ 2139130 h 2349205"/>
                <a:gd name="connsiteX97" fmla="*/ 1136718 w 2349206"/>
                <a:gd name="connsiteY97" fmla="*/ 2139130 h 2349205"/>
                <a:gd name="connsiteX98" fmla="*/ 1136718 w 2349206"/>
                <a:gd name="connsiteY98" fmla="*/ 2317679 h 2349205"/>
                <a:gd name="connsiteX99" fmla="*/ 1105192 w 2349206"/>
                <a:gd name="connsiteY99" fmla="*/ 2349205 h 2349205"/>
                <a:gd name="connsiteX100" fmla="*/ 979091 w 2349206"/>
                <a:gd name="connsiteY100" fmla="*/ 2349205 h 2349205"/>
                <a:gd name="connsiteX101" fmla="*/ 947565 w 2349206"/>
                <a:gd name="connsiteY101" fmla="*/ 2317679 h 2349205"/>
                <a:gd name="connsiteX102" fmla="*/ 947565 w 2349206"/>
                <a:gd name="connsiteY102" fmla="*/ 2139130 h 2349205"/>
                <a:gd name="connsiteX103" fmla="*/ 871341 w 2349206"/>
                <a:gd name="connsiteY103" fmla="*/ 2139130 h 2349205"/>
                <a:gd name="connsiteX104" fmla="*/ 871341 w 2349206"/>
                <a:gd name="connsiteY104" fmla="*/ 2317679 h 2349205"/>
                <a:gd name="connsiteX105" fmla="*/ 839815 w 2349206"/>
                <a:gd name="connsiteY105" fmla="*/ 2349205 h 2349205"/>
                <a:gd name="connsiteX106" fmla="*/ 713714 w 2349206"/>
                <a:gd name="connsiteY106" fmla="*/ 2349205 h 2349205"/>
                <a:gd name="connsiteX107" fmla="*/ 682188 w 2349206"/>
                <a:gd name="connsiteY107" fmla="*/ 2317679 h 2349205"/>
                <a:gd name="connsiteX108" fmla="*/ 682188 w 2349206"/>
                <a:gd name="connsiteY108" fmla="*/ 2139130 h 2349205"/>
                <a:gd name="connsiteX109" fmla="*/ 605963 w 2349206"/>
                <a:gd name="connsiteY109" fmla="*/ 2139130 h 2349205"/>
                <a:gd name="connsiteX110" fmla="*/ 605963 w 2349206"/>
                <a:gd name="connsiteY110" fmla="*/ 2317679 h 2349205"/>
                <a:gd name="connsiteX111" fmla="*/ 574437 w 2349206"/>
                <a:gd name="connsiteY111" fmla="*/ 2349205 h 2349205"/>
                <a:gd name="connsiteX112" fmla="*/ 448336 w 2349206"/>
                <a:gd name="connsiteY112" fmla="*/ 2349205 h 2349205"/>
                <a:gd name="connsiteX113" fmla="*/ 416810 w 2349206"/>
                <a:gd name="connsiteY113" fmla="*/ 2317679 h 2349205"/>
                <a:gd name="connsiteX114" fmla="*/ 416810 w 2349206"/>
                <a:gd name="connsiteY114" fmla="*/ 2139130 h 2349205"/>
                <a:gd name="connsiteX115" fmla="*/ 362103 w 2349206"/>
                <a:gd name="connsiteY115" fmla="*/ 2139130 h 2349205"/>
                <a:gd name="connsiteX116" fmla="*/ 210074 w 2349206"/>
                <a:gd name="connsiteY116" fmla="*/ 1987101 h 2349205"/>
                <a:gd name="connsiteX117" fmla="*/ 210074 w 2349206"/>
                <a:gd name="connsiteY117" fmla="*/ 1925727 h 2349205"/>
                <a:gd name="connsiteX118" fmla="*/ 31526 w 2349206"/>
                <a:gd name="connsiteY118" fmla="*/ 1925727 h 2349205"/>
                <a:gd name="connsiteX119" fmla="*/ 0 w 2349206"/>
                <a:gd name="connsiteY119" fmla="*/ 1894201 h 2349205"/>
                <a:gd name="connsiteX120" fmla="*/ 0 w 2349206"/>
                <a:gd name="connsiteY120" fmla="*/ 1768100 h 2349205"/>
                <a:gd name="connsiteX121" fmla="*/ 31526 w 2349206"/>
                <a:gd name="connsiteY121" fmla="*/ 1736574 h 2349205"/>
                <a:gd name="connsiteX122" fmla="*/ 210074 w 2349206"/>
                <a:gd name="connsiteY122" fmla="*/ 1736574 h 2349205"/>
                <a:gd name="connsiteX123" fmla="*/ 210074 w 2349206"/>
                <a:gd name="connsiteY123" fmla="*/ 1660349 h 2349205"/>
                <a:gd name="connsiteX124" fmla="*/ 31526 w 2349206"/>
                <a:gd name="connsiteY124" fmla="*/ 1660349 h 2349205"/>
                <a:gd name="connsiteX125" fmla="*/ 0 w 2349206"/>
                <a:gd name="connsiteY125" fmla="*/ 1628823 h 2349205"/>
                <a:gd name="connsiteX126" fmla="*/ 0 w 2349206"/>
                <a:gd name="connsiteY126" fmla="*/ 1502722 h 2349205"/>
                <a:gd name="connsiteX127" fmla="*/ 31526 w 2349206"/>
                <a:gd name="connsiteY127" fmla="*/ 1471196 h 2349205"/>
                <a:gd name="connsiteX128" fmla="*/ 210074 w 2349206"/>
                <a:gd name="connsiteY128" fmla="*/ 1471196 h 2349205"/>
                <a:gd name="connsiteX129" fmla="*/ 210074 w 2349206"/>
                <a:gd name="connsiteY129" fmla="*/ 1394972 h 2349205"/>
                <a:gd name="connsiteX130" fmla="*/ 31526 w 2349206"/>
                <a:gd name="connsiteY130" fmla="*/ 1394972 h 2349205"/>
                <a:gd name="connsiteX131" fmla="*/ 0 w 2349206"/>
                <a:gd name="connsiteY131" fmla="*/ 1363446 h 2349205"/>
                <a:gd name="connsiteX132" fmla="*/ 0 w 2349206"/>
                <a:gd name="connsiteY132" fmla="*/ 1237345 h 2349205"/>
                <a:gd name="connsiteX133" fmla="*/ 31526 w 2349206"/>
                <a:gd name="connsiteY133" fmla="*/ 1205819 h 2349205"/>
                <a:gd name="connsiteX134" fmla="*/ 210074 w 2349206"/>
                <a:gd name="connsiteY134" fmla="*/ 1205819 h 2349205"/>
                <a:gd name="connsiteX135" fmla="*/ 210074 w 2349206"/>
                <a:gd name="connsiteY135" fmla="*/ 1129594 h 2349205"/>
                <a:gd name="connsiteX136" fmla="*/ 31526 w 2349206"/>
                <a:gd name="connsiteY136" fmla="*/ 1129594 h 2349205"/>
                <a:gd name="connsiteX137" fmla="*/ 0 w 2349206"/>
                <a:gd name="connsiteY137" fmla="*/ 1098068 h 2349205"/>
                <a:gd name="connsiteX138" fmla="*/ 0 w 2349206"/>
                <a:gd name="connsiteY138" fmla="*/ 971967 h 2349205"/>
                <a:gd name="connsiteX139" fmla="*/ 31526 w 2349206"/>
                <a:gd name="connsiteY139" fmla="*/ 940441 h 2349205"/>
                <a:gd name="connsiteX140" fmla="*/ 210074 w 2349206"/>
                <a:gd name="connsiteY140" fmla="*/ 940441 h 2349205"/>
                <a:gd name="connsiteX141" fmla="*/ 210074 w 2349206"/>
                <a:gd name="connsiteY141" fmla="*/ 864217 h 2349205"/>
                <a:gd name="connsiteX142" fmla="*/ 31526 w 2349206"/>
                <a:gd name="connsiteY142" fmla="*/ 864217 h 2349205"/>
                <a:gd name="connsiteX143" fmla="*/ 0 w 2349206"/>
                <a:gd name="connsiteY143" fmla="*/ 832691 h 2349205"/>
                <a:gd name="connsiteX144" fmla="*/ 0 w 2349206"/>
                <a:gd name="connsiteY144" fmla="*/ 706590 h 2349205"/>
                <a:gd name="connsiteX145" fmla="*/ 31526 w 2349206"/>
                <a:gd name="connsiteY145" fmla="*/ 675064 h 2349205"/>
                <a:gd name="connsiteX146" fmla="*/ 210074 w 2349206"/>
                <a:gd name="connsiteY146" fmla="*/ 675064 h 2349205"/>
                <a:gd name="connsiteX147" fmla="*/ 210074 w 2349206"/>
                <a:gd name="connsiteY147" fmla="*/ 598839 h 2349205"/>
                <a:gd name="connsiteX148" fmla="*/ 31526 w 2349206"/>
                <a:gd name="connsiteY148" fmla="*/ 598839 h 2349205"/>
                <a:gd name="connsiteX149" fmla="*/ 0 w 2349206"/>
                <a:gd name="connsiteY149" fmla="*/ 567313 h 2349205"/>
                <a:gd name="connsiteX150" fmla="*/ 0 w 2349206"/>
                <a:gd name="connsiteY150" fmla="*/ 441211 h 2349205"/>
                <a:gd name="connsiteX151" fmla="*/ 31526 w 2349206"/>
                <a:gd name="connsiteY151" fmla="*/ 409685 h 2349205"/>
                <a:gd name="connsiteX152" fmla="*/ 210074 w 2349206"/>
                <a:gd name="connsiteY152" fmla="*/ 409685 h 2349205"/>
                <a:gd name="connsiteX153" fmla="*/ 210074 w 2349206"/>
                <a:gd name="connsiteY153" fmla="*/ 362101 h 2349205"/>
                <a:gd name="connsiteX154" fmla="*/ 362103 w 2349206"/>
                <a:gd name="connsiteY154" fmla="*/ 210072 h 2349205"/>
                <a:gd name="connsiteX155" fmla="*/ 416810 w 2349206"/>
                <a:gd name="connsiteY155" fmla="*/ 210072 h 2349205"/>
                <a:gd name="connsiteX156" fmla="*/ 416810 w 2349206"/>
                <a:gd name="connsiteY156" fmla="*/ 31526 h 2349205"/>
                <a:gd name="connsiteX157" fmla="*/ 448336 w 2349206"/>
                <a:gd name="connsiteY157" fmla="*/ 0 h 234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2349206" h="2349205">
                  <a:moveTo>
                    <a:pt x="366343" y="267632"/>
                  </a:moveTo>
                  <a:cubicBezTo>
                    <a:pt x="313976" y="267632"/>
                    <a:pt x="271525" y="310083"/>
                    <a:pt x="271525" y="362450"/>
                  </a:cubicBezTo>
                  <a:cubicBezTo>
                    <a:pt x="271525" y="414817"/>
                    <a:pt x="313976" y="457268"/>
                    <a:pt x="366343" y="457268"/>
                  </a:cubicBezTo>
                  <a:cubicBezTo>
                    <a:pt x="418710" y="457268"/>
                    <a:pt x="461161" y="414817"/>
                    <a:pt x="461161" y="362450"/>
                  </a:cubicBezTo>
                  <a:cubicBezTo>
                    <a:pt x="461161" y="310083"/>
                    <a:pt x="418710" y="267632"/>
                    <a:pt x="366343" y="267632"/>
                  </a:cubicBezTo>
                  <a:close/>
                  <a:moveTo>
                    <a:pt x="448336" y="0"/>
                  </a:moveTo>
                  <a:lnTo>
                    <a:pt x="574437" y="0"/>
                  </a:lnTo>
                  <a:cubicBezTo>
                    <a:pt x="591848" y="0"/>
                    <a:pt x="605963" y="14114"/>
                    <a:pt x="605963" y="31526"/>
                  </a:cubicBezTo>
                  <a:lnTo>
                    <a:pt x="605963" y="210072"/>
                  </a:lnTo>
                  <a:lnTo>
                    <a:pt x="682188" y="210072"/>
                  </a:lnTo>
                  <a:lnTo>
                    <a:pt x="682188" y="31526"/>
                  </a:lnTo>
                  <a:cubicBezTo>
                    <a:pt x="682188" y="14114"/>
                    <a:pt x="696303" y="0"/>
                    <a:pt x="713714" y="0"/>
                  </a:cubicBezTo>
                  <a:lnTo>
                    <a:pt x="839815" y="0"/>
                  </a:lnTo>
                  <a:cubicBezTo>
                    <a:pt x="857226" y="0"/>
                    <a:pt x="871341" y="14114"/>
                    <a:pt x="871341" y="31526"/>
                  </a:cubicBezTo>
                  <a:lnTo>
                    <a:pt x="871341" y="210072"/>
                  </a:lnTo>
                  <a:lnTo>
                    <a:pt x="947565" y="210072"/>
                  </a:lnTo>
                  <a:lnTo>
                    <a:pt x="947565" y="31526"/>
                  </a:lnTo>
                  <a:cubicBezTo>
                    <a:pt x="947565" y="14114"/>
                    <a:pt x="961680" y="0"/>
                    <a:pt x="979091" y="0"/>
                  </a:cubicBezTo>
                  <a:lnTo>
                    <a:pt x="1105192" y="0"/>
                  </a:lnTo>
                  <a:cubicBezTo>
                    <a:pt x="1122603" y="0"/>
                    <a:pt x="1136718" y="14114"/>
                    <a:pt x="1136718" y="31526"/>
                  </a:cubicBezTo>
                  <a:lnTo>
                    <a:pt x="1136718" y="210072"/>
                  </a:lnTo>
                  <a:lnTo>
                    <a:pt x="1212943" y="210072"/>
                  </a:lnTo>
                  <a:lnTo>
                    <a:pt x="1212943" y="31526"/>
                  </a:lnTo>
                  <a:cubicBezTo>
                    <a:pt x="1212943" y="14114"/>
                    <a:pt x="1227058" y="0"/>
                    <a:pt x="1244469" y="0"/>
                  </a:cubicBezTo>
                  <a:lnTo>
                    <a:pt x="1370570" y="0"/>
                  </a:lnTo>
                  <a:cubicBezTo>
                    <a:pt x="1387981" y="0"/>
                    <a:pt x="1402096" y="14114"/>
                    <a:pt x="1402096" y="31526"/>
                  </a:cubicBezTo>
                  <a:lnTo>
                    <a:pt x="1402096" y="210072"/>
                  </a:lnTo>
                  <a:lnTo>
                    <a:pt x="1478320" y="210072"/>
                  </a:lnTo>
                  <a:lnTo>
                    <a:pt x="1478320" y="31526"/>
                  </a:lnTo>
                  <a:cubicBezTo>
                    <a:pt x="1478320" y="14114"/>
                    <a:pt x="1492435" y="0"/>
                    <a:pt x="1509846" y="0"/>
                  </a:cubicBezTo>
                  <a:lnTo>
                    <a:pt x="1635946" y="0"/>
                  </a:lnTo>
                  <a:cubicBezTo>
                    <a:pt x="1653358" y="0"/>
                    <a:pt x="1667472" y="14114"/>
                    <a:pt x="1667472" y="31526"/>
                  </a:cubicBezTo>
                  <a:lnTo>
                    <a:pt x="1667472" y="210072"/>
                  </a:lnTo>
                  <a:lnTo>
                    <a:pt x="1743698" y="210072"/>
                  </a:lnTo>
                  <a:lnTo>
                    <a:pt x="1743698" y="31526"/>
                  </a:lnTo>
                  <a:cubicBezTo>
                    <a:pt x="1743698" y="14114"/>
                    <a:pt x="1757812" y="0"/>
                    <a:pt x="1775224" y="0"/>
                  </a:cubicBezTo>
                  <a:lnTo>
                    <a:pt x="1901324" y="0"/>
                  </a:lnTo>
                  <a:cubicBezTo>
                    <a:pt x="1918736" y="0"/>
                    <a:pt x="1932850" y="14114"/>
                    <a:pt x="1932850" y="31526"/>
                  </a:cubicBezTo>
                  <a:lnTo>
                    <a:pt x="1932850" y="210072"/>
                  </a:lnTo>
                  <a:lnTo>
                    <a:pt x="1987103" y="210072"/>
                  </a:lnTo>
                  <a:cubicBezTo>
                    <a:pt x="2071066" y="210072"/>
                    <a:pt x="2139132" y="278138"/>
                    <a:pt x="2139132" y="362101"/>
                  </a:cubicBezTo>
                  <a:lnTo>
                    <a:pt x="2139132" y="409685"/>
                  </a:lnTo>
                  <a:lnTo>
                    <a:pt x="2317680" y="409685"/>
                  </a:lnTo>
                  <a:cubicBezTo>
                    <a:pt x="2335092" y="409685"/>
                    <a:pt x="2349206" y="423800"/>
                    <a:pt x="2349206" y="441211"/>
                  </a:cubicBezTo>
                  <a:lnTo>
                    <a:pt x="2349206" y="567313"/>
                  </a:lnTo>
                  <a:cubicBezTo>
                    <a:pt x="2349206" y="584724"/>
                    <a:pt x="2335092" y="598839"/>
                    <a:pt x="2317680" y="598839"/>
                  </a:cubicBezTo>
                  <a:lnTo>
                    <a:pt x="2139132" y="598839"/>
                  </a:lnTo>
                  <a:lnTo>
                    <a:pt x="2139132" y="675064"/>
                  </a:lnTo>
                  <a:lnTo>
                    <a:pt x="2317680" y="675064"/>
                  </a:lnTo>
                  <a:cubicBezTo>
                    <a:pt x="2335092" y="675064"/>
                    <a:pt x="2349206" y="689179"/>
                    <a:pt x="2349206" y="706590"/>
                  </a:cubicBezTo>
                  <a:lnTo>
                    <a:pt x="2349206" y="832691"/>
                  </a:lnTo>
                  <a:cubicBezTo>
                    <a:pt x="2349206" y="850102"/>
                    <a:pt x="2335092" y="864217"/>
                    <a:pt x="2317680" y="864217"/>
                  </a:cubicBezTo>
                  <a:lnTo>
                    <a:pt x="2139132" y="864217"/>
                  </a:lnTo>
                  <a:lnTo>
                    <a:pt x="2139132" y="940441"/>
                  </a:lnTo>
                  <a:lnTo>
                    <a:pt x="2317680" y="940441"/>
                  </a:lnTo>
                  <a:cubicBezTo>
                    <a:pt x="2335092" y="940441"/>
                    <a:pt x="2349206" y="954556"/>
                    <a:pt x="2349206" y="971967"/>
                  </a:cubicBezTo>
                  <a:lnTo>
                    <a:pt x="2349206" y="1098068"/>
                  </a:lnTo>
                  <a:cubicBezTo>
                    <a:pt x="2349206" y="1115479"/>
                    <a:pt x="2335092" y="1129594"/>
                    <a:pt x="2317680" y="1129594"/>
                  </a:cubicBezTo>
                  <a:lnTo>
                    <a:pt x="2139132" y="1129594"/>
                  </a:lnTo>
                  <a:lnTo>
                    <a:pt x="2139132" y="1205819"/>
                  </a:lnTo>
                  <a:lnTo>
                    <a:pt x="2317680" y="1205819"/>
                  </a:lnTo>
                  <a:cubicBezTo>
                    <a:pt x="2335092" y="1205819"/>
                    <a:pt x="2349206" y="1219934"/>
                    <a:pt x="2349206" y="1237345"/>
                  </a:cubicBezTo>
                  <a:lnTo>
                    <a:pt x="2349206" y="1363446"/>
                  </a:lnTo>
                  <a:cubicBezTo>
                    <a:pt x="2349206" y="1380857"/>
                    <a:pt x="2335092" y="1394972"/>
                    <a:pt x="2317680" y="1394972"/>
                  </a:cubicBezTo>
                  <a:lnTo>
                    <a:pt x="2139132" y="1394972"/>
                  </a:lnTo>
                  <a:lnTo>
                    <a:pt x="2139132" y="1471196"/>
                  </a:lnTo>
                  <a:lnTo>
                    <a:pt x="2317680" y="1471196"/>
                  </a:lnTo>
                  <a:cubicBezTo>
                    <a:pt x="2335092" y="1471196"/>
                    <a:pt x="2349206" y="1485311"/>
                    <a:pt x="2349206" y="1502722"/>
                  </a:cubicBezTo>
                  <a:lnTo>
                    <a:pt x="2349206" y="1628823"/>
                  </a:lnTo>
                  <a:cubicBezTo>
                    <a:pt x="2349206" y="1646234"/>
                    <a:pt x="2335092" y="1660349"/>
                    <a:pt x="2317680" y="1660349"/>
                  </a:cubicBezTo>
                  <a:lnTo>
                    <a:pt x="2139132" y="1660349"/>
                  </a:lnTo>
                  <a:lnTo>
                    <a:pt x="2139132" y="1736574"/>
                  </a:lnTo>
                  <a:lnTo>
                    <a:pt x="2317680" y="1736574"/>
                  </a:lnTo>
                  <a:cubicBezTo>
                    <a:pt x="2335092" y="1736574"/>
                    <a:pt x="2349206" y="1750689"/>
                    <a:pt x="2349206" y="1768100"/>
                  </a:cubicBezTo>
                  <a:lnTo>
                    <a:pt x="2349206" y="1894201"/>
                  </a:lnTo>
                  <a:cubicBezTo>
                    <a:pt x="2349206" y="1911612"/>
                    <a:pt x="2335092" y="1925727"/>
                    <a:pt x="2317680" y="1925727"/>
                  </a:cubicBezTo>
                  <a:lnTo>
                    <a:pt x="2139132" y="1925727"/>
                  </a:lnTo>
                  <a:lnTo>
                    <a:pt x="2139132" y="1987101"/>
                  </a:lnTo>
                  <a:cubicBezTo>
                    <a:pt x="2139132" y="2071064"/>
                    <a:pt x="2071066" y="2139130"/>
                    <a:pt x="1987103" y="2139130"/>
                  </a:cubicBezTo>
                  <a:lnTo>
                    <a:pt x="1932850" y="2139130"/>
                  </a:lnTo>
                  <a:lnTo>
                    <a:pt x="1932850" y="2317679"/>
                  </a:lnTo>
                  <a:cubicBezTo>
                    <a:pt x="1932850" y="2335090"/>
                    <a:pt x="1918736" y="2349205"/>
                    <a:pt x="1901324" y="2349205"/>
                  </a:cubicBezTo>
                  <a:lnTo>
                    <a:pt x="1775224" y="2349205"/>
                  </a:lnTo>
                  <a:cubicBezTo>
                    <a:pt x="1757812" y="2349205"/>
                    <a:pt x="1743698" y="2335090"/>
                    <a:pt x="1743698" y="2317679"/>
                  </a:cubicBezTo>
                  <a:lnTo>
                    <a:pt x="1743698" y="2139130"/>
                  </a:lnTo>
                  <a:lnTo>
                    <a:pt x="1667472" y="2139130"/>
                  </a:lnTo>
                  <a:lnTo>
                    <a:pt x="1667472" y="2317679"/>
                  </a:lnTo>
                  <a:cubicBezTo>
                    <a:pt x="1667472" y="2335090"/>
                    <a:pt x="1653358" y="2349205"/>
                    <a:pt x="1635946" y="2349205"/>
                  </a:cubicBezTo>
                  <a:lnTo>
                    <a:pt x="1509846" y="2349205"/>
                  </a:lnTo>
                  <a:cubicBezTo>
                    <a:pt x="1492435" y="2349205"/>
                    <a:pt x="1478320" y="2335090"/>
                    <a:pt x="1478320" y="2317679"/>
                  </a:cubicBezTo>
                  <a:lnTo>
                    <a:pt x="1478320" y="2139130"/>
                  </a:lnTo>
                  <a:lnTo>
                    <a:pt x="1402096" y="2139130"/>
                  </a:lnTo>
                  <a:lnTo>
                    <a:pt x="1402096" y="2317679"/>
                  </a:lnTo>
                  <a:cubicBezTo>
                    <a:pt x="1402096" y="2335090"/>
                    <a:pt x="1387981" y="2349205"/>
                    <a:pt x="1370570" y="2349205"/>
                  </a:cubicBezTo>
                  <a:lnTo>
                    <a:pt x="1244469" y="2349205"/>
                  </a:lnTo>
                  <a:cubicBezTo>
                    <a:pt x="1227058" y="2349205"/>
                    <a:pt x="1212943" y="2335090"/>
                    <a:pt x="1212943" y="2317679"/>
                  </a:cubicBezTo>
                  <a:lnTo>
                    <a:pt x="1212943" y="2139130"/>
                  </a:lnTo>
                  <a:lnTo>
                    <a:pt x="1136718" y="2139130"/>
                  </a:lnTo>
                  <a:lnTo>
                    <a:pt x="1136718" y="2317679"/>
                  </a:lnTo>
                  <a:cubicBezTo>
                    <a:pt x="1136718" y="2335090"/>
                    <a:pt x="1122603" y="2349205"/>
                    <a:pt x="1105192" y="2349205"/>
                  </a:cubicBezTo>
                  <a:lnTo>
                    <a:pt x="979091" y="2349205"/>
                  </a:lnTo>
                  <a:cubicBezTo>
                    <a:pt x="961680" y="2349205"/>
                    <a:pt x="947565" y="2335090"/>
                    <a:pt x="947565" y="2317679"/>
                  </a:cubicBezTo>
                  <a:lnTo>
                    <a:pt x="947565" y="2139130"/>
                  </a:lnTo>
                  <a:lnTo>
                    <a:pt x="871341" y="2139130"/>
                  </a:lnTo>
                  <a:lnTo>
                    <a:pt x="871341" y="2317679"/>
                  </a:lnTo>
                  <a:cubicBezTo>
                    <a:pt x="871341" y="2335090"/>
                    <a:pt x="857226" y="2349205"/>
                    <a:pt x="839815" y="2349205"/>
                  </a:cubicBezTo>
                  <a:lnTo>
                    <a:pt x="713714" y="2349205"/>
                  </a:lnTo>
                  <a:cubicBezTo>
                    <a:pt x="696303" y="2349205"/>
                    <a:pt x="682188" y="2335090"/>
                    <a:pt x="682188" y="2317679"/>
                  </a:cubicBezTo>
                  <a:lnTo>
                    <a:pt x="682188" y="2139130"/>
                  </a:lnTo>
                  <a:lnTo>
                    <a:pt x="605963" y="2139130"/>
                  </a:lnTo>
                  <a:lnTo>
                    <a:pt x="605963" y="2317679"/>
                  </a:lnTo>
                  <a:cubicBezTo>
                    <a:pt x="605963" y="2335090"/>
                    <a:pt x="591848" y="2349205"/>
                    <a:pt x="574437" y="2349205"/>
                  </a:cubicBezTo>
                  <a:lnTo>
                    <a:pt x="448336" y="2349205"/>
                  </a:lnTo>
                  <a:cubicBezTo>
                    <a:pt x="430925" y="2349205"/>
                    <a:pt x="416810" y="2335090"/>
                    <a:pt x="416810" y="2317679"/>
                  </a:cubicBezTo>
                  <a:lnTo>
                    <a:pt x="416810" y="2139130"/>
                  </a:lnTo>
                  <a:lnTo>
                    <a:pt x="362103" y="2139130"/>
                  </a:lnTo>
                  <a:cubicBezTo>
                    <a:pt x="278140" y="2139130"/>
                    <a:pt x="210074" y="2071064"/>
                    <a:pt x="210074" y="1987101"/>
                  </a:cubicBezTo>
                  <a:lnTo>
                    <a:pt x="210074" y="1925727"/>
                  </a:lnTo>
                  <a:lnTo>
                    <a:pt x="31526" y="1925727"/>
                  </a:lnTo>
                  <a:cubicBezTo>
                    <a:pt x="14115" y="1925727"/>
                    <a:pt x="0" y="1911612"/>
                    <a:pt x="0" y="1894201"/>
                  </a:cubicBezTo>
                  <a:lnTo>
                    <a:pt x="0" y="1768100"/>
                  </a:lnTo>
                  <a:cubicBezTo>
                    <a:pt x="0" y="1750689"/>
                    <a:pt x="14115" y="1736574"/>
                    <a:pt x="31526" y="1736574"/>
                  </a:cubicBezTo>
                  <a:lnTo>
                    <a:pt x="210074" y="1736574"/>
                  </a:lnTo>
                  <a:lnTo>
                    <a:pt x="210074" y="1660349"/>
                  </a:lnTo>
                  <a:lnTo>
                    <a:pt x="31526" y="1660349"/>
                  </a:lnTo>
                  <a:cubicBezTo>
                    <a:pt x="14115" y="1660349"/>
                    <a:pt x="0" y="1646234"/>
                    <a:pt x="0" y="1628823"/>
                  </a:cubicBezTo>
                  <a:lnTo>
                    <a:pt x="0" y="1502722"/>
                  </a:lnTo>
                  <a:cubicBezTo>
                    <a:pt x="0" y="1485311"/>
                    <a:pt x="14115" y="1471196"/>
                    <a:pt x="31526" y="1471196"/>
                  </a:cubicBezTo>
                  <a:lnTo>
                    <a:pt x="210074" y="1471196"/>
                  </a:lnTo>
                  <a:lnTo>
                    <a:pt x="210074" y="1394972"/>
                  </a:lnTo>
                  <a:lnTo>
                    <a:pt x="31526" y="1394972"/>
                  </a:lnTo>
                  <a:cubicBezTo>
                    <a:pt x="14115" y="1394972"/>
                    <a:pt x="0" y="1380857"/>
                    <a:pt x="0" y="1363446"/>
                  </a:cubicBezTo>
                  <a:lnTo>
                    <a:pt x="0" y="1237345"/>
                  </a:lnTo>
                  <a:cubicBezTo>
                    <a:pt x="0" y="1219934"/>
                    <a:pt x="14115" y="1205819"/>
                    <a:pt x="31526" y="1205819"/>
                  </a:cubicBezTo>
                  <a:lnTo>
                    <a:pt x="210074" y="1205819"/>
                  </a:lnTo>
                  <a:lnTo>
                    <a:pt x="210074" y="1129594"/>
                  </a:lnTo>
                  <a:lnTo>
                    <a:pt x="31526" y="1129594"/>
                  </a:lnTo>
                  <a:cubicBezTo>
                    <a:pt x="14115" y="1129594"/>
                    <a:pt x="0" y="1115479"/>
                    <a:pt x="0" y="1098068"/>
                  </a:cubicBezTo>
                  <a:lnTo>
                    <a:pt x="0" y="971967"/>
                  </a:lnTo>
                  <a:cubicBezTo>
                    <a:pt x="0" y="954556"/>
                    <a:pt x="14115" y="940441"/>
                    <a:pt x="31526" y="940441"/>
                  </a:cubicBezTo>
                  <a:lnTo>
                    <a:pt x="210074" y="940441"/>
                  </a:lnTo>
                  <a:lnTo>
                    <a:pt x="210074" y="864217"/>
                  </a:lnTo>
                  <a:lnTo>
                    <a:pt x="31526" y="864217"/>
                  </a:lnTo>
                  <a:cubicBezTo>
                    <a:pt x="14115" y="864217"/>
                    <a:pt x="0" y="850102"/>
                    <a:pt x="0" y="832691"/>
                  </a:cubicBezTo>
                  <a:lnTo>
                    <a:pt x="0" y="706590"/>
                  </a:lnTo>
                  <a:cubicBezTo>
                    <a:pt x="0" y="689179"/>
                    <a:pt x="14115" y="675064"/>
                    <a:pt x="31526" y="675064"/>
                  </a:cubicBezTo>
                  <a:lnTo>
                    <a:pt x="210074" y="675064"/>
                  </a:lnTo>
                  <a:lnTo>
                    <a:pt x="210074" y="598839"/>
                  </a:lnTo>
                  <a:lnTo>
                    <a:pt x="31526" y="598839"/>
                  </a:lnTo>
                  <a:cubicBezTo>
                    <a:pt x="14115" y="598839"/>
                    <a:pt x="0" y="584724"/>
                    <a:pt x="0" y="567313"/>
                  </a:cubicBezTo>
                  <a:lnTo>
                    <a:pt x="0" y="441211"/>
                  </a:lnTo>
                  <a:cubicBezTo>
                    <a:pt x="0" y="423800"/>
                    <a:pt x="14115" y="409685"/>
                    <a:pt x="31526" y="409685"/>
                  </a:cubicBezTo>
                  <a:lnTo>
                    <a:pt x="210074" y="409685"/>
                  </a:lnTo>
                  <a:lnTo>
                    <a:pt x="210074" y="362101"/>
                  </a:lnTo>
                  <a:cubicBezTo>
                    <a:pt x="210074" y="278138"/>
                    <a:pt x="278140" y="210072"/>
                    <a:pt x="362103" y="210072"/>
                  </a:cubicBezTo>
                  <a:lnTo>
                    <a:pt x="416810" y="210072"/>
                  </a:lnTo>
                  <a:lnTo>
                    <a:pt x="416810" y="31526"/>
                  </a:lnTo>
                  <a:cubicBezTo>
                    <a:pt x="416810" y="14114"/>
                    <a:pt x="430925" y="0"/>
                    <a:pt x="448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Topic 4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 rot="10800000">
              <a:off x="8361859" y="4800491"/>
              <a:ext cx="1480591" cy="469586"/>
              <a:chOff x="5709130" y="2087563"/>
              <a:chExt cx="1480591" cy="469586"/>
            </a:xfrm>
          </p:grpSpPr>
          <p:sp>
            <p:nvSpPr>
              <p:cNvPr id="20" name="Connector"/>
              <p:cNvSpPr/>
              <p:nvPr/>
            </p:nvSpPr>
            <p:spPr>
              <a:xfrm rot="5400000">
                <a:off x="6348334" y="1450264"/>
                <a:ext cx="196215" cy="147081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Connector"/>
              <p:cNvSpPr/>
              <p:nvPr/>
            </p:nvSpPr>
            <p:spPr>
              <a:xfrm>
                <a:off x="5709130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Connector"/>
              <p:cNvSpPr/>
              <p:nvPr/>
            </p:nvSpPr>
            <p:spPr>
              <a:xfrm>
                <a:off x="6993506" y="2087563"/>
                <a:ext cx="196215" cy="4695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82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532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4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059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Arduino Board Outline"/>
          <p:cNvSpPr>
            <a:spLocks noChangeAspect="1"/>
          </p:cNvSpPr>
          <p:nvPr userDrawn="1"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solidFill>
            <a:srgbClr val="3C454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5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498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Microsoft Logo with Clear Space"/>
          <p:cNvGrpSpPr/>
          <p:nvPr userDrawn="1"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/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/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/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/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/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/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/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/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Freeform 15"/>
          <p:cNvSpPr>
            <a:spLocks noChangeAspect="1"/>
          </p:cNvSpPr>
          <p:nvPr userDrawn="1"/>
        </p:nvSpPr>
        <p:spPr bwMode="auto">
          <a:xfrm>
            <a:off x="171116" y="6366475"/>
            <a:ext cx="452504" cy="308805"/>
          </a:xfrm>
          <a:custGeom>
            <a:avLst/>
            <a:gdLst>
              <a:gd name="connsiteX0" fmla="*/ 4726217 w 5655223"/>
              <a:gd name="connsiteY0" fmla="*/ 2399360 h 3859326"/>
              <a:gd name="connsiteX1" fmla="*/ 4987063 w 5655223"/>
              <a:gd name="connsiteY1" fmla="*/ 2660208 h 3859326"/>
              <a:gd name="connsiteX2" fmla="*/ 4726217 w 5655223"/>
              <a:gd name="connsiteY2" fmla="*/ 2921055 h 3859326"/>
              <a:gd name="connsiteX3" fmla="*/ 4465369 w 5655223"/>
              <a:gd name="connsiteY3" fmla="*/ 2660207 h 3859326"/>
              <a:gd name="connsiteX4" fmla="*/ 4726217 w 5655223"/>
              <a:gd name="connsiteY4" fmla="*/ 2399360 h 3859326"/>
              <a:gd name="connsiteX5" fmla="*/ 929008 w 5655223"/>
              <a:gd name="connsiteY5" fmla="*/ 2399360 h 3859326"/>
              <a:gd name="connsiteX6" fmla="*/ 1189855 w 5655223"/>
              <a:gd name="connsiteY6" fmla="*/ 2660208 h 3859326"/>
              <a:gd name="connsiteX7" fmla="*/ 929008 w 5655223"/>
              <a:gd name="connsiteY7" fmla="*/ 2921054 h 3859326"/>
              <a:gd name="connsiteX8" fmla="*/ 668161 w 5655223"/>
              <a:gd name="connsiteY8" fmla="*/ 2660208 h 3859326"/>
              <a:gd name="connsiteX9" fmla="*/ 929008 w 5655223"/>
              <a:gd name="connsiteY9" fmla="*/ 2399360 h 3859326"/>
              <a:gd name="connsiteX10" fmla="*/ 1549899 w 5655223"/>
              <a:gd name="connsiteY10" fmla="*/ 1025820 h 3859326"/>
              <a:gd name="connsiteX11" fmla="*/ 1758665 w 5655223"/>
              <a:gd name="connsiteY11" fmla="*/ 1234586 h 3859326"/>
              <a:gd name="connsiteX12" fmla="*/ 1549899 w 5655223"/>
              <a:gd name="connsiteY12" fmla="*/ 1443353 h 3859326"/>
              <a:gd name="connsiteX13" fmla="*/ 1341132 w 5655223"/>
              <a:gd name="connsiteY13" fmla="*/ 1234586 h 3859326"/>
              <a:gd name="connsiteX14" fmla="*/ 1549899 w 5655223"/>
              <a:gd name="connsiteY14" fmla="*/ 1025820 h 3859326"/>
              <a:gd name="connsiteX15" fmla="*/ 3636781 w 5655223"/>
              <a:gd name="connsiteY15" fmla="*/ 814059 h 3859326"/>
              <a:gd name="connsiteX16" fmla="*/ 4031269 w 5655223"/>
              <a:gd name="connsiteY16" fmla="*/ 1208549 h 3859326"/>
              <a:gd name="connsiteX17" fmla="*/ 3636781 w 5655223"/>
              <a:gd name="connsiteY17" fmla="*/ 1603039 h 3859326"/>
              <a:gd name="connsiteX18" fmla="*/ 3242290 w 5655223"/>
              <a:gd name="connsiteY18" fmla="*/ 1208550 h 3859326"/>
              <a:gd name="connsiteX19" fmla="*/ 3636781 w 5655223"/>
              <a:gd name="connsiteY19" fmla="*/ 814059 h 3859326"/>
              <a:gd name="connsiteX20" fmla="*/ 3636781 w 5655223"/>
              <a:gd name="connsiteY20" fmla="*/ 277558 h 3859326"/>
              <a:gd name="connsiteX21" fmla="*/ 2705788 w 5655223"/>
              <a:gd name="connsiteY21" fmla="*/ 1208549 h 3859326"/>
              <a:gd name="connsiteX22" fmla="*/ 2864786 w 5655223"/>
              <a:gd name="connsiteY22" fmla="*/ 1729076 h 3859326"/>
              <a:gd name="connsiteX23" fmla="*/ 2887509 w 5655223"/>
              <a:gd name="connsiteY23" fmla="*/ 1756616 h 3859326"/>
              <a:gd name="connsiteX24" fmla="*/ 2519861 w 5655223"/>
              <a:gd name="connsiteY24" fmla="*/ 2124264 h 3859326"/>
              <a:gd name="connsiteX25" fmla="*/ 1934575 w 5655223"/>
              <a:gd name="connsiteY25" fmla="*/ 1538978 h 3859326"/>
              <a:gd name="connsiteX26" fmla="*/ 1958441 w 5655223"/>
              <a:gd name="connsiteY26" fmla="*/ 1510053 h 3859326"/>
              <a:gd name="connsiteX27" fmla="*/ 2042584 w 5655223"/>
              <a:gd name="connsiteY27" fmla="*/ 1234586 h 3859326"/>
              <a:gd name="connsiteX28" fmla="*/ 1549899 w 5655223"/>
              <a:gd name="connsiteY28" fmla="*/ 741901 h 3859326"/>
              <a:gd name="connsiteX29" fmla="*/ 1057213 w 5655223"/>
              <a:gd name="connsiteY29" fmla="*/ 1234586 h 3859326"/>
              <a:gd name="connsiteX30" fmla="*/ 1549899 w 5655223"/>
              <a:gd name="connsiteY30" fmla="*/ 1727272 h 3859326"/>
              <a:gd name="connsiteX31" fmla="*/ 1649192 w 5655223"/>
              <a:gd name="connsiteY31" fmla="*/ 1717263 h 3859326"/>
              <a:gd name="connsiteX32" fmla="*/ 1699045 w 5655223"/>
              <a:gd name="connsiteY32" fmla="*/ 1701788 h 3859326"/>
              <a:gd name="connsiteX33" fmla="*/ 2841891 w 5655223"/>
              <a:gd name="connsiteY33" fmla="*/ 2844635 h 3859326"/>
              <a:gd name="connsiteX34" fmla="*/ 2843279 w 5655223"/>
              <a:gd name="connsiteY34" fmla="*/ 2843247 h 3859326"/>
              <a:gd name="connsiteX35" fmla="*/ 2843279 w 5655223"/>
              <a:gd name="connsiteY35" fmla="*/ 2846575 h 3859326"/>
              <a:gd name="connsiteX36" fmla="*/ 4142465 w 5655223"/>
              <a:gd name="connsiteY36" fmla="*/ 2846574 h 3859326"/>
              <a:gd name="connsiteX37" fmla="*/ 4158995 w 5655223"/>
              <a:gd name="connsiteY37" fmla="*/ 2899826 h 3859326"/>
              <a:gd name="connsiteX38" fmla="*/ 4199741 w 5655223"/>
              <a:gd name="connsiteY38" fmla="*/ 2979417 h 3859326"/>
              <a:gd name="connsiteX39" fmla="*/ 4232501 w 5655223"/>
              <a:gd name="connsiteY39" fmla="*/ 3025497 h 3859326"/>
              <a:gd name="connsiteX40" fmla="*/ 3959067 w 5655223"/>
              <a:gd name="connsiteY40" fmla="*/ 3298932 h 3859326"/>
              <a:gd name="connsiteX41" fmla="*/ 1507125 w 5655223"/>
              <a:gd name="connsiteY41" fmla="*/ 3298932 h 3859326"/>
              <a:gd name="connsiteX42" fmla="*/ 1331093 w 5655223"/>
              <a:gd name="connsiteY42" fmla="*/ 3122900 h 3859326"/>
              <a:gd name="connsiteX43" fmla="*/ 1364301 w 5655223"/>
              <a:gd name="connsiteY43" fmla="*/ 3095501 h 3859326"/>
              <a:gd name="connsiteX44" fmla="*/ 1544605 w 5655223"/>
              <a:gd name="connsiteY44" fmla="*/ 2660208 h 3859326"/>
              <a:gd name="connsiteX45" fmla="*/ 929008 w 5655223"/>
              <a:gd name="connsiteY45" fmla="*/ 2044611 h 3859326"/>
              <a:gd name="connsiteX46" fmla="*/ 313411 w 5655223"/>
              <a:gd name="connsiteY46" fmla="*/ 2660208 h 3859326"/>
              <a:gd name="connsiteX47" fmla="*/ 929008 w 5655223"/>
              <a:gd name="connsiteY47" fmla="*/ 3275804 h 3859326"/>
              <a:gd name="connsiteX48" fmla="*/ 1053072 w 5655223"/>
              <a:gd name="connsiteY48" fmla="*/ 3263298 h 3859326"/>
              <a:gd name="connsiteX49" fmla="*/ 1068395 w 5655223"/>
              <a:gd name="connsiteY49" fmla="*/ 3258542 h 3859326"/>
              <a:gd name="connsiteX50" fmla="*/ 1391309 w 5655223"/>
              <a:gd name="connsiteY50" fmla="*/ 3581456 h 3859326"/>
              <a:gd name="connsiteX51" fmla="*/ 1393574 w 5655223"/>
              <a:gd name="connsiteY51" fmla="*/ 3579192 h 3859326"/>
              <a:gd name="connsiteX52" fmla="*/ 1393574 w 5655223"/>
              <a:gd name="connsiteY52" fmla="*/ 3580601 h 3859326"/>
              <a:gd name="connsiteX53" fmla="*/ 4073403 w 5655223"/>
              <a:gd name="connsiteY53" fmla="*/ 3580601 h 3859326"/>
              <a:gd name="connsiteX54" fmla="*/ 4074571 w 5655223"/>
              <a:gd name="connsiteY54" fmla="*/ 3581768 h 3859326"/>
              <a:gd name="connsiteX55" fmla="*/ 4075739 w 5655223"/>
              <a:gd name="connsiteY55" fmla="*/ 3580601 h 3859326"/>
              <a:gd name="connsiteX56" fmla="*/ 4075815 w 5655223"/>
              <a:gd name="connsiteY56" fmla="*/ 3580601 h 3859326"/>
              <a:gd name="connsiteX57" fmla="*/ 4075815 w 5655223"/>
              <a:gd name="connsiteY57" fmla="*/ 3580524 h 3859326"/>
              <a:gd name="connsiteX58" fmla="*/ 4447841 w 5655223"/>
              <a:gd name="connsiteY58" fmla="*/ 3208497 h 3859326"/>
              <a:gd name="connsiteX59" fmla="*/ 4459329 w 5655223"/>
              <a:gd name="connsiteY59" fmla="*/ 3215101 h 3859326"/>
              <a:gd name="connsiteX60" fmla="*/ 4726217 w 5655223"/>
              <a:gd name="connsiteY60" fmla="*/ 3275805 h 3859326"/>
              <a:gd name="connsiteX61" fmla="*/ 5341813 w 5655223"/>
              <a:gd name="connsiteY61" fmla="*/ 2660208 h 3859326"/>
              <a:gd name="connsiteX62" fmla="*/ 4726217 w 5655223"/>
              <a:gd name="connsiteY62" fmla="*/ 2044610 h 3859326"/>
              <a:gd name="connsiteX63" fmla="*/ 4123125 w 5655223"/>
              <a:gd name="connsiteY63" fmla="*/ 2536143 h 3859326"/>
              <a:gd name="connsiteX64" fmla="*/ 4120227 w 5655223"/>
              <a:gd name="connsiteY64" fmla="*/ 2564905 h 3859326"/>
              <a:gd name="connsiteX65" fmla="*/ 2960502 w 5655223"/>
              <a:gd name="connsiteY65" fmla="*/ 2564905 h 3859326"/>
              <a:gd name="connsiteX66" fmla="*/ 2719031 w 5655223"/>
              <a:gd name="connsiteY66" fmla="*/ 2323434 h 3859326"/>
              <a:gd name="connsiteX67" fmla="*/ 3086484 w 5655223"/>
              <a:gd name="connsiteY67" fmla="*/ 1955981 h 3859326"/>
              <a:gd name="connsiteX68" fmla="*/ 3116253 w 5655223"/>
              <a:gd name="connsiteY68" fmla="*/ 1980543 h 3859326"/>
              <a:gd name="connsiteX69" fmla="*/ 3636781 w 5655223"/>
              <a:gd name="connsiteY69" fmla="*/ 2139542 h 3859326"/>
              <a:gd name="connsiteX70" fmla="*/ 4567773 w 5655223"/>
              <a:gd name="connsiteY70" fmla="*/ 1208550 h 3859326"/>
              <a:gd name="connsiteX71" fmla="*/ 3636781 w 5655223"/>
              <a:gd name="connsiteY71" fmla="*/ 277558 h 3859326"/>
              <a:gd name="connsiteX72" fmla="*/ 3600341 w 5655223"/>
              <a:gd name="connsiteY72" fmla="*/ 0 h 3859326"/>
              <a:gd name="connsiteX73" fmla="*/ 4928641 w 5655223"/>
              <a:gd name="connsiteY73" fmla="*/ 1328300 h 3859326"/>
              <a:gd name="connsiteX74" fmla="*/ 4877265 w 5655223"/>
              <a:gd name="connsiteY74" fmla="*/ 1674582 h 3859326"/>
              <a:gd name="connsiteX75" fmla="*/ 5655223 w 5655223"/>
              <a:gd name="connsiteY75" fmla="*/ 2731648 h 3859326"/>
              <a:gd name="connsiteX76" fmla="*/ 4527553 w 5655223"/>
              <a:gd name="connsiteY76" fmla="*/ 3859319 h 3859326"/>
              <a:gd name="connsiteX77" fmla="*/ 4527517 w 5655223"/>
              <a:gd name="connsiteY77" fmla="*/ 3859312 h 3859326"/>
              <a:gd name="connsiteX78" fmla="*/ 1127742 w 5655223"/>
              <a:gd name="connsiteY78" fmla="*/ 3859312 h 3859326"/>
              <a:gd name="connsiteX79" fmla="*/ 1127672 w 5655223"/>
              <a:gd name="connsiteY79" fmla="*/ 3859326 h 3859326"/>
              <a:gd name="connsiteX80" fmla="*/ 0 w 5655223"/>
              <a:gd name="connsiteY80" fmla="*/ 2731655 h 3859326"/>
              <a:gd name="connsiteX81" fmla="*/ 774956 w 5655223"/>
              <a:gd name="connsiteY81" fmla="*/ 1675193 h 3859326"/>
              <a:gd name="connsiteX82" fmla="*/ 718410 w 5655223"/>
              <a:gd name="connsiteY82" fmla="*/ 1395118 h 3859326"/>
              <a:gd name="connsiteX83" fmla="*/ 1645565 w 5655223"/>
              <a:gd name="connsiteY83" fmla="*/ 467963 h 3859326"/>
              <a:gd name="connsiteX84" fmla="*/ 2367945 w 5655223"/>
              <a:gd name="connsiteY84" fmla="*/ 838575 h 3859326"/>
              <a:gd name="connsiteX85" fmla="*/ 3600341 w 5655223"/>
              <a:gd name="connsiteY85" fmla="*/ 0 h 385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655223" h="3859326">
                <a:moveTo>
                  <a:pt x="4726217" y="2399360"/>
                </a:moveTo>
                <a:cubicBezTo>
                  <a:pt x="4870279" y="2399360"/>
                  <a:pt x="4987063" y="2516145"/>
                  <a:pt x="4987063" y="2660208"/>
                </a:cubicBezTo>
                <a:cubicBezTo>
                  <a:pt x="4987063" y="2804269"/>
                  <a:pt x="4870279" y="2921055"/>
                  <a:pt x="4726217" y="2921055"/>
                </a:cubicBezTo>
                <a:cubicBezTo>
                  <a:pt x="4582153" y="2921055"/>
                  <a:pt x="4465369" y="2804270"/>
                  <a:pt x="4465369" y="2660207"/>
                </a:cubicBezTo>
                <a:cubicBezTo>
                  <a:pt x="4465369" y="2516145"/>
                  <a:pt x="4582153" y="2399360"/>
                  <a:pt x="4726217" y="2399360"/>
                </a:cubicBezTo>
                <a:close/>
                <a:moveTo>
                  <a:pt x="929008" y="2399360"/>
                </a:moveTo>
                <a:cubicBezTo>
                  <a:pt x="1073070" y="2399360"/>
                  <a:pt x="1189855" y="2516146"/>
                  <a:pt x="1189855" y="2660208"/>
                </a:cubicBezTo>
                <a:cubicBezTo>
                  <a:pt x="1189855" y="2804269"/>
                  <a:pt x="1073070" y="2921055"/>
                  <a:pt x="929008" y="2921054"/>
                </a:cubicBezTo>
                <a:cubicBezTo>
                  <a:pt x="784946" y="2921055"/>
                  <a:pt x="668161" y="2804269"/>
                  <a:pt x="668161" y="2660208"/>
                </a:cubicBezTo>
                <a:cubicBezTo>
                  <a:pt x="668160" y="2516145"/>
                  <a:pt x="784946" y="2399360"/>
                  <a:pt x="929008" y="2399360"/>
                </a:cubicBezTo>
                <a:close/>
                <a:moveTo>
                  <a:pt x="1549899" y="1025820"/>
                </a:moveTo>
                <a:cubicBezTo>
                  <a:pt x="1665197" y="1025820"/>
                  <a:pt x="1758665" y="1119288"/>
                  <a:pt x="1758665" y="1234586"/>
                </a:cubicBezTo>
                <a:cubicBezTo>
                  <a:pt x="1758665" y="1349884"/>
                  <a:pt x="1665197" y="1443353"/>
                  <a:pt x="1549899" y="1443353"/>
                </a:cubicBezTo>
                <a:cubicBezTo>
                  <a:pt x="1434601" y="1443353"/>
                  <a:pt x="1341133" y="1349885"/>
                  <a:pt x="1341132" y="1234586"/>
                </a:cubicBezTo>
                <a:cubicBezTo>
                  <a:pt x="1341133" y="1119288"/>
                  <a:pt x="1434601" y="1025820"/>
                  <a:pt x="1549899" y="1025820"/>
                </a:cubicBezTo>
                <a:close/>
                <a:moveTo>
                  <a:pt x="3636781" y="814059"/>
                </a:moveTo>
                <a:cubicBezTo>
                  <a:pt x="3854651" y="814060"/>
                  <a:pt x="4031269" y="990679"/>
                  <a:pt x="4031269" y="1208549"/>
                </a:cubicBezTo>
                <a:cubicBezTo>
                  <a:pt x="4031269" y="1426420"/>
                  <a:pt x="3854651" y="1603040"/>
                  <a:pt x="3636781" y="1603039"/>
                </a:cubicBezTo>
                <a:cubicBezTo>
                  <a:pt x="3418911" y="1603039"/>
                  <a:pt x="3242290" y="1426420"/>
                  <a:pt x="3242290" y="1208550"/>
                </a:cubicBezTo>
                <a:cubicBezTo>
                  <a:pt x="3242290" y="990679"/>
                  <a:pt x="3418911" y="814059"/>
                  <a:pt x="3636781" y="814059"/>
                </a:cubicBezTo>
                <a:close/>
                <a:moveTo>
                  <a:pt x="3636781" y="277558"/>
                </a:moveTo>
                <a:cubicBezTo>
                  <a:pt x="3122607" y="277558"/>
                  <a:pt x="2705788" y="694377"/>
                  <a:pt x="2705788" y="1208549"/>
                </a:cubicBezTo>
                <a:cubicBezTo>
                  <a:pt x="2705788" y="1401365"/>
                  <a:pt x="2764403" y="1580489"/>
                  <a:pt x="2864786" y="1729076"/>
                </a:cubicBezTo>
                <a:lnTo>
                  <a:pt x="2887509" y="1756616"/>
                </a:lnTo>
                <a:lnTo>
                  <a:pt x="2519861" y="2124264"/>
                </a:lnTo>
                <a:lnTo>
                  <a:pt x="1934575" y="1538978"/>
                </a:lnTo>
                <a:lnTo>
                  <a:pt x="1958441" y="1510053"/>
                </a:lnTo>
                <a:cubicBezTo>
                  <a:pt x="2011565" y="1431419"/>
                  <a:pt x="2042584" y="1336625"/>
                  <a:pt x="2042584" y="1234586"/>
                </a:cubicBezTo>
                <a:cubicBezTo>
                  <a:pt x="2042584" y="962483"/>
                  <a:pt x="1822001" y="741901"/>
                  <a:pt x="1549899" y="741901"/>
                </a:cubicBezTo>
                <a:cubicBezTo>
                  <a:pt x="1277797" y="741900"/>
                  <a:pt x="1057213" y="962483"/>
                  <a:pt x="1057213" y="1234586"/>
                </a:cubicBezTo>
                <a:cubicBezTo>
                  <a:pt x="1057213" y="1506690"/>
                  <a:pt x="1277797" y="1727273"/>
                  <a:pt x="1549899" y="1727272"/>
                </a:cubicBezTo>
                <a:cubicBezTo>
                  <a:pt x="1583912" y="1727273"/>
                  <a:pt x="1617120" y="1723826"/>
                  <a:pt x="1649192" y="1717263"/>
                </a:cubicBezTo>
                <a:lnTo>
                  <a:pt x="1699045" y="1701788"/>
                </a:lnTo>
                <a:lnTo>
                  <a:pt x="2841891" y="2844635"/>
                </a:lnTo>
                <a:lnTo>
                  <a:pt x="2843279" y="2843247"/>
                </a:lnTo>
                <a:lnTo>
                  <a:pt x="2843279" y="2846575"/>
                </a:lnTo>
                <a:lnTo>
                  <a:pt x="4142465" y="2846574"/>
                </a:lnTo>
                <a:lnTo>
                  <a:pt x="4158995" y="2899826"/>
                </a:lnTo>
                <a:cubicBezTo>
                  <a:pt x="4170677" y="2927444"/>
                  <a:pt x="4184317" y="2954033"/>
                  <a:pt x="4199741" y="2979417"/>
                </a:cubicBezTo>
                <a:lnTo>
                  <a:pt x="4232501" y="3025497"/>
                </a:lnTo>
                <a:lnTo>
                  <a:pt x="3959067" y="3298932"/>
                </a:lnTo>
                <a:lnTo>
                  <a:pt x="1507125" y="3298932"/>
                </a:lnTo>
                <a:lnTo>
                  <a:pt x="1331093" y="3122900"/>
                </a:lnTo>
                <a:lnTo>
                  <a:pt x="1364301" y="3095501"/>
                </a:lnTo>
                <a:cubicBezTo>
                  <a:pt x="1475702" y="2984099"/>
                  <a:pt x="1544605" y="2830200"/>
                  <a:pt x="1544605" y="2660208"/>
                </a:cubicBezTo>
                <a:cubicBezTo>
                  <a:pt x="1544605" y="2320222"/>
                  <a:pt x="1268993" y="2044610"/>
                  <a:pt x="929008" y="2044611"/>
                </a:cubicBezTo>
                <a:cubicBezTo>
                  <a:pt x="589023" y="2044610"/>
                  <a:pt x="313411" y="2320223"/>
                  <a:pt x="313411" y="2660208"/>
                </a:cubicBezTo>
                <a:cubicBezTo>
                  <a:pt x="313411" y="3000192"/>
                  <a:pt x="589023" y="3275804"/>
                  <a:pt x="929008" y="3275804"/>
                </a:cubicBezTo>
                <a:cubicBezTo>
                  <a:pt x="971506" y="3275805"/>
                  <a:pt x="1012998" y="3271498"/>
                  <a:pt x="1053072" y="3263298"/>
                </a:cubicBezTo>
                <a:lnTo>
                  <a:pt x="1068395" y="3258542"/>
                </a:lnTo>
                <a:lnTo>
                  <a:pt x="1391309" y="3581456"/>
                </a:lnTo>
                <a:lnTo>
                  <a:pt x="1393574" y="3579192"/>
                </a:lnTo>
                <a:lnTo>
                  <a:pt x="1393574" y="3580601"/>
                </a:lnTo>
                <a:lnTo>
                  <a:pt x="4073403" y="3580601"/>
                </a:lnTo>
                <a:lnTo>
                  <a:pt x="4074571" y="3581768"/>
                </a:lnTo>
                <a:lnTo>
                  <a:pt x="4075739" y="3580601"/>
                </a:lnTo>
                <a:lnTo>
                  <a:pt x="4075815" y="3580601"/>
                </a:lnTo>
                <a:lnTo>
                  <a:pt x="4075815" y="3580524"/>
                </a:lnTo>
                <a:lnTo>
                  <a:pt x="4447841" y="3208497"/>
                </a:lnTo>
                <a:lnTo>
                  <a:pt x="4459329" y="3215101"/>
                </a:lnTo>
                <a:cubicBezTo>
                  <a:pt x="4540067" y="3254003"/>
                  <a:pt x="4630595" y="3275805"/>
                  <a:pt x="4726217" y="3275805"/>
                </a:cubicBezTo>
                <a:cubicBezTo>
                  <a:pt x="5066201" y="3275805"/>
                  <a:pt x="5341813" y="3000193"/>
                  <a:pt x="5341813" y="2660208"/>
                </a:cubicBezTo>
                <a:cubicBezTo>
                  <a:pt x="5341813" y="2320222"/>
                  <a:pt x="5066201" y="2044610"/>
                  <a:pt x="4726217" y="2044610"/>
                </a:cubicBezTo>
                <a:cubicBezTo>
                  <a:pt x="4428729" y="2044610"/>
                  <a:pt x="4180527" y="2255626"/>
                  <a:pt x="4123125" y="2536143"/>
                </a:cubicBezTo>
                <a:lnTo>
                  <a:pt x="4120227" y="2564905"/>
                </a:lnTo>
                <a:lnTo>
                  <a:pt x="2960502" y="2564905"/>
                </a:lnTo>
                <a:lnTo>
                  <a:pt x="2719031" y="2323434"/>
                </a:lnTo>
                <a:lnTo>
                  <a:pt x="3086484" y="1955981"/>
                </a:lnTo>
                <a:lnTo>
                  <a:pt x="3116253" y="1980543"/>
                </a:lnTo>
                <a:cubicBezTo>
                  <a:pt x="3264841" y="2080926"/>
                  <a:pt x="3443967" y="2139542"/>
                  <a:pt x="3636781" y="2139542"/>
                </a:cubicBezTo>
                <a:cubicBezTo>
                  <a:pt x="4150953" y="2139542"/>
                  <a:pt x="4567773" y="1722723"/>
                  <a:pt x="4567773" y="1208550"/>
                </a:cubicBezTo>
                <a:cubicBezTo>
                  <a:pt x="4567773" y="694376"/>
                  <a:pt x="4150953" y="277558"/>
                  <a:pt x="3636781" y="277558"/>
                </a:cubicBezTo>
                <a:close/>
                <a:moveTo>
                  <a:pt x="3600341" y="0"/>
                </a:moveTo>
                <a:cubicBezTo>
                  <a:pt x="4333939" y="0"/>
                  <a:pt x="4928641" y="594702"/>
                  <a:pt x="4928641" y="1328300"/>
                </a:cubicBezTo>
                <a:cubicBezTo>
                  <a:pt x="4928641" y="1448620"/>
                  <a:pt x="4912645" y="1565200"/>
                  <a:pt x="4877265" y="1674582"/>
                </a:cubicBezTo>
                <a:cubicBezTo>
                  <a:pt x="5331069" y="1809291"/>
                  <a:pt x="5655223" y="2232619"/>
                  <a:pt x="5655223" y="2731648"/>
                </a:cubicBezTo>
                <a:cubicBezTo>
                  <a:pt x="5655223" y="3354440"/>
                  <a:pt x="5150345" y="3859319"/>
                  <a:pt x="4527553" y="3859319"/>
                </a:cubicBezTo>
                <a:lnTo>
                  <a:pt x="4527517" y="3859312"/>
                </a:lnTo>
                <a:lnTo>
                  <a:pt x="1127742" y="3859312"/>
                </a:lnTo>
                <a:cubicBezTo>
                  <a:pt x="1127721" y="3859326"/>
                  <a:pt x="1127693" y="3859326"/>
                  <a:pt x="1127672" y="3859326"/>
                </a:cubicBezTo>
                <a:cubicBezTo>
                  <a:pt x="504879" y="3859326"/>
                  <a:pt x="0" y="3354447"/>
                  <a:pt x="0" y="2731655"/>
                </a:cubicBezTo>
                <a:cubicBezTo>
                  <a:pt x="0" y="2233714"/>
                  <a:pt x="322751" y="1811143"/>
                  <a:pt x="774956" y="1675193"/>
                </a:cubicBezTo>
                <a:cubicBezTo>
                  <a:pt x="733949" y="1589622"/>
                  <a:pt x="718410" y="1494187"/>
                  <a:pt x="718410" y="1395118"/>
                </a:cubicBezTo>
                <a:cubicBezTo>
                  <a:pt x="718410" y="883062"/>
                  <a:pt x="1133509" y="467963"/>
                  <a:pt x="1645565" y="467963"/>
                </a:cubicBezTo>
                <a:cubicBezTo>
                  <a:pt x="1944568" y="467963"/>
                  <a:pt x="2210513" y="609498"/>
                  <a:pt x="2367945" y="838575"/>
                </a:cubicBezTo>
                <a:cubicBezTo>
                  <a:pt x="2560780" y="346899"/>
                  <a:pt x="3040051" y="0"/>
                  <a:pt x="36003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52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63" r:id="rId9"/>
    <p:sldLayoutId id="2147483660" r:id="rId10"/>
    <p:sldLayoutId id="2147483655" r:id="rId11"/>
    <p:sldLayoutId id="2147483662" r:id="rId12"/>
    <p:sldLayoutId id="2147483656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2350" y="140867"/>
            <a:ext cx="8497408" cy="5121059"/>
            <a:chOff x="3562350" y="594929"/>
            <a:chExt cx="8497408" cy="4851402"/>
          </a:xfrm>
        </p:grpSpPr>
        <p:sp>
          <p:nvSpPr>
            <p:cNvPr id="81" name="Resource Group Boundary"/>
            <p:cNvSpPr/>
            <p:nvPr/>
          </p:nvSpPr>
          <p:spPr>
            <a:xfrm>
              <a:off x="3562350" y="600667"/>
              <a:ext cx="8497408" cy="4845664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7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06333" y="594929"/>
              <a:ext cx="1202954" cy="524827"/>
              <a:chOff x="3706333" y="594929"/>
              <a:chExt cx="1202954" cy="524827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123494" y="594929"/>
                <a:ext cx="785793" cy="52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 err="1"/>
                  <a:t>eastus</a:t>
                </a:r>
                <a:br>
                  <a:rPr lang="en-US" b="1" i="1" kern="0" dirty="0"/>
                </a:br>
                <a:r>
                  <a:rPr lang="en-US" sz="1200" kern="0" dirty="0"/>
                  <a:t>Location</a:t>
                </a:r>
                <a:endParaRPr lang="en-US" sz="1200" b="1" kern="0" dirty="0"/>
              </a:p>
            </p:txBody>
          </p:sp>
          <p:sp>
            <p:nvSpPr>
              <p:cNvPr id="102" name="Server Racks Icon"/>
              <p:cNvSpPr>
                <a:spLocks noChangeAspect="1"/>
              </p:cNvSpPr>
              <p:nvPr/>
            </p:nvSpPr>
            <p:spPr>
              <a:xfrm>
                <a:off x="3706333" y="731702"/>
                <a:ext cx="368535" cy="340605"/>
              </a:xfrm>
              <a:custGeom>
                <a:avLst/>
                <a:gdLst>
                  <a:gd name="connsiteX0" fmla="*/ 89609 w 3607191"/>
                  <a:gd name="connsiteY0" fmla="*/ 2007056 h 3333809"/>
                  <a:gd name="connsiteX1" fmla="*/ 89610 w 3607191"/>
                  <a:gd name="connsiteY1" fmla="*/ 3056163 h 3333809"/>
                  <a:gd name="connsiteX2" fmla="*/ 1013913 w 3607191"/>
                  <a:gd name="connsiteY2" fmla="*/ 3235549 h 3333809"/>
                  <a:gd name="connsiteX3" fmla="*/ 1013913 w 3607191"/>
                  <a:gd name="connsiteY3" fmla="*/ 2052914 h 3333809"/>
                  <a:gd name="connsiteX4" fmla="*/ 2468199 w 3607191"/>
                  <a:gd name="connsiteY4" fmla="*/ 1829611 h 3333809"/>
                  <a:gd name="connsiteX5" fmla="*/ 2468199 w 3607191"/>
                  <a:gd name="connsiteY5" fmla="*/ 2476613 h 3333809"/>
                  <a:gd name="connsiteX6" fmla="*/ 2592556 w 3607191"/>
                  <a:gd name="connsiteY6" fmla="*/ 2500748 h 3333809"/>
                  <a:gd name="connsiteX7" fmla="*/ 2592556 w 3607191"/>
                  <a:gd name="connsiteY7" fmla="*/ 1835781 h 3333809"/>
                  <a:gd name="connsiteX8" fmla="*/ 2964776 w 3607191"/>
                  <a:gd name="connsiteY8" fmla="*/ 1748254 h 3333809"/>
                  <a:gd name="connsiteX9" fmla="*/ 2964776 w 3607191"/>
                  <a:gd name="connsiteY9" fmla="*/ 2243515 h 3333809"/>
                  <a:gd name="connsiteX10" fmla="*/ 3056595 w 3607191"/>
                  <a:gd name="connsiteY10" fmla="*/ 2261334 h 3333809"/>
                  <a:gd name="connsiteX11" fmla="*/ 3056595 w 3607191"/>
                  <a:gd name="connsiteY11" fmla="*/ 1752810 h 3333809"/>
                  <a:gd name="connsiteX12" fmla="*/ 89609 w 3607191"/>
                  <a:gd name="connsiteY12" fmla="*/ 1712818 h 3333809"/>
                  <a:gd name="connsiteX13" fmla="*/ 89609 w 3607191"/>
                  <a:gd name="connsiteY13" fmla="*/ 1925114 h 3333809"/>
                  <a:gd name="connsiteX14" fmla="*/ 1013914 w 3607191"/>
                  <a:gd name="connsiteY14" fmla="*/ 1970973 h 3333809"/>
                  <a:gd name="connsiteX15" fmla="*/ 1013914 w 3607191"/>
                  <a:gd name="connsiteY15" fmla="*/ 1728952 h 3333809"/>
                  <a:gd name="connsiteX16" fmla="*/ 3341245 w 3607191"/>
                  <a:gd name="connsiteY16" fmla="*/ 1691751 h 3333809"/>
                  <a:gd name="connsiteX17" fmla="*/ 3341245 w 3607191"/>
                  <a:gd name="connsiteY17" fmla="*/ 2079526 h 3333809"/>
                  <a:gd name="connsiteX18" fmla="*/ 3414466 w 3607191"/>
                  <a:gd name="connsiteY18" fmla="*/ 2096037 h 3333809"/>
                  <a:gd name="connsiteX19" fmla="*/ 3414466 w 3607191"/>
                  <a:gd name="connsiteY19" fmla="*/ 1695973 h 3333809"/>
                  <a:gd name="connsiteX20" fmla="*/ 2468199 w 3607191"/>
                  <a:gd name="connsiteY20" fmla="*/ 1651454 h 3333809"/>
                  <a:gd name="connsiteX21" fmla="*/ 2468199 w 3607191"/>
                  <a:gd name="connsiteY21" fmla="*/ 1783538 h 3333809"/>
                  <a:gd name="connsiteX22" fmla="*/ 2592557 w 3607191"/>
                  <a:gd name="connsiteY22" fmla="*/ 1789708 h 3333809"/>
                  <a:gd name="connsiteX23" fmla="*/ 2592557 w 3607191"/>
                  <a:gd name="connsiteY23" fmla="*/ 1653625 h 3333809"/>
                  <a:gd name="connsiteX24" fmla="*/ 2964776 w 3607191"/>
                  <a:gd name="connsiteY24" fmla="*/ 1611906 h 3333809"/>
                  <a:gd name="connsiteX25" fmla="*/ 2964776 w 3607191"/>
                  <a:gd name="connsiteY25" fmla="*/ 1713020 h 3333809"/>
                  <a:gd name="connsiteX26" fmla="*/ 3056595 w 3607191"/>
                  <a:gd name="connsiteY26" fmla="*/ 1717576 h 3333809"/>
                  <a:gd name="connsiteX27" fmla="*/ 3056595 w 3607191"/>
                  <a:gd name="connsiteY27" fmla="*/ 1613509 h 3333809"/>
                  <a:gd name="connsiteX28" fmla="*/ 3341245 w 3607191"/>
                  <a:gd name="connsiteY28" fmla="*/ 1584897 h 3333809"/>
                  <a:gd name="connsiteX29" fmla="*/ 3341245 w 3607191"/>
                  <a:gd name="connsiteY29" fmla="*/ 1664032 h 3333809"/>
                  <a:gd name="connsiteX30" fmla="*/ 3414467 w 3607191"/>
                  <a:gd name="connsiteY30" fmla="*/ 1668254 h 3333809"/>
                  <a:gd name="connsiteX31" fmla="*/ 3414467 w 3607191"/>
                  <a:gd name="connsiteY31" fmla="*/ 1586382 h 3333809"/>
                  <a:gd name="connsiteX32" fmla="*/ 3414466 w 3607191"/>
                  <a:gd name="connsiteY32" fmla="*/ 1475475 h 3333809"/>
                  <a:gd name="connsiteX33" fmla="*/ 3341245 w 3607191"/>
                  <a:gd name="connsiteY33" fmla="*/ 1476960 h 3333809"/>
                  <a:gd name="connsiteX34" fmla="*/ 3341245 w 3607191"/>
                  <a:gd name="connsiteY34" fmla="*/ 1557207 h 3333809"/>
                  <a:gd name="connsiteX35" fmla="*/ 3414466 w 3607191"/>
                  <a:gd name="connsiteY35" fmla="*/ 1558692 h 3333809"/>
                  <a:gd name="connsiteX36" fmla="*/ 3056595 w 3607191"/>
                  <a:gd name="connsiteY36" fmla="*/ 1472535 h 3333809"/>
                  <a:gd name="connsiteX37" fmla="*/ 2964776 w 3607191"/>
                  <a:gd name="connsiteY37" fmla="*/ 1474138 h 3333809"/>
                  <a:gd name="connsiteX38" fmla="*/ 2964776 w 3607191"/>
                  <a:gd name="connsiteY38" fmla="*/ 1576710 h 3333809"/>
                  <a:gd name="connsiteX39" fmla="*/ 3056595 w 3607191"/>
                  <a:gd name="connsiteY39" fmla="*/ 1578312 h 3333809"/>
                  <a:gd name="connsiteX40" fmla="*/ 2592556 w 3607191"/>
                  <a:gd name="connsiteY40" fmla="*/ 1469282 h 3333809"/>
                  <a:gd name="connsiteX41" fmla="*/ 2468199 w 3607191"/>
                  <a:gd name="connsiteY41" fmla="*/ 1471453 h 3333809"/>
                  <a:gd name="connsiteX42" fmla="*/ 2468199 w 3607191"/>
                  <a:gd name="connsiteY42" fmla="*/ 1605430 h 3333809"/>
                  <a:gd name="connsiteX43" fmla="*/ 2592556 w 3607191"/>
                  <a:gd name="connsiteY43" fmla="*/ 1607601 h 3333809"/>
                  <a:gd name="connsiteX44" fmla="*/ 1013913 w 3607191"/>
                  <a:gd name="connsiteY44" fmla="*/ 1401101 h 3333809"/>
                  <a:gd name="connsiteX45" fmla="*/ 89609 w 3607191"/>
                  <a:gd name="connsiteY45" fmla="*/ 1417234 h 3333809"/>
                  <a:gd name="connsiteX46" fmla="*/ 89609 w 3607191"/>
                  <a:gd name="connsiteY46" fmla="*/ 1630964 h 3333809"/>
                  <a:gd name="connsiteX47" fmla="*/ 1013913 w 3607191"/>
                  <a:gd name="connsiteY47" fmla="*/ 1647098 h 3333809"/>
                  <a:gd name="connsiteX48" fmla="*/ 3414467 w 3607191"/>
                  <a:gd name="connsiteY48" fmla="*/ 1364788 h 3333809"/>
                  <a:gd name="connsiteX49" fmla="*/ 3341245 w 3607191"/>
                  <a:gd name="connsiteY49" fmla="*/ 1369917 h 3333809"/>
                  <a:gd name="connsiteX50" fmla="*/ 3341245 w 3607191"/>
                  <a:gd name="connsiteY50" fmla="*/ 1449271 h 3333809"/>
                  <a:gd name="connsiteX51" fmla="*/ 3414467 w 3607191"/>
                  <a:gd name="connsiteY51" fmla="*/ 1447786 h 3333809"/>
                  <a:gd name="connsiteX52" fmla="*/ 3056595 w 3607191"/>
                  <a:gd name="connsiteY52" fmla="*/ 1331840 h 3333809"/>
                  <a:gd name="connsiteX53" fmla="*/ 2964776 w 3607191"/>
                  <a:gd name="connsiteY53" fmla="*/ 1337375 h 3333809"/>
                  <a:gd name="connsiteX54" fmla="*/ 2964776 w 3607191"/>
                  <a:gd name="connsiteY54" fmla="*/ 1438941 h 3333809"/>
                  <a:gd name="connsiteX55" fmla="*/ 3056595 w 3607191"/>
                  <a:gd name="connsiteY55" fmla="*/ 1437338 h 3333809"/>
                  <a:gd name="connsiteX56" fmla="*/ 2592557 w 3607191"/>
                  <a:gd name="connsiteY56" fmla="*/ 1285304 h 3333809"/>
                  <a:gd name="connsiteX57" fmla="*/ 2468199 w 3607191"/>
                  <a:gd name="connsiteY57" fmla="*/ 1292801 h 3333809"/>
                  <a:gd name="connsiteX58" fmla="*/ 2468199 w 3607191"/>
                  <a:gd name="connsiteY58" fmla="*/ 1425428 h 3333809"/>
                  <a:gd name="connsiteX59" fmla="*/ 2592557 w 3607191"/>
                  <a:gd name="connsiteY59" fmla="*/ 1423258 h 3333809"/>
                  <a:gd name="connsiteX60" fmla="*/ 3414467 w 3607191"/>
                  <a:gd name="connsiteY60" fmla="*/ 1254597 h 3333809"/>
                  <a:gd name="connsiteX61" fmla="*/ 3341245 w 3607191"/>
                  <a:gd name="connsiteY61" fmla="*/ 1262566 h 3333809"/>
                  <a:gd name="connsiteX62" fmla="*/ 3341245 w 3607191"/>
                  <a:gd name="connsiteY62" fmla="*/ 1342182 h 3333809"/>
                  <a:gd name="connsiteX63" fmla="*/ 3414466 w 3607191"/>
                  <a:gd name="connsiteY63" fmla="*/ 1337053 h 3333809"/>
                  <a:gd name="connsiteX64" fmla="*/ 3056595 w 3607191"/>
                  <a:gd name="connsiteY64" fmla="*/ 1191775 h 3333809"/>
                  <a:gd name="connsiteX65" fmla="*/ 2964776 w 3607191"/>
                  <a:gd name="connsiteY65" fmla="*/ 1200376 h 3333809"/>
                  <a:gd name="connsiteX66" fmla="*/ 2964776 w 3607191"/>
                  <a:gd name="connsiteY66" fmla="*/ 1302121 h 3333809"/>
                  <a:gd name="connsiteX67" fmla="*/ 3056595 w 3607191"/>
                  <a:gd name="connsiteY67" fmla="*/ 1296585 h 3333809"/>
                  <a:gd name="connsiteX68" fmla="*/ 3414467 w 3607191"/>
                  <a:gd name="connsiteY68" fmla="*/ 1144789 h 3333809"/>
                  <a:gd name="connsiteX69" fmla="*/ 3341245 w 3607191"/>
                  <a:gd name="connsiteY69" fmla="*/ 1155989 h 3333809"/>
                  <a:gd name="connsiteX70" fmla="*/ 3341245 w 3607191"/>
                  <a:gd name="connsiteY70" fmla="*/ 1234759 h 3333809"/>
                  <a:gd name="connsiteX71" fmla="*/ 3414466 w 3607191"/>
                  <a:gd name="connsiteY71" fmla="*/ 1226790 h 3333809"/>
                  <a:gd name="connsiteX72" fmla="*/ 2592557 w 3607191"/>
                  <a:gd name="connsiteY72" fmla="*/ 1102150 h 3333809"/>
                  <a:gd name="connsiteX73" fmla="*/ 2468199 w 3607191"/>
                  <a:gd name="connsiteY73" fmla="*/ 1113798 h 3333809"/>
                  <a:gd name="connsiteX74" fmla="*/ 2468199 w 3607191"/>
                  <a:gd name="connsiteY74" fmla="*/ 1246700 h 3333809"/>
                  <a:gd name="connsiteX75" fmla="*/ 2592556 w 3607191"/>
                  <a:gd name="connsiteY75" fmla="*/ 1239203 h 3333809"/>
                  <a:gd name="connsiteX76" fmla="*/ 1013914 w 3607191"/>
                  <a:gd name="connsiteY76" fmla="*/ 1073898 h 3333809"/>
                  <a:gd name="connsiteX77" fmla="*/ 89609 w 3607191"/>
                  <a:gd name="connsiteY77" fmla="*/ 1129619 h 3333809"/>
                  <a:gd name="connsiteX78" fmla="*/ 89609 w 3607191"/>
                  <a:gd name="connsiteY78" fmla="*/ 1335381 h 3333809"/>
                  <a:gd name="connsiteX79" fmla="*/ 1013914 w 3607191"/>
                  <a:gd name="connsiteY79" fmla="*/ 1319247 h 3333809"/>
                  <a:gd name="connsiteX80" fmla="*/ 3056595 w 3607191"/>
                  <a:gd name="connsiteY80" fmla="*/ 1052198 h 3333809"/>
                  <a:gd name="connsiteX81" fmla="*/ 2964776 w 3607191"/>
                  <a:gd name="connsiteY81" fmla="*/ 1064285 h 3333809"/>
                  <a:gd name="connsiteX82" fmla="*/ 2964776 w 3607191"/>
                  <a:gd name="connsiteY82" fmla="*/ 1165031 h 3333809"/>
                  <a:gd name="connsiteX83" fmla="*/ 3056595 w 3607191"/>
                  <a:gd name="connsiteY83" fmla="*/ 1156430 h 3333809"/>
                  <a:gd name="connsiteX84" fmla="*/ 3414466 w 3607191"/>
                  <a:gd name="connsiteY84" fmla="*/ 1035339 h 3333809"/>
                  <a:gd name="connsiteX85" fmla="*/ 3341245 w 3607191"/>
                  <a:gd name="connsiteY85" fmla="*/ 1048905 h 3333809"/>
                  <a:gd name="connsiteX86" fmla="*/ 3341245 w 3607191"/>
                  <a:gd name="connsiteY86" fmla="*/ 1128065 h 3333809"/>
                  <a:gd name="connsiteX87" fmla="*/ 3414466 w 3607191"/>
                  <a:gd name="connsiteY87" fmla="*/ 1116865 h 3333809"/>
                  <a:gd name="connsiteX88" fmla="*/ 2592557 w 3607191"/>
                  <a:gd name="connsiteY88" fmla="*/ 919632 h 3333809"/>
                  <a:gd name="connsiteX89" fmla="*/ 2468199 w 3607191"/>
                  <a:gd name="connsiteY89" fmla="*/ 936003 h 3333809"/>
                  <a:gd name="connsiteX90" fmla="*/ 2468199 w 3607191"/>
                  <a:gd name="connsiteY90" fmla="*/ 1067579 h 3333809"/>
                  <a:gd name="connsiteX91" fmla="*/ 2592556 w 3607191"/>
                  <a:gd name="connsiteY91" fmla="*/ 1055930 h 3333809"/>
                  <a:gd name="connsiteX92" fmla="*/ 3056595 w 3607191"/>
                  <a:gd name="connsiteY92" fmla="*/ 913076 h 3333809"/>
                  <a:gd name="connsiteX93" fmla="*/ 2964776 w 3607191"/>
                  <a:gd name="connsiteY93" fmla="*/ 927716 h 3333809"/>
                  <a:gd name="connsiteX94" fmla="*/ 2964776 w 3607191"/>
                  <a:gd name="connsiteY94" fmla="*/ 1028791 h 3333809"/>
                  <a:gd name="connsiteX95" fmla="*/ 3056595 w 3607191"/>
                  <a:gd name="connsiteY95" fmla="*/ 1016704 h 3333809"/>
                  <a:gd name="connsiteX96" fmla="*/ 1013914 w 3607191"/>
                  <a:gd name="connsiteY96" fmla="*/ 748160 h 3333809"/>
                  <a:gd name="connsiteX97" fmla="*/ 89609 w 3607191"/>
                  <a:gd name="connsiteY97" fmla="*/ 834737 h 3333809"/>
                  <a:gd name="connsiteX98" fmla="*/ 89610 w 3607191"/>
                  <a:gd name="connsiteY98" fmla="*/ 1047630 h 3333809"/>
                  <a:gd name="connsiteX99" fmla="*/ 1013913 w 3607191"/>
                  <a:gd name="connsiteY99" fmla="*/ 991908 h 3333809"/>
                  <a:gd name="connsiteX100" fmla="*/ 2592556 w 3607191"/>
                  <a:gd name="connsiteY100" fmla="*/ 737711 h 3333809"/>
                  <a:gd name="connsiteX101" fmla="*/ 2468199 w 3607191"/>
                  <a:gd name="connsiteY101" fmla="*/ 757540 h 3333809"/>
                  <a:gd name="connsiteX102" fmla="*/ 2468199 w 3607191"/>
                  <a:gd name="connsiteY102" fmla="*/ 889589 h 3333809"/>
                  <a:gd name="connsiteX103" fmla="*/ 2592556 w 3607191"/>
                  <a:gd name="connsiteY103" fmla="*/ 873218 h 3333809"/>
                  <a:gd name="connsiteX104" fmla="*/ 1013914 w 3607191"/>
                  <a:gd name="connsiteY104" fmla="*/ 423555 h 3333809"/>
                  <a:gd name="connsiteX105" fmla="*/ 89609 w 3607191"/>
                  <a:gd name="connsiteY105" fmla="*/ 545235 h 3333809"/>
                  <a:gd name="connsiteX106" fmla="*/ 89609 w 3607191"/>
                  <a:gd name="connsiteY106" fmla="*/ 752539 h 3333809"/>
                  <a:gd name="connsiteX107" fmla="*/ 1013913 w 3607191"/>
                  <a:gd name="connsiteY107" fmla="*/ 665960 h 3333809"/>
                  <a:gd name="connsiteX108" fmla="*/ 2070590 w 3607191"/>
                  <a:gd name="connsiteY108" fmla="*/ 418758 h 3333809"/>
                  <a:gd name="connsiteX109" fmla="*/ 2468199 w 3607191"/>
                  <a:gd name="connsiteY109" fmla="*/ 590301 h 3333809"/>
                  <a:gd name="connsiteX110" fmla="*/ 2468199 w 3607191"/>
                  <a:gd name="connsiteY110" fmla="*/ 711137 h 3333809"/>
                  <a:gd name="connsiteX111" fmla="*/ 2654218 w 3607191"/>
                  <a:gd name="connsiteY111" fmla="*/ 681477 h 3333809"/>
                  <a:gd name="connsiteX112" fmla="*/ 2964776 w 3607191"/>
                  <a:gd name="connsiteY112" fmla="*/ 815463 h 3333809"/>
                  <a:gd name="connsiteX113" fmla="*/ 2964776 w 3607191"/>
                  <a:gd name="connsiteY113" fmla="*/ 892231 h 3333809"/>
                  <a:gd name="connsiteX114" fmla="*/ 3103750 w 3607191"/>
                  <a:gd name="connsiteY114" fmla="*/ 870072 h 3333809"/>
                  <a:gd name="connsiteX115" fmla="*/ 3341245 w 3607191"/>
                  <a:gd name="connsiteY115" fmla="*/ 972536 h 3333809"/>
                  <a:gd name="connsiteX116" fmla="*/ 3341245 w 3607191"/>
                  <a:gd name="connsiteY116" fmla="*/ 1020988 h 3333809"/>
                  <a:gd name="connsiteX117" fmla="*/ 3446394 w 3607191"/>
                  <a:gd name="connsiteY117" fmla="*/ 1001507 h 3333809"/>
                  <a:gd name="connsiteX118" fmla="*/ 3607191 w 3607191"/>
                  <a:gd name="connsiteY118" fmla="*/ 1082118 h 3333809"/>
                  <a:gd name="connsiteX119" fmla="*/ 3607191 w 3607191"/>
                  <a:gd name="connsiteY119" fmla="*/ 2031167 h 3333809"/>
                  <a:gd name="connsiteX120" fmla="*/ 3438317 w 3607191"/>
                  <a:gd name="connsiteY120" fmla="*/ 2129277 h 3333809"/>
                  <a:gd name="connsiteX121" fmla="*/ 3341245 w 3607191"/>
                  <a:gd name="connsiteY121" fmla="*/ 2107387 h 3333809"/>
                  <a:gd name="connsiteX122" fmla="*/ 3341245 w 3607191"/>
                  <a:gd name="connsiteY122" fmla="*/ 2178877 h 3333809"/>
                  <a:gd name="connsiteX123" fmla="*/ 3091822 w 3607191"/>
                  <a:gd name="connsiteY123" fmla="*/ 2303585 h 3333809"/>
                  <a:gd name="connsiteX124" fmla="*/ 2964776 w 3607191"/>
                  <a:gd name="connsiteY124" fmla="*/ 2278929 h 3333809"/>
                  <a:gd name="connsiteX125" fmla="*/ 2964776 w 3607191"/>
                  <a:gd name="connsiteY125" fmla="*/ 2392923 h 3333809"/>
                  <a:gd name="connsiteX126" fmla="*/ 2638621 w 3607191"/>
                  <a:gd name="connsiteY126" fmla="*/ 2555997 h 3333809"/>
                  <a:gd name="connsiteX127" fmla="*/ 2468199 w 3607191"/>
                  <a:gd name="connsiteY127" fmla="*/ 2522923 h 3333809"/>
                  <a:gd name="connsiteX128" fmla="*/ 2468199 w 3607191"/>
                  <a:gd name="connsiteY128" fmla="*/ 2609932 h 3333809"/>
                  <a:gd name="connsiteX129" fmla="*/ 2050621 w 3607191"/>
                  <a:gd name="connsiteY129" fmla="*/ 2818716 h 3333809"/>
                  <a:gd name="connsiteX130" fmla="*/ 1679331 w 3607191"/>
                  <a:gd name="connsiteY130" fmla="*/ 2746658 h 3333809"/>
                  <a:gd name="connsiteX131" fmla="*/ 1679331 w 3607191"/>
                  <a:gd name="connsiteY131" fmla="*/ 2687368 h 3333809"/>
                  <a:gd name="connsiteX132" fmla="*/ 1991644 w 3607191"/>
                  <a:gd name="connsiteY132" fmla="*/ 2747980 h 3333809"/>
                  <a:gd name="connsiteX133" fmla="*/ 1991644 w 3607191"/>
                  <a:gd name="connsiteY133" fmla="*/ 1896620 h 3333809"/>
                  <a:gd name="connsiteX134" fmla="*/ 1679331 w 3607191"/>
                  <a:gd name="connsiteY134" fmla="*/ 1881125 h 3333809"/>
                  <a:gd name="connsiteX135" fmla="*/ 1679331 w 3607191"/>
                  <a:gd name="connsiteY135" fmla="*/ 1822136 h 3333809"/>
                  <a:gd name="connsiteX136" fmla="*/ 1991645 w 3607191"/>
                  <a:gd name="connsiteY136" fmla="*/ 1837632 h 3333809"/>
                  <a:gd name="connsiteX137" fmla="*/ 1991645 w 3607191"/>
                  <a:gd name="connsiteY137" fmla="*/ 1663404 h 3333809"/>
                  <a:gd name="connsiteX138" fmla="*/ 1679331 w 3607191"/>
                  <a:gd name="connsiteY138" fmla="*/ 1657953 h 3333809"/>
                  <a:gd name="connsiteX139" fmla="*/ 1679331 w 3607191"/>
                  <a:gd name="connsiteY139" fmla="*/ 1599028 h 3333809"/>
                  <a:gd name="connsiteX140" fmla="*/ 1991644 w 3607191"/>
                  <a:gd name="connsiteY140" fmla="*/ 1604479 h 3333809"/>
                  <a:gd name="connsiteX141" fmla="*/ 1991644 w 3607191"/>
                  <a:gd name="connsiteY141" fmla="*/ 1427389 h 3333809"/>
                  <a:gd name="connsiteX142" fmla="*/ 1679331 w 3607191"/>
                  <a:gd name="connsiteY142" fmla="*/ 1432840 h 3333809"/>
                  <a:gd name="connsiteX143" fmla="*/ 1679331 w 3607191"/>
                  <a:gd name="connsiteY143" fmla="*/ 1373915 h 3333809"/>
                  <a:gd name="connsiteX144" fmla="*/ 1991645 w 3607191"/>
                  <a:gd name="connsiteY144" fmla="*/ 1368464 h 3333809"/>
                  <a:gd name="connsiteX145" fmla="*/ 1991645 w 3607191"/>
                  <a:gd name="connsiteY145" fmla="*/ 1191841 h 3333809"/>
                  <a:gd name="connsiteX146" fmla="*/ 1679331 w 3607191"/>
                  <a:gd name="connsiteY146" fmla="*/ 1210668 h 3333809"/>
                  <a:gd name="connsiteX147" fmla="*/ 1679331 w 3607191"/>
                  <a:gd name="connsiteY147" fmla="*/ 1151646 h 3333809"/>
                  <a:gd name="connsiteX148" fmla="*/ 1991644 w 3607191"/>
                  <a:gd name="connsiteY148" fmla="*/ 1132818 h 3333809"/>
                  <a:gd name="connsiteX149" fmla="*/ 1991645 w 3607191"/>
                  <a:gd name="connsiteY149" fmla="*/ 957347 h 3333809"/>
                  <a:gd name="connsiteX150" fmla="*/ 1679331 w 3607191"/>
                  <a:gd name="connsiteY150" fmla="*/ 986600 h 3333809"/>
                  <a:gd name="connsiteX151" fmla="*/ 1679331 w 3607191"/>
                  <a:gd name="connsiteY151" fmla="*/ 927426 h 3333809"/>
                  <a:gd name="connsiteX152" fmla="*/ 1991644 w 3607191"/>
                  <a:gd name="connsiteY152" fmla="*/ 898172 h 3333809"/>
                  <a:gd name="connsiteX153" fmla="*/ 1991645 w 3607191"/>
                  <a:gd name="connsiteY153" fmla="*/ 723669 h 3333809"/>
                  <a:gd name="connsiteX154" fmla="*/ 1679331 w 3607191"/>
                  <a:gd name="connsiteY154" fmla="*/ 764784 h 3333809"/>
                  <a:gd name="connsiteX155" fmla="*/ 1679331 w 3607191"/>
                  <a:gd name="connsiteY155" fmla="*/ 705359 h 3333809"/>
                  <a:gd name="connsiteX156" fmla="*/ 1991644 w 3607191"/>
                  <a:gd name="connsiteY156" fmla="*/ 664246 h 3333809"/>
                  <a:gd name="connsiteX157" fmla="*/ 1991644 w 3607191"/>
                  <a:gd name="connsiteY157" fmla="*/ 490755 h 3333809"/>
                  <a:gd name="connsiteX158" fmla="*/ 1679331 w 3607191"/>
                  <a:gd name="connsiteY158" fmla="*/ 540552 h 3333809"/>
                  <a:gd name="connsiteX159" fmla="*/ 1679331 w 3607191"/>
                  <a:gd name="connsiteY159" fmla="*/ 481143 h 3333809"/>
                  <a:gd name="connsiteX160" fmla="*/ 1013913 w 3607191"/>
                  <a:gd name="connsiteY160" fmla="*/ 100012 h 3333809"/>
                  <a:gd name="connsiteX161" fmla="*/ 89609 w 3607191"/>
                  <a:gd name="connsiteY161" fmla="*/ 247389 h 3333809"/>
                  <a:gd name="connsiteX162" fmla="*/ 89609 w 3607191"/>
                  <a:gd name="connsiteY162" fmla="*/ 462687 h 3333809"/>
                  <a:gd name="connsiteX163" fmla="*/ 1013913 w 3607191"/>
                  <a:gd name="connsiteY163" fmla="*/ 341009 h 3333809"/>
                  <a:gd name="connsiteX164" fmla="*/ 1123579 w 3607191"/>
                  <a:gd name="connsiteY164" fmla="*/ 0 h 3333809"/>
                  <a:gd name="connsiteX165" fmla="*/ 1675901 w 3607191"/>
                  <a:gd name="connsiteY165" fmla="*/ 238293 h 3333809"/>
                  <a:gd name="connsiteX166" fmla="*/ 1675901 w 3607191"/>
                  <a:gd name="connsiteY166" fmla="*/ 3043784 h 3333809"/>
                  <a:gd name="connsiteX167" fmla="*/ 1095839 w 3607191"/>
                  <a:gd name="connsiteY167" fmla="*/ 3333809 h 3333809"/>
                  <a:gd name="connsiteX168" fmla="*/ 0 w 3607191"/>
                  <a:gd name="connsiteY168" fmla="*/ 3121133 h 3333809"/>
                  <a:gd name="connsiteX169" fmla="*/ 0 w 3607191"/>
                  <a:gd name="connsiteY169" fmla="*/ 179150 h 333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3607191" h="3333809">
                    <a:moveTo>
                      <a:pt x="89609" y="2007056"/>
                    </a:moveTo>
                    <a:lnTo>
                      <a:pt x="89610" y="3056163"/>
                    </a:lnTo>
                    <a:lnTo>
                      <a:pt x="1013913" y="3235549"/>
                    </a:lnTo>
                    <a:lnTo>
                      <a:pt x="1013913" y="2052914"/>
                    </a:lnTo>
                    <a:close/>
                    <a:moveTo>
                      <a:pt x="2468199" y="1829611"/>
                    </a:moveTo>
                    <a:lnTo>
                      <a:pt x="2468199" y="2476613"/>
                    </a:lnTo>
                    <a:lnTo>
                      <a:pt x="2592556" y="2500748"/>
                    </a:lnTo>
                    <a:lnTo>
                      <a:pt x="2592556" y="1835781"/>
                    </a:lnTo>
                    <a:close/>
                    <a:moveTo>
                      <a:pt x="2964776" y="1748254"/>
                    </a:moveTo>
                    <a:lnTo>
                      <a:pt x="2964776" y="2243515"/>
                    </a:lnTo>
                    <a:lnTo>
                      <a:pt x="3056595" y="2261334"/>
                    </a:lnTo>
                    <a:lnTo>
                      <a:pt x="3056595" y="1752810"/>
                    </a:lnTo>
                    <a:close/>
                    <a:moveTo>
                      <a:pt x="89609" y="1712818"/>
                    </a:moveTo>
                    <a:lnTo>
                      <a:pt x="89609" y="1925114"/>
                    </a:lnTo>
                    <a:lnTo>
                      <a:pt x="1013914" y="1970973"/>
                    </a:lnTo>
                    <a:lnTo>
                      <a:pt x="1013914" y="1728952"/>
                    </a:lnTo>
                    <a:close/>
                    <a:moveTo>
                      <a:pt x="3341245" y="1691751"/>
                    </a:moveTo>
                    <a:lnTo>
                      <a:pt x="3341245" y="2079526"/>
                    </a:lnTo>
                    <a:lnTo>
                      <a:pt x="3414466" y="2096037"/>
                    </a:lnTo>
                    <a:lnTo>
                      <a:pt x="3414466" y="1695973"/>
                    </a:lnTo>
                    <a:close/>
                    <a:moveTo>
                      <a:pt x="2468199" y="1651454"/>
                    </a:moveTo>
                    <a:lnTo>
                      <a:pt x="2468199" y="1783538"/>
                    </a:lnTo>
                    <a:lnTo>
                      <a:pt x="2592557" y="1789708"/>
                    </a:lnTo>
                    <a:lnTo>
                      <a:pt x="2592557" y="1653625"/>
                    </a:lnTo>
                    <a:close/>
                    <a:moveTo>
                      <a:pt x="2964776" y="1611906"/>
                    </a:moveTo>
                    <a:lnTo>
                      <a:pt x="2964776" y="1713020"/>
                    </a:lnTo>
                    <a:lnTo>
                      <a:pt x="3056595" y="1717576"/>
                    </a:lnTo>
                    <a:lnTo>
                      <a:pt x="3056595" y="1613509"/>
                    </a:lnTo>
                    <a:close/>
                    <a:moveTo>
                      <a:pt x="3341245" y="1584897"/>
                    </a:moveTo>
                    <a:lnTo>
                      <a:pt x="3341245" y="1664032"/>
                    </a:lnTo>
                    <a:lnTo>
                      <a:pt x="3414467" y="1668254"/>
                    </a:lnTo>
                    <a:lnTo>
                      <a:pt x="3414467" y="1586382"/>
                    </a:lnTo>
                    <a:close/>
                    <a:moveTo>
                      <a:pt x="3414466" y="1475475"/>
                    </a:moveTo>
                    <a:lnTo>
                      <a:pt x="3341245" y="1476960"/>
                    </a:lnTo>
                    <a:lnTo>
                      <a:pt x="3341245" y="1557207"/>
                    </a:lnTo>
                    <a:lnTo>
                      <a:pt x="3414466" y="1558692"/>
                    </a:lnTo>
                    <a:close/>
                    <a:moveTo>
                      <a:pt x="3056595" y="1472535"/>
                    </a:moveTo>
                    <a:lnTo>
                      <a:pt x="2964776" y="1474138"/>
                    </a:lnTo>
                    <a:lnTo>
                      <a:pt x="2964776" y="1576710"/>
                    </a:lnTo>
                    <a:lnTo>
                      <a:pt x="3056595" y="1578312"/>
                    </a:lnTo>
                    <a:close/>
                    <a:moveTo>
                      <a:pt x="2592556" y="1469282"/>
                    </a:moveTo>
                    <a:lnTo>
                      <a:pt x="2468199" y="1471453"/>
                    </a:lnTo>
                    <a:lnTo>
                      <a:pt x="2468199" y="1605430"/>
                    </a:lnTo>
                    <a:lnTo>
                      <a:pt x="2592556" y="1607601"/>
                    </a:lnTo>
                    <a:close/>
                    <a:moveTo>
                      <a:pt x="1013913" y="1401101"/>
                    </a:moveTo>
                    <a:lnTo>
                      <a:pt x="89609" y="1417234"/>
                    </a:lnTo>
                    <a:lnTo>
                      <a:pt x="89609" y="1630964"/>
                    </a:lnTo>
                    <a:lnTo>
                      <a:pt x="1013913" y="1647098"/>
                    </a:lnTo>
                    <a:close/>
                    <a:moveTo>
                      <a:pt x="3414467" y="1364788"/>
                    </a:moveTo>
                    <a:lnTo>
                      <a:pt x="3341245" y="1369917"/>
                    </a:lnTo>
                    <a:lnTo>
                      <a:pt x="3341245" y="1449271"/>
                    </a:lnTo>
                    <a:lnTo>
                      <a:pt x="3414467" y="1447786"/>
                    </a:lnTo>
                    <a:close/>
                    <a:moveTo>
                      <a:pt x="3056595" y="1331840"/>
                    </a:moveTo>
                    <a:lnTo>
                      <a:pt x="2964776" y="1337375"/>
                    </a:lnTo>
                    <a:lnTo>
                      <a:pt x="2964776" y="1438941"/>
                    </a:lnTo>
                    <a:lnTo>
                      <a:pt x="3056595" y="1437338"/>
                    </a:lnTo>
                    <a:close/>
                    <a:moveTo>
                      <a:pt x="2592557" y="1285304"/>
                    </a:moveTo>
                    <a:lnTo>
                      <a:pt x="2468199" y="1292801"/>
                    </a:lnTo>
                    <a:lnTo>
                      <a:pt x="2468199" y="1425428"/>
                    </a:lnTo>
                    <a:lnTo>
                      <a:pt x="2592557" y="1423258"/>
                    </a:lnTo>
                    <a:close/>
                    <a:moveTo>
                      <a:pt x="3414467" y="1254597"/>
                    </a:moveTo>
                    <a:lnTo>
                      <a:pt x="3341245" y="1262566"/>
                    </a:lnTo>
                    <a:lnTo>
                      <a:pt x="3341245" y="1342182"/>
                    </a:lnTo>
                    <a:lnTo>
                      <a:pt x="3414466" y="1337053"/>
                    </a:lnTo>
                    <a:close/>
                    <a:moveTo>
                      <a:pt x="3056595" y="1191775"/>
                    </a:moveTo>
                    <a:lnTo>
                      <a:pt x="2964776" y="1200376"/>
                    </a:lnTo>
                    <a:lnTo>
                      <a:pt x="2964776" y="1302121"/>
                    </a:lnTo>
                    <a:lnTo>
                      <a:pt x="3056595" y="1296585"/>
                    </a:lnTo>
                    <a:close/>
                    <a:moveTo>
                      <a:pt x="3414467" y="1144789"/>
                    </a:moveTo>
                    <a:lnTo>
                      <a:pt x="3341245" y="1155989"/>
                    </a:lnTo>
                    <a:lnTo>
                      <a:pt x="3341245" y="1234759"/>
                    </a:lnTo>
                    <a:lnTo>
                      <a:pt x="3414466" y="1226790"/>
                    </a:lnTo>
                    <a:close/>
                    <a:moveTo>
                      <a:pt x="2592557" y="1102150"/>
                    </a:moveTo>
                    <a:lnTo>
                      <a:pt x="2468199" y="1113798"/>
                    </a:lnTo>
                    <a:lnTo>
                      <a:pt x="2468199" y="1246700"/>
                    </a:lnTo>
                    <a:lnTo>
                      <a:pt x="2592556" y="1239203"/>
                    </a:lnTo>
                    <a:close/>
                    <a:moveTo>
                      <a:pt x="1013914" y="1073898"/>
                    </a:moveTo>
                    <a:lnTo>
                      <a:pt x="89609" y="1129619"/>
                    </a:lnTo>
                    <a:lnTo>
                      <a:pt x="89609" y="1335381"/>
                    </a:lnTo>
                    <a:lnTo>
                      <a:pt x="1013914" y="1319247"/>
                    </a:lnTo>
                    <a:close/>
                    <a:moveTo>
                      <a:pt x="3056595" y="1052198"/>
                    </a:moveTo>
                    <a:lnTo>
                      <a:pt x="2964776" y="1064285"/>
                    </a:lnTo>
                    <a:lnTo>
                      <a:pt x="2964776" y="1165031"/>
                    </a:lnTo>
                    <a:lnTo>
                      <a:pt x="3056595" y="1156430"/>
                    </a:lnTo>
                    <a:close/>
                    <a:moveTo>
                      <a:pt x="3414466" y="1035339"/>
                    </a:moveTo>
                    <a:lnTo>
                      <a:pt x="3341245" y="1048905"/>
                    </a:lnTo>
                    <a:lnTo>
                      <a:pt x="3341245" y="1128065"/>
                    </a:lnTo>
                    <a:lnTo>
                      <a:pt x="3414466" y="1116865"/>
                    </a:lnTo>
                    <a:close/>
                    <a:moveTo>
                      <a:pt x="2592557" y="919632"/>
                    </a:moveTo>
                    <a:lnTo>
                      <a:pt x="2468199" y="936003"/>
                    </a:lnTo>
                    <a:lnTo>
                      <a:pt x="2468199" y="1067579"/>
                    </a:lnTo>
                    <a:lnTo>
                      <a:pt x="2592556" y="1055930"/>
                    </a:lnTo>
                    <a:close/>
                    <a:moveTo>
                      <a:pt x="3056595" y="913076"/>
                    </a:moveTo>
                    <a:lnTo>
                      <a:pt x="2964776" y="927716"/>
                    </a:lnTo>
                    <a:lnTo>
                      <a:pt x="2964776" y="1028791"/>
                    </a:lnTo>
                    <a:lnTo>
                      <a:pt x="3056595" y="1016704"/>
                    </a:lnTo>
                    <a:close/>
                    <a:moveTo>
                      <a:pt x="1013914" y="748160"/>
                    </a:moveTo>
                    <a:lnTo>
                      <a:pt x="89609" y="834737"/>
                    </a:lnTo>
                    <a:lnTo>
                      <a:pt x="89610" y="1047630"/>
                    </a:lnTo>
                    <a:lnTo>
                      <a:pt x="1013913" y="991908"/>
                    </a:lnTo>
                    <a:close/>
                    <a:moveTo>
                      <a:pt x="2592556" y="737711"/>
                    </a:moveTo>
                    <a:lnTo>
                      <a:pt x="2468199" y="757540"/>
                    </a:lnTo>
                    <a:lnTo>
                      <a:pt x="2468199" y="889589"/>
                    </a:lnTo>
                    <a:lnTo>
                      <a:pt x="2592556" y="873218"/>
                    </a:lnTo>
                    <a:close/>
                    <a:moveTo>
                      <a:pt x="1013914" y="423555"/>
                    </a:moveTo>
                    <a:lnTo>
                      <a:pt x="89609" y="545235"/>
                    </a:lnTo>
                    <a:lnTo>
                      <a:pt x="89609" y="752539"/>
                    </a:lnTo>
                    <a:lnTo>
                      <a:pt x="1013913" y="665960"/>
                    </a:lnTo>
                    <a:close/>
                    <a:moveTo>
                      <a:pt x="2070590" y="418758"/>
                    </a:moveTo>
                    <a:lnTo>
                      <a:pt x="2468199" y="590301"/>
                    </a:lnTo>
                    <a:lnTo>
                      <a:pt x="2468199" y="711137"/>
                    </a:lnTo>
                    <a:lnTo>
                      <a:pt x="2654218" y="681477"/>
                    </a:lnTo>
                    <a:lnTo>
                      <a:pt x="2964776" y="815463"/>
                    </a:lnTo>
                    <a:lnTo>
                      <a:pt x="2964776" y="892231"/>
                    </a:lnTo>
                    <a:lnTo>
                      <a:pt x="3103750" y="870072"/>
                    </a:lnTo>
                    <a:lnTo>
                      <a:pt x="3341245" y="972536"/>
                    </a:lnTo>
                    <a:lnTo>
                      <a:pt x="3341245" y="1020988"/>
                    </a:lnTo>
                    <a:lnTo>
                      <a:pt x="3446394" y="1001507"/>
                    </a:lnTo>
                    <a:lnTo>
                      <a:pt x="3607191" y="1082118"/>
                    </a:lnTo>
                    <a:lnTo>
                      <a:pt x="3607191" y="2031167"/>
                    </a:lnTo>
                    <a:lnTo>
                      <a:pt x="3438317" y="2129277"/>
                    </a:lnTo>
                    <a:lnTo>
                      <a:pt x="3341245" y="2107387"/>
                    </a:lnTo>
                    <a:lnTo>
                      <a:pt x="3341245" y="2178877"/>
                    </a:lnTo>
                    <a:lnTo>
                      <a:pt x="3091822" y="2303585"/>
                    </a:lnTo>
                    <a:lnTo>
                      <a:pt x="2964776" y="2278929"/>
                    </a:lnTo>
                    <a:lnTo>
                      <a:pt x="2964776" y="2392923"/>
                    </a:lnTo>
                    <a:lnTo>
                      <a:pt x="2638621" y="2555997"/>
                    </a:lnTo>
                    <a:lnTo>
                      <a:pt x="2468199" y="2522923"/>
                    </a:lnTo>
                    <a:lnTo>
                      <a:pt x="2468199" y="2609932"/>
                    </a:lnTo>
                    <a:lnTo>
                      <a:pt x="2050621" y="2818716"/>
                    </a:lnTo>
                    <a:lnTo>
                      <a:pt x="1679331" y="2746658"/>
                    </a:lnTo>
                    <a:lnTo>
                      <a:pt x="1679331" y="2687368"/>
                    </a:lnTo>
                    <a:lnTo>
                      <a:pt x="1991644" y="2747980"/>
                    </a:lnTo>
                    <a:lnTo>
                      <a:pt x="1991644" y="1896620"/>
                    </a:lnTo>
                    <a:lnTo>
                      <a:pt x="1679331" y="1881125"/>
                    </a:lnTo>
                    <a:lnTo>
                      <a:pt x="1679331" y="1822136"/>
                    </a:lnTo>
                    <a:lnTo>
                      <a:pt x="1991645" y="1837632"/>
                    </a:lnTo>
                    <a:lnTo>
                      <a:pt x="1991645" y="1663404"/>
                    </a:lnTo>
                    <a:lnTo>
                      <a:pt x="1679331" y="1657953"/>
                    </a:lnTo>
                    <a:lnTo>
                      <a:pt x="1679331" y="1599028"/>
                    </a:lnTo>
                    <a:lnTo>
                      <a:pt x="1991644" y="1604479"/>
                    </a:lnTo>
                    <a:lnTo>
                      <a:pt x="1991644" y="1427389"/>
                    </a:lnTo>
                    <a:lnTo>
                      <a:pt x="1679331" y="1432840"/>
                    </a:lnTo>
                    <a:lnTo>
                      <a:pt x="1679331" y="1373915"/>
                    </a:lnTo>
                    <a:lnTo>
                      <a:pt x="1991645" y="1368464"/>
                    </a:lnTo>
                    <a:lnTo>
                      <a:pt x="1991645" y="1191841"/>
                    </a:lnTo>
                    <a:lnTo>
                      <a:pt x="1679331" y="1210668"/>
                    </a:lnTo>
                    <a:lnTo>
                      <a:pt x="1679331" y="1151646"/>
                    </a:lnTo>
                    <a:lnTo>
                      <a:pt x="1991644" y="1132818"/>
                    </a:lnTo>
                    <a:lnTo>
                      <a:pt x="1991645" y="957347"/>
                    </a:lnTo>
                    <a:lnTo>
                      <a:pt x="1679331" y="986600"/>
                    </a:lnTo>
                    <a:lnTo>
                      <a:pt x="1679331" y="927426"/>
                    </a:lnTo>
                    <a:lnTo>
                      <a:pt x="1991644" y="898172"/>
                    </a:lnTo>
                    <a:lnTo>
                      <a:pt x="1991645" y="723669"/>
                    </a:lnTo>
                    <a:lnTo>
                      <a:pt x="1679331" y="764784"/>
                    </a:lnTo>
                    <a:lnTo>
                      <a:pt x="1679331" y="705359"/>
                    </a:lnTo>
                    <a:lnTo>
                      <a:pt x="1991644" y="664246"/>
                    </a:lnTo>
                    <a:lnTo>
                      <a:pt x="1991644" y="490755"/>
                    </a:lnTo>
                    <a:lnTo>
                      <a:pt x="1679331" y="540552"/>
                    </a:lnTo>
                    <a:lnTo>
                      <a:pt x="1679331" y="481143"/>
                    </a:lnTo>
                    <a:close/>
                    <a:moveTo>
                      <a:pt x="1013913" y="100012"/>
                    </a:moveTo>
                    <a:lnTo>
                      <a:pt x="89609" y="247389"/>
                    </a:lnTo>
                    <a:lnTo>
                      <a:pt x="89609" y="462687"/>
                    </a:lnTo>
                    <a:lnTo>
                      <a:pt x="1013913" y="341009"/>
                    </a:lnTo>
                    <a:close/>
                    <a:moveTo>
                      <a:pt x="1123579" y="0"/>
                    </a:moveTo>
                    <a:lnTo>
                      <a:pt x="1675901" y="238293"/>
                    </a:lnTo>
                    <a:lnTo>
                      <a:pt x="1675901" y="3043784"/>
                    </a:lnTo>
                    <a:lnTo>
                      <a:pt x="1095839" y="3333809"/>
                    </a:lnTo>
                    <a:lnTo>
                      <a:pt x="0" y="3121133"/>
                    </a:lnTo>
                    <a:lnTo>
                      <a:pt x="0" y="17915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" name="Client / Backend Divisor"/>
          <p:cNvCxnSpPr/>
          <p:nvPr/>
        </p:nvCxnSpPr>
        <p:spPr>
          <a:xfrm>
            <a:off x="3048000" y="146925"/>
            <a:ext cx="0" cy="652728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zure / Ingenu Divisor"/>
          <p:cNvCxnSpPr>
            <a:cxnSpLocks/>
          </p:cNvCxnSpPr>
          <p:nvPr/>
        </p:nvCxnSpPr>
        <p:spPr>
          <a:xfrm flipH="1">
            <a:off x="3048000" y="5405154"/>
            <a:ext cx="905775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ZURE"/>
          <p:cNvSpPr txBox="1"/>
          <p:nvPr/>
        </p:nvSpPr>
        <p:spPr>
          <a:xfrm rot="5400000">
            <a:off x="1757349" y="1469248"/>
            <a:ext cx="30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AZURE SUBSCRIPTION</a:t>
            </a:r>
          </a:p>
        </p:txBody>
      </p:sp>
      <p:sp>
        <p:nvSpPr>
          <p:cNvPr id="134" name="AZURE"/>
          <p:cNvSpPr txBox="1"/>
          <p:nvPr/>
        </p:nvSpPr>
        <p:spPr>
          <a:xfrm rot="5400000">
            <a:off x="2608693" y="5873900"/>
            <a:ext cx="130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26" name="Resource Group"/>
          <p:cNvGrpSpPr/>
          <p:nvPr/>
        </p:nvGrpSpPr>
        <p:grpSpPr>
          <a:xfrm>
            <a:off x="3834073" y="878223"/>
            <a:ext cx="8117896" cy="4280191"/>
            <a:chOff x="5298230" y="146925"/>
            <a:chExt cx="6761527" cy="3383789"/>
          </a:xfrm>
        </p:grpSpPr>
        <p:sp>
          <p:nvSpPr>
            <p:cNvPr id="27" name="Resource Group Boundary"/>
            <p:cNvSpPr/>
            <p:nvPr/>
          </p:nvSpPr>
          <p:spPr>
            <a:xfrm>
              <a:off x="5298230" y="146925"/>
              <a:ext cx="6761527" cy="3383789"/>
            </a:xfrm>
            <a:prstGeom prst="roundRect">
              <a:avLst>
                <a:gd name="adj" fmla="val 1370"/>
              </a:avLst>
            </a:prstGeom>
            <a:solidFill>
              <a:schemeClr val="bg1">
                <a:lumMod val="95000"/>
              </a:schemeClr>
            </a:solidFill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Resource Group"/>
            <p:cNvGrpSpPr/>
            <p:nvPr/>
          </p:nvGrpSpPr>
          <p:grpSpPr>
            <a:xfrm>
              <a:off x="5391020" y="170692"/>
              <a:ext cx="1695165" cy="437974"/>
              <a:chOff x="5329096" y="135476"/>
              <a:chExt cx="1695165" cy="437974"/>
            </a:xfrm>
          </p:grpSpPr>
          <p:grpSp>
            <p:nvGrpSpPr>
              <p:cNvPr id="29" name="Resource Group Icon"/>
              <p:cNvGrpSpPr>
                <a:grpSpLocks noChangeAspect="1"/>
              </p:cNvGrpSpPr>
              <p:nvPr/>
            </p:nvGrpSpPr>
            <p:grpSpPr>
              <a:xfrm>
                <a:off x="5329096" y="254739"/>
                <a:ext cx="290236" cy="234900"/>
                <a:chOff x="4736118" y="674973"/>
                <a:chExt cx="379735" cy="307335"/>
              </a:xfrm>
            </p:grpSpPr>
            <p:sp>
              <p:nvSpPr>
                <p:cNvPr id="31" name="Freeform: Shape 30"/>
                <p:cNvSpPr/>
                <p:nvPr/>
              </p:nvSpPr>
              <p:spPr>
                <a:xfrm>
                  <a:off x="4794049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59B4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Freeform: Shape 31"/>
                <p:cNvSpPr/>
                <p:nvPr/>
              </p:nvSpPr>
              <p:spPr>
                <a:xfrm flipH="1">
                  <a:off x="4937208" y="765813"/>
                  <a:ext cx="119198" cy="203820"/>
                </a:xfrm>
                <a:custGeom>
                  <a:avLst/>
                  <a:gdLst>
                    <a:gd name="connsiteX0" fmla="*/ 14288 w 1247775"/>
                    <a:gd name="connsiteY0" fmla="*/ 0 h 2143125"/>
                    <a:gd name="connsiteX1" fmla="*/ 1247775 w 1247775"/>
                    <a:gd name="connsiteY1" fmla="*/ 714375 h 2143125"/>
                    <a:gd name="connsiteX2" fmla="*/ 1247775 w 1247775"/>
                    <a:gd name="connsiteY2" fmla="*/ 2143125 h 2143125"/>
                    <a:gd name="connsiteX3" fmla="*/ 0 w 1247775"/>
                    <a:gd name="connsiteY3" fmla="*/ 1409700 h 2143125"/>
                    <a:gd name="connsiteX4" fmla="*/ 14288 w 1247775"/>
                    <a:gd name="connsiteY4" fmla="*/ 0 h 2143125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0175 h 2133600"/>
                    <a:gd name="connsiteX4" fmla="*/ 4763 w 1247775"/>
                    <a:gd name="connsiteY4" fmla="*/ 0 h 2133600"/>
                    <a:gd name="connsiteX0" fmla="*/ 4763 w 1247775"/>
                    <a:gd name="connsiteY0" fmla="*/ 0 h 2133600"/>
                    <a:gd name="connsiteX1" fmla="*/ 1247775 w 1247775"/>
                    <a:gd name="connsiteY1" fmla="*/ 704850 h 2133600"/>
                    <a:gd name="connsiteX2" fmla="*/ 1247775 w 1247775"/>
                    <a:gd name="connsiteY2" fmla="*/ 2133600 h 2133600"/>
                    <a:gd name="connsiteX3" fmla="*/ 0 w 1247775"/>
                    <a:gd name="connsiteY3" fmla="*/ 1406525 h 2133600"/>
                    <a:gd name="connsiteX4" fmla="*/ 4763 w 1247775"/>
                    <a:gd name="connsiteY4" fmla="*/ 0 h 213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7775" h="2133600">
                      <a:moveTo>
                        <a:pt x="4763" y="0"/>
                      </a:moveTo>
                      <a:lnTo>
                        <a:pt x="1247775" y="704850"/>
                      </a:lnTo>
                      <a:lnTo>
                        <a:pt x="1247775" y="2133600"/>
                      </a:lnTo>
                      <a:lnTo>
                        <a:pt x="0" y="1406525"/>
                      </a:lnTo>
                      <a:cubicBezTo>
                        <a:pt x="1588" y="939800"/>
                        <a:pt x="3175" y="466725"/>
                        <a:pt x="4763" y="0"/>
                      </a:cubicBezTo>
                      <a:close/>
                    </a:path>
                  </a:pathLst>
                </a:custGeom>
                <a:solidFill>
                  <a:srgbClr val="ACD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Diamond 32"/>
                <p:cNvSpPr/>
                <p:nvPr/>
              </p:nvSpPr>
              <p:spPr>
                <a:xfrm>
                  <a:off x="4809517" y="674973"/>
                  <a:ext cx="232936" cy="136411"/>
                </a:xfrm>
                <a:prstGeom prst="diamond">
                  <a:avLst/>
                </a:prstGeom>
                <a:solidFill>
                  <a:srgbClr val="3999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Freeform: Shape 33"/>
                <p:cNvSpPr/>
                <p:nvPr/>
              </p:nvSpPr>
              <p:spPr>
                <a:xfrm flipH="1">
                  <a:off x="4736118" y="675580"/>
                  <a:ext cx="379735" cy="306728"/>
                </a:xfrm>
                <a:custGeom>
                  <a:avLst/>
                  <a:gdLst>
                    <a:gd name="connsiteX0" fmla="*/ 755498 w 3975100"/>
                    <a:gd name="connsiteY0" fmla="*/ 843 h 3210855"/>
                    <a:gd name="connsiteX1" fmla="*/ 713671 w 3975100"/>
                    <a:gd name="connsiteY1" fmla="*/ 14908 h 3210855"/>
                    <a:gd name="connsiteX2" fmla="*/ 59191 w 3975100"/>
                    <a:gd name="connsiteY2" fmla="*/ 392772 h 3210855"/>
                    <a:gd name="connsiteX3" fmla="*/ 7416 w 3975100"/>
                    <a:gd name="connsiteY3" fmla="*/ 460248 h 3210855"/>
                    <a:gd name="connsiteX4" fmla="*/ 5226 w 3975100"/>
                    <a:gd name="connsiteY4" fmla="*/ 491638 h 3210855"/>
                    <a:gd name="connsiteX5" fmla="*/ 0 w 3975100"/>
                    <a:gd name="connsiteY5" fmla="*/ 517527 h 3210855"/>
                    <a:gd name="connsiteX6" fmla="*/ 0 w 3975100"/>
                    <a:gd name="connsiteY6" fmla="*/ 2717007 h 3210855"/>
                    <a:gd name="connsiteX7" fmla="*/ 8733 w 3975100"/>
                    <a:gd name="connsiteY7" fmla="*/ 2760262 h 3210855"/>
                    <a:gd name="connsiteX8" fmla="*/ 21014 w 3975100"/>
                    <a:gd name="connsiteY8" fmla="*/ 2778476 h 3210855"/>
                    <a:gd name="connsiteX9" fmla="*/ 26097 w 3975100"/>
                    <a:gd name="connsiteY9" fmla="*/ 2788894 h 3210855"/>
                    <a:gd name="connsiteX10" fmla="*/ 30884 w 3975100"/>
                    <a:gd name="connsiteY10" fmla="*/ 2793118 h 3210855"/>
                    <a:gd name="connsiteX11" fmla="*/ 32548 w 3975100"/>
                    <a:gd name="connsiteY11" fmla="*/ 2795584 h 3210855"/>
                    <a:gd name="connsiteX12" fmla="*/ 37358 w 3975100"/>
                    <a:gd name="connsiteY12" fmla="*/ 2798828 h 3210855"/>
                    <a:gd name="connsiteX13" fmla="*/ 59191 w 3975100"/>
                    <a:gd name="connsiteY13" fmla="*/ 2818085 h 3210855"/>
                    <a:gd name="connsiteX14" fmla="*/ 713670 w 3975100"/>
                    <a:gd name="connsiteY14" fmla="*/ 3195949 h 3210855"/>
                    <a:gd name="connsiteX15" fmla="*/ 865470 w 3975100"/>
                    <a:gd name="connsiteY15" fmla="*/ 3155274 h 3210855"/>
                    <a:gd name="connsiteX16" fmla="*/ 824795 w 3975100"/>
                    <a:gd name="connsiteY16" fmla="*/ 3003475 h 3210855"/>
                    <a:gd name="connsiteX17" fmla="*/ 222250 w 3975100"/>
                    <a:gd name="connsiteY17" fmla="*/ 2655595 h 3210855"/>
                    <a:gd name="connsiteX18" fmla="*/ 222250 w 3975100"/>
                    <a:gd name="connsiteY18" fmla="*/ 555262 h 3210855"/>
                    <a:gd name="connsiteX19" fmla="*/ 824797 w 3975100"/>
                    <a:gd name="connsiteY19" fmla="*/ 207382 h 3210855"/>
                    <a:gd name="connsiteX20" fmla="*/ 865471 w 3975100"/>
                    <a:gd name="connsiteY20" fmla="*/ 55582 h 3210855"/>
                    <a:gd name="connsiteX21" fmla="*/ 797995 w 3975100"/>
                    <a:gd name="connsiteY21" fmla="*/ 3806 h 3210855"/>
                    <a:gd name="connsiteX22" fmla="*/ 755498 w 3975100"/>
                    <a:gd name="connsiteY22" fmla="*/ 843 h 3210855"/>
                    <a:gd name="connsiteX23" fmla="*/ 3219602 w 3975100"/>
                    <a:gd name="connsiteY23" fmla="*/ 843 h 3210855"/>
                    <a:gd name="connsiteX24" fmla="*/ 3177105 w 3975100"/>
                    <a:gd name="connsiteY24" fmla="*/ 3806 h 3210855"/>
                    <a:gd name="connsiteX25" fmla="*/ 3109629 w 3975100"/>
                    <a:gd name="connsiteY25" fmla="*/ 55582 h 3210855"/>
                    <a:gd name="connsiteX26" fmla="*/ 3150303 w 3975100"/>
                    <a:gd name="connsiteY26" fmla="*/ 207382 h 3210855"/>
                    <a:gd name="connsiteX27" fmla="*/ 3752850 w 3975100"/>
                    <a:gd name="connsiteY27" fmla="*/ 555262 h 3210855"/>
                    <a:gd name="connsiteX28" fmla="*/ 3752850 w 3975100"/>
                    <a:gd name="connsiteY28" fmla="*/ 2655595 h 3210855"/>
                    <a:gd name="connsiteX29" fmla="*/ 3150305 w 3975100"/>
                    <a:gd name="connsiteY29" fmla="*/ 3003475 h 3210855"/>
                    <a:gd name="connsiteX30" fmla="*/ 3109630 w 3975100"/>
                    <a:gd name="connsiteY30" fmla="*/ 3155274 h 3210855"/>
                    <a:gd name="connsiteX31" fmla="*/ 3261430 w 3975100"/>
                    <a:gd name="connsiteY31" fmla="*/ 3195949 h 3210855"/>
                    <a:gd name="connsiteX32" fmla="*/ 3915909 w 3975100"/>
                    <a:gd name="connsiteY32" fmla="*/ 2818085 h 3210855"/>
                    <a:gd name="connsiteX33" fmla="*/ 3937742 w 3975100"/>
                    <a:gd name="connsiteY33" fmla="*/ 2798828 h 3210855"/>
                    <a:gd name="connsiteX34" fmla="*/ 3942552 w 3975100"/>
                    <a:gd name="connsiteY34" fmla="*/ 2795584 h 3210855"/>
                    <a:gd name="connsiteX35" fmla="*/ 3944216 w 3975100"/>
                    <a:gd name="connsiteY35" fmla="*/ 2793118 h 3210855"/>
                    <a:gd name="connsiteX36" fmla="*/ 3949003 w 3975100"/>
                    <a:gd name="connsiteY36" fmla="*/ 2788894 h 3210855"/>
                    <a:gd name="connsiteX37" fmla="*/ 3954086 w 3975100"/>
                    <a:gd name="connsiteY37" fmla="*/ 2778476 h 3210855"/>
                    <a:gd name="connsiteX38" fmla="*/ 3966367 w 3975100"/>
                    <a:gd name="connsiteY38" fmla="*/ 2760262 h 3210855"/>
                    <a:gd name="connsiteX39" fmla="*/ 3975100 w 3975100"/>
                    <a:gd name="connsiteY39" fmla="*/ 2717007 h 3210855"/>
                    <a:gd name="connsiteX40" fmla="*/ 3975100 w 3975100"/>
                    <a:gd name="connsiteY40" fmla="*/ 517527 h 3210855"/>
                    <a:gd name="connsiteX41" fmla="*/ 3969874 w 3975100"/>
                    <a:gd name="connsiteY41" fmla="*/ 491638 h 3210855"/>
                    <a:gd name="connsiteX42" fmla="*/ 3967684 w 3975100"/>
                    <a:gd name="connsiteY42" fmla="*/ 460248 h 3210855"/>
                    <a:gd name="connsiteX43" fmla="*/ 3915909 w 3975100"/>
                    <a:gd name="connsiteY43" fmla="*/ 392772 h 3210855"/>
                    <a:gd name="connsiteX44" fmla="*/ 3261429 w 3975100"/>
                    <a:gd name="connsiteY44" fmla="*/ 14908 h 3210855"/>
                    <a:gd name="connsiteX45" fmla="*/ 3219602 w 3975100"/>
                    <a:gd name="connsiteY45" fmla="*/ 843 h 3210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3975100" h="3210855">
                      <a:moveTo>
                        <a:pt x="755498" y="843"/>
                      </a:moveTo>
                      <a:cubicBezTo>
                        <a:pt x="741173" y="2621"/>
                        <a:pt x="726959" y="7236"/>
                        <a:pt x="713671" y="14908"/>
                      </a:cubicBezTo>
                      <a:lnTo>
                        <a:pt x="59191" y="392772"/>
                      </a:lnTo>
                      <a:cubicBezTo>
                        <a:pt x="32616" y="408115"/>
                        <a:pt x="14776" y="432777"/>
                        <a:pt x="7416" y="460248"/>
                      </a:cubicBezTo>
                      <a:lnTo>
                        <a:pt x="5226" y="491638"/>
                      </a:lnTo>
                      <a:lnTo>
                        <a:pt x="0" y="517527"/>
                      </a:lnTo>
                      <a:lnTo>
                        <a:pt x="0" y="2717007"/>
                      </a:lnTo>
                      <a:cubicBezTo>
                        <a:pt x="0" y="2732350"/>
                        <a:pt x="3109" y="2746967"/>
                        <a:pt x="8733" y="2760262"/>
                      </a:cubicBezTo>
                      <a:lnTo>
                        <a:pt x="21014" y="2778476"/>
                      </a:lnTo>
                      <a:lnTo>
                        <a:pt x="26097" y="2788894"/>
                      </a:lnTo>
                      <a:lnTo>
                        <a:pt x="30884" y="2793118"/>
                      </a:lnTo>
                      <a:lnTo>
                        <a:pt x="32548" y="2795584"/>
                      </a:lnTo>
                      <a:lnTo>
                        <a:pt x="37358" y="2798828"/>
                      </a:lnTo>
                      <a:lnTo>
                        <a:pt x="59191" y="2818085"/>
                      </a:lnTo>
                      <a:lnTo>
                        <a:pt x="713670" y="3195949"/>
                      </a:lnTo>
                      <a:cubicBezTo>
                        <a:pt x="766821" y="3226635"/>
                        <a:pt x="834784" y="3208425"/>
                        <a:pt x="865470" y="3155274"/>
                      </a:cubicBezTo>
                      <a:cubicBezTo>
                        <a:pt x="896157" y="3102124"/>
                        <a:pt x="877946" y="3034161"/>
                        <a:pt x="824795" y="3003475"/>
                      </a:cubicBezTo>
                      <a:lnTo>
                        <a:pt x="222250" y="2655595"/>
                      </a:lnTo>
                      <a:lnTo>
                        <a:pt x="222250" y="555262"/>
                      </a:lnTo>
                      <a:lnTo>
                        <a:pt x="824797" y="207382"/>
                      </a:lnTo>
                      <a:cubicBezTo>
                        <a:pt x="877947" y="176695"/>
                        <a:pt x="896158" y="108733"/>
                        <a:pt x="865471" y="55582"/>
                      </a:cubicBezTo>
                      <a:cubicBezTo>
                        <a:pt x="850128" y="29007"/>
                        <a:pt x="825465" y="11166"/>
                        <a:pt x="797995" y="3806"/>
                      </a:cubicBezTo>
                      <a:cubicBezTo>
                        <a:pt x="784260" y="126"/>
                        <a:pt x="769823" y="-935"/>
                        <a:pt x="755498" y="843"/>
                      </a:cubicBezTo>
                      <a:close/>
                      <a:moveTo>
                        <a:pt x="3219602" y="843"/>
                      </a:moveTo>
                      <a:cubicBezTo>
                        <a:pt x="3205277" y="-935"/>
                        <a:pt x="3190840" y="126"/>
                        <a:pt x="3177105" y="3806"/>
                      </a:cubicBezTo>
                      <a:cubicBezTo>
                        <a:pt x="3149635" y="11166"/>
                        <a:pt x="3124972" y="29007"/>
                        <a:pt x="3109629" y="55582"/>
                      </a:cubicBezTo>
                      <a:cubicBezTo>
                        <a:pt x="3078942" y="108733"/>
                        <a:pt x="3097153" y="176695"/>
                        <a:pt x="3150303" y="207382"/>
                      </a:cubicBezTo>
                      <a:lnTo>
                        <a:pt x="3752850" y="555262"/>
                      </a:lnTo>
                      <a:lnTo>
                        <a:pt x="3752850" y="2655595"/>
                      </a:lnTo>
                      <a:lnTo>
                        <a:pt x="3150305" y="3003475"/>
                      </a:lnTo>
                      <a:cubicBezTo>
                        <a:pt x="3097154" y="3034161"/>
                        <a:pt x="3078943" y="3102124"/>
                        <a:pt x="3109630" y="3155274"/>
                      </a:cubicBezTo>
                      <a:cubicBezTo>
                        <a:pt x="3140316" y="3208425"/>
                        <a:pt x="3208279" y="3226635"/>
                        <a:pt x="3261430" y="3195949"/>
                      </a:cubicBezTo>
                      <a:lnTo>
                        <a:pt x="3915909" y="2818085"/>
                      </a:lnTo>
                      <a:lnTo>
                        <a:pt x="3937742" y="2798828"/>
                      </a:lnTo>
                      <a:lnTo>
                        <a:pt x="3942552" y="2795584"/>
                      </a:lnTo>
                      <a:lnTo>
                        <a:pt x="3944216" y="2793118"/>
                      </a:lnTo>
                      <a:lnTo>
                        <a:pt x="3949003" y="2788894"/>
                      </a:lnTo>
                      <a:lnTo>
                        <a:pt x="3954086" y="2778476"/>
                      </a:lnTo>
                      <a:lnTo>
                        <a:pt x="3966367" y="2760262"/>
                      </a:lnTo>
                      <a:cubicBezTo>
                        <a:pt x="3971991" y="2746967"/>
                        <a:pt x="3975100" y="2732350"/>
                        <a:pt x="3975100" y="2717007"/>
                      </a:cubicBezTo>
                      <a:lnTo>
                        <a:pt x="3975100" y="517527"/>
                      </a:lnTo>
                      <a:lnTo>
                        <a:pt x="3969874" y="491638"/>
                      </a:lnTo>
                      <a:lnTo>
                        <a:pt x="3967684" y="460248"/>
                      </a:lnTo>
                      <a:cubicBezTo>
                        <a:pt x="3960324" y="432777"/>
                        <a:pt x="3942484" y="408115"/>
                        <a:pt x="3915909" y="392772"/>
                      </a:cubicBezTo>
                      <a:lnTo>
                        <a:pt x="3261429" y="14908"/>
                      </a:lnTo>
                      <a:cubicBezTo>
                        <a:pt x="3248141" y="7236"/>
                        <a:pt x="3233927" y="2621"/>
                        <a:pt x="3219602" y="843"/>
                      </a:cubicBezTo>
                      <a:close/>
                    </a:path>
                  </a:pathLst>
                </a:cu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32597"/>
                  <a:endParaRPr lang="en-US" sz="1836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5634085" y="135476"/>
                <a:ext cx="1390176" cy="43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32597"/>
                <a:r>
                  <a:rPr lang="en-US" b="1" i="1" kern="0" dirty="0">
                    <a:solidFill>
                      <a:sysClr val="windowText" lastClr="000000"/>
                    </a:solidFill>
                  </a:rPr>
                  <a:t>&lt;name&gt;</a:t>
                </a:r>
                <a:r>
                  <a:rPr lang="en-US" b="1" kern="0" dirty="0">
                    <a:solidFill>
                      <a:sysClr val="windowText" lastClr="000000"/>
                    </a:solidFill>
                  </a:rPr>
                  <a:t>group</a:t>
                </a:r>
              </a:p>
              <a:p>
                <a:pPr defTabSz="932597"/>
                <a:r>
                  <a:rPr lang="en-US" sz="1200" kern="0" dirty="0">
                    <a:solidFill>
                      <a:sysClr val="windowText" lastClr="000000"/>
                    </a:solidFill>
                  </a:rPr>
                  <a:t>Resource Group</a:t>
                </a:r>
                <a:endParaRPr lang="en-US" sz="1200" b="1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8" name="Rectangle: Rounded Corners 57"/>
          <p:cNvSpPr/>
          <p:nvPr/>
        </p:nvSpPr>
        <p:spPr>
          <a:xfrm>
            <a:off x="9157440" y="557647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atabase Icon"/>
          <p:cNvSpPr/>
          <p:nvPr/>
        </p:nvSpPr>
        <p:spPr>
          <a:xfrm>
            <a:off x="9279453" y="5774802"/>
            <a:ext cx="505568" cy="788123"/>
          </a:xfrm>
          <a:custGeom>
            <a:avLst/>
            <a:gdLst/>
            <a:ahLst/>
            <a:cxnLst/>
            <a:rect l="l" t="t" r="r" b="b"/>
            <a:pathLst>
              <a:path w="922288" h="1219200">
                <a:moveTo>
                  <a:pt x="461144" y="59606"/>
                </a:moveTo>
                <a:cubicBezTo>
                  <a:pt x="278004" y="59606"/>
                  <a:pt x="129540" y="108270"/>
                  <a:pt x="129540" y="168300"/>
                </a:cubicBezTo>
                <a:cubicBezTo>
                  <a:pt x="129540" y="228330"/>
                  <a:pt x="278004" y="276994"/>
                  <a:pt x="461144" y="276994"/>
                </a:cubicBezTo>
                <a:cubicBezTo>
                  <a:pt x="644284" y="276994"/>
                  <a:pt x="792748" y="228330"/>
                  <a:pt x="792748" y="168300"/>
                </a:cubicBezTo>
                <a:cubicBezTo>
                  <a:pt x="792748" y="108270"/>
                  <a:pt x="644284" y="59606"/>
                  <a:pt x="461144" y="59606"/>
                </a:cubicBezTo>
                <a:close/>
                <a:moveTo>
                  <a:pt x="461144" y="0"/>
                </a:moveTo>
                <a:cubicBezTo>
                  <a:pt x="715827" y="0"/>
                  <a:pt x="922288" y="67674"/>
                  <a:pt x="922288" y="151155"/>
                </a:cubicBezTo>
                <a:lnTo>
                  <a:pt x="922288" y="1068045"/>
                </a:lnTo>
                <a:lnTo>
                  <a:pt x="922288" y="1076960"/>
                </a:lnTo>
                <a:lnTo>
                  <a:pt x="919546" y="1076960"/>
                </a:lnTo>
                <a:cubicBezTo>
                  <a:pt x="906835" y="1156476"/>
                  <a:pt x="706337" y="1219200"/>
                  <a:pt x="461144" y="1219200"/>
                </a:cubicBezTo>
                <a:cubicBezTo>
                  <a:pt x="215951" y="1219200"/>
                  <a:pt x="15454" y="1156476"/>
                  <a:pt x="2742" y="1076960"/>
                </a:cubicBezTo>
                <a:lnTo>
                  <a:pt x="0" y="1076960"/>
                </a:lnTo>
                <a:lnTo>
                  <a:pt x="0" y="1068045"/>
                </a:lnTo>
                <a:lnTo>
                  <a:pt x="0" y="151155"/>
                </a:lnTo>
                <a:cubicBezTo>
                  <a:pt x="0" y="67674"/>
                  <a:pt x="206461" y="0"/>
                  <a:pt x="461144" y="0"/>
                </a:cubicBezTo>
                <a:close/>
              </a:path>
            </a:pathLst>
          </a:custGeom>
          <a:solidFill>
            <a:srgbClr val="3999C6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18416" y="5700035"/>
            <a:ext cx="1924382" cy="523220"/>
          </a:xfrm>
          <a:prstGeom prst="rect">
            <a:avLst/>
          </a:prstGeom>
          <a:noFill/>
        </p:spPr>
        <p:txBody>
          <a:bodyPr wrap="square" lIns="91440" rIns="0" rtlCol="0">
            <a:spAutoFit/>
          </a:bodyPr>
          <a:lstStyle/>
          <a:p>
            <a:r>
              <a:rPr lang="en-US" sz="1600" b="1" dirty="0" err="1"/>
              <a:t>msftnvidiaimage.vhd</a:t>
            </a:r>
            <a:br>
              <a:rPr lang="en-US" sz="1600" b="1" dirty="0"/>
            </a:br>
            <a:r>
              <a:rPr lang="en-US" sz="1200" b="1" dirty="0"/>
              <a:t>blob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9919288" y="6237600"/>
            <a:ext cx="1627735" cy="415102"/>
            <a:chOff x="7473845" y="3235072"/>
            <a:chExt cx="2695758" cy="687468"/>
          </a:xfrm>
        </p:grpSpPr>
        <p:pic>
          <p:nvPicPr>
            <p:cNvPr id="63" name="Picture 2" descr="NVIDIA DIGIT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7134" y="3236740"/>
              <a:ext cx="824279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4" descr="http://blog.jupyter.org/content/images/2015/02/jupyter-sq-tex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3803" y="3235072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>
              <a:grpSpLocks noChangeAspect="1"/>
            </p:cNvGrpSpPr>
            <p:nvPr/>
          </p:nvGrpSpPr>
          <p:grpSpPr>
            <a:xfrm>
              <a:off x="7473845" y="3236740"/>
              <a:ext cx="639472" cy="682464"/>
              <a:chOff x="8400789" y="3350624"/>
              <a:chExt cx="2404491" cy="2566147"/>
            </a:xfrm>
          </p:grpSpPr>
          <p:grpSp>
            <p:nvGrpSpPr>
              <p:cNvPr id="66" name="Ubuntu Logo"/>
              <p:cNvGrpSpPr>
                <a:grpSpLocks noChangeAspect="1"/>
              </p:cNvGrpSpPr>
              <p:nvPr/>
            </p:nvGrpSpPr>
            <p:grpSpPr>
              <a:xfrm>
                <a:off x="8633224" y="3350624"/>
                <a:ext cx="1938528" cy="1938528"/>
                <a:chOff x="-3568172" y="-856380"/>
                <a:chExt cx="8570684" cy="8570684"/>
              </a:xfrm>
            </p:grpSpPr>
            <p:sp>
              <p:nvSpPr>
                <p:cNvPr id="68" name="Oval 67"/>
                <p:cNvSpPr/>
                <p:nvPr/>
              </p:nvSpPr>
              <p:spPr>
                <a:xfrm>
                  <a:off x="-3568172" y="-856380"/>
                  <a:ext cx="8570684" cy="8570684"/>
                </a:xfrm>
                <a:prstGeom prst="ellipse">
                  <a:avLst/>
                </a:prstGeom>
                <a:solidFill>
                  <a:srgbClr val="DC48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>
                <a:xfrm flipH="1">
                  <a:off x="-2752220" y="348521"/>
                  <a:ext cx="5939894" cy="6160882"/>
                </a:xfrm>
                <a:custGeom>
                  <a:avLst/>
                  <a:gdLst>
                    <a:gd name="connsiteX0" fmla="*/ 1014324 w 5939894"/>
                    <a:gd name="connsiteY0" fmla="*/ 5020922 h 6160882"/>
                    <a:gd name="connsiteX1" fmla="*/ 444344 w 5939894"/>
                    <a:gd name="connsiteY1" fmla="*/ 5590902 h 6160882"/>
                    <a:gd name="connsiteX2" fmla="*/ 1014324 w 5939894"/>
                    <a:gd name="connsiteY2" fmla="*/ 6160882 h 6160882"/>
                    <a:gd name="connsiteX3" fmla="*/ 1584304 w 5939894"/>
                    <a:gd name="connsiteY3" fmla="*/ 5590902 h 6160882"/>
                    <a:gd name="connsiteX4" fmla="*/ 1014324 w 5939894"/>
                    <a:gd name="connsiteY4" fmla="*/ 5020922 h 6160882"/>
                    <a:gd name="connsiteX5" fmla="*/ 817081 w 5939894"/>
                    <a:gd name="connsiteY5" fmla="*/ 3241290 h 6160882"/>
                    <a:gd name="connsiteX6" fmla="*/ 312 w 5939894"/>
                    <a:gd name="connsiteY6" fmla="*/ 3241290 h 6160882"/>
                    <a:gd name="connsiteX7" fmla="*/ 4985 w 5939894"/>
                    <a:gd name="connsiteY7" fmla="*/ 3333834 h 6160882"/>
                    <a:gd name="connsiteX8" fmla="*/ 718071 w 5939894"/>
                    <a:gd name="connsiteY8" fmla="*/ 4832874 h 6160882"/>
                    <a:gd name="connsiteX9" fmla="*/ 727505 w 5939894"/>
                    <a:gd name="connsiteY9" fmla="*/ 4841448 h 6160882"/>
                    <a:gd name="connsiteX10" fmla="*/ 775203 w 5939894"/>
                    <a:gd name="connsiteY10" fmla="*/ 4823990 h 6160882"/>
                    <a:gd name="connsiteX11" fmla="*/ 1013995 w 5939894"/>
                    <a:gd name="connsiteY11" fmla="*/ 4787888 h 6160882"/>
                    <a:gd name="connsiteX12" fmla="*/ 1800694 w 5939894"/>
                    <a:gd name="connsiteY12" fmla="*/ 5429067 h 6160882"/>
                    <a:gd name="connsiteX13" fmla="*/ 1804372 w 5939894"/>
                    <a:gd name="connsiteY13" fmla="*/ 5465551 h 6160882"/>
                    <a:gd name="connsiteX14" fmla="*/ 1971037 w 5939894"/>
                    <a:gd name="connsiteY14" fmla="*/ 5508405 h 6160882"/>
                    <a:gd name="connsiteX15" fmla="*/ 2470504 w 5939894"/>
                    <a:gd name="connsiteY15" fmla="*/ 5558755 h 6160882"/>
                    <a:gd name="connsiteX16" fmla="*/ 3449052 w 5939894"/>
                    <a:gd name="connsiteY16" fmla="*/ 5358078 h 6160882"/>
                    <a:gd name="connsiteX17" fmla="*/ 3568567 w 5939894"/>
                    <a:gd name="connsiteY17" fmla="*/ 5300948 h 6160882"/>
                    <a:gd name="connsiteX18" fmla="*/ 3158885 w 5939894"/>
                    <a:gd name="connsiteY18" fmla="*/ 4591358 h 6160882"/>
                    <a:gd name="connsiteX19" fmla="*/ 3117252 w 5939894"/>
                    <a:gd name="connsiteY19" fmla="*/ 4611414 h 6160882"/>
                    <a:gd name="connsiteX20" fmla="*/ 2470504 w 5939894"/>
                    <a:gd name="connsiteY20" fmla="*/ 4741986 h 6160882"/>
                    <a:gd name="connsiteX21" fmla="*/ 817537 w 5939894"/>
                    <a:gd name="connsiteY21" fmla="*/ 3250324 h 6160882"/>
                    <a:gd name="connsiteX22" fmla="*/ 5369914 w 5939894"/>
                    <a:gd name="connsiteY22" fmla="*/ 2510461 h 6160882"/>
                    <a:gd name="connsiteX23" fmla="*/ 4799934 w 5939894"/>
                    <a:gd name="connsiteY23" fmla="*/ 3080441 h 6160882"/>
                    <a:gd name="connsiteX24" fmla="*/ 5369914 w 5939894"/>
                    <a:gd name="connsiteY24" fmla="*/ 3650421 h 6160882"/>
                    <a:gd name="connsiteX25" fmla="*/ 5939894 w 5939894"/>
                    <a:gd name="connsiteY25" fmla="*/ 3080441 h 6160882"/>
                    <a:gd name="connsiteX26" fmla="*/ 5369914 w 5939894"/>
                    <a:gd name="connsiteY26" fmla="*/ 2510461 h 6160882"/>
                    <a:gd name="connsiteX27" fmla="*/ 3844889 w 5939894"/>
                    <a:gd name="connsiteY27" fmla="*/ 1018541 h 6160882"/>
                    <a:gd name="connsiteX28" fmla="*/ 3434707 w 5939894"/>
                    <a:gd name="connsiteY28" fmla="*/ 1728997 h 6160882"/>
                    <a:gd name="connsiteX29" fmla="*/ 3527401 w 5939894"/>
                    <a:gd name="connsiteY29" fmla="*/ 1798312 h 6160882"/>
                    <a:gd name="connsiteX30" fmla="*/ 4132049 w 5939894"/>
                    <a:gd name="connsiteY30" fmla="*/ 3080441 h 6160882"/>
                    <a:gd name="connsiteX31" fmla="*/ 3527401 w 5939894"/>
                    <a:gd name="connsiteY31" fmla="*/ 4362570 h 6160882"/>
                    <a:gd name="connsiteX32" fmla="*/ 3432214 w 5939894"/>
                    <a:gd name="connsiteY32" fmla="*/ 4433750 h 6160882"/>
                    <a:gd name="connsiteX33" fmla="*/ 3841814 w 5939894"/>
                    <a:gd name="connsiteY33" fmla="*/ 5143199 h 6160882"/>
                    <a:gd name="connsiteX34" fmla="*/ 3953319 w 5939894"/>
                    <a:gd name="connsiteY34" fmla="*/ 5066402 h 6160882"/>
                    <a:gd name="connsiteX35" fmla="*/ 4837398 w 5939894"/>
                    <a:gd name="connsiteY35" fmla="*/ 3817416 h 6160882"/>
                    <a:gd name="connsiteX36" fmla="*/ 4867044 w 5939894"/>
                    <a:gd name="connsiteY36" fmla="*/ 3702116 h 6160882"/>
                    <a:gd name="connsiteX37" fmla="*/ 4801768 w 5939894"/>
                    <a:gd name="connsiteY37" fmla="*/ 3648258 h 6160882"/>
                    <a:gd name="connsiteX38" fmla="*/ 4566570 w 5939894"/>
                    <a:gd name="connsiteY38" fmla="*/ 3080441 h 6160882"/>
                    <a:gd name="connsiteX39" fmla="*/ 4801768 w 5939894"/>
                    <a:gd name="connsiteY39" fmla="*/ 2512625 h 6160882"/>
                    <a:gd name="connsiteX40" fmla="*/ 4867044 w 5939894"/>
                    <a:gd name="connsiteY40" fmla="*/ 2458767 h 6160882"/>
                    <a:gd name="connsiteX41" fmla="*/ 4837398 w 5939894"/>
                    <a:gd name="connsiteY41" fmla="*/ 2343466 h 6160882"/>
                    <a:gd name="connsiteX42" fmla="*/ 3856153 w 5939894"/>
                    <a:gd name="connsiteY42" fmla="*/ 1025384 h 6160882"/>
                    <a:gd name="connsiteX43" fmla="*/ 2470504 w 5939894"/>
                    <a:gd name="connsiteY43" fmla="*/ 602127 h 6160882"/>
                    <a:gd name="connsiteX44" fmla="*/ 1971037 w 5939894"/>
                    <a:gd name="connsiteY44" fmla="*/ 652478 h 6160882"/>
                    <a:gd name="connsiteX45" fmla="*/ 1804372 w 5939894"/>
                    <a:gd name="connsiteY45" fmla="*/ 695332 h 6160882"/>
                    <a:gd name="connsiteX46" fmla="*/ 1800694 w 5939894"/>
                    <a:gd name="connsiteY46" fmla="*/ 731815 h 6160882"/>
                    <a:gd name="connsiteX47" fmla="*/ 1013995 w 5939894"/>
                    <a:gd name="connsiteY47" fmla="*/ 1372994 h 6160882"/>
                    <a:gd name="connsiteX48" fmla="*/ 775203 w 5939894"/>
                    <a:gd name="connsiteY48" fmla="*/ 1336892 h 6160882"/>
                    <a:gd name="connsiteX49" fmla="*/ 727505 w 5939894"/>
                    <a:gd name="connsiteY49" fmla="*/ 1319434 h 6160882"/>
                    <a:gd name="connsiteX50" fmla="*/ 718071 w 5939894"/>
                    <a:gd name="connsiteY50" fmla="*/ 1328009 h 6160882"/>
                    <a:gd name="connsiteX51" fmla="*/ 4985 w 5939894"/>
                    <a:gd name="connsiteY51" fmla="*/ 2827048 h 6160882"/>
                    <a:gd name="connsiteX52" fmla="*/ 0 w 5939894"/>
                    <a:gd name="connsiteY52" fmla="*/ 2925776 h 6160882"/>
                    <a:gd name="connsiteX53" fmla="*/ 816769 w 5939894"/>
                    <a:gd name="connsiteY53" fmla="*/ 2925776 h 6160882"/>
                    <a:gd name="connsiteX54" fmla="*/ 817537 w 5939894"/>
                    <a:gd name="connsiteY54" fmla="*/ 2910558 h 6160882"/>
                    <a:gd name="connsiteX55" fmla="*/ 2470504 w 5939894"/>
                    <a:gd name="connsiteY55" fmla="*/ 1418896 h 6160882"/>
                    <a:gd name="connsiteX56" fmla="*/ 3117252 w 5939894"/>
                    <a:gd name="connsiteY56" fmla="*/ 1549469 h 6160882"/>
                    <a:gd name="connsiteX57" fmla="*/ 3161678 w 5939894"/>
                    <a:gd name="connsiteY57" fmla="*/ 1570870 h 6160882"/>
                    <a:gd name="connsiteX58" fmla="*/ 3570814 w 5939894"/>
                    <a:gd name="connsiteY58" fmla="*/ 862226 h 6160882"/>
                    <a:gd name="connsiteX59" fmla="*/ 3435175 w 5939894"/>
                    <a:gd name="connsiteY59" fmla="*/ 796885 h 6160882"/>
                    <a:gd name="connsiteX60" fmla="*/ 2470504 w 5939894"/>
                    <a:gd name="connsiteY60" fmla="*/ 602127 h 6160882"/>
                    <a:gd name="connsiteX61" fmla="*/ 1014324 w 5939894"/>
                    <a:gd name="connsiteY61" fmla="*/ 0 h 6160882"/>
                    <a:gd name="connsiteX62" fmla="*/ 444344 w 5939894"/>
                    <a:gd name="connsiteY62" fmla="*/ 569980 h 6160882"/>
                    <a:gd name="connsiteX63" fmla="*/ 1014324 w 5939894"/>
                    <a:gd name="connsiteY63" fmla="*/ 1139960 h 6160882"/>
                    <a:gd name="connsiteX64" fmla="*/ 1584304 w 5939894"/>
                    <a:gd name="connsiteY64" fmla="*/ 569980 h 6160882"/>
                    <a:gd name="connsiteX65" fmla="*/ 1014324 w 5939894"/>
                    <a:gd name="connsiteY65" fmla="*/ 0 h 616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</a:cxnLst>
                  <a:rect l="l" t="t" r="r" b="b"/>
                  <a:pathLst>
                    <a:path w="5939894" h="6160882">
                      <a:moveTo>
                        <a:pt x="1014324" y="5020922"/>
                      </a:moveTo>
                      <a:cubicBezTo>
                        <a:pt x="699533" y="5020922"/>
                        <a:pt x="444344" y="5276111"/>
                        <a:pt x="444344" y="5590902"/>
                      </a:cubicBezTo>
                      <a:cubicBezTo>
                        <a:pt x="444344" y="5905693"/>
                        <a:pt x="699533" y="6160882"/>
                        <a:pt x="1014324" y="6160882"/>
                      </a:cubicBezTo>
                      <a:cubicBezTo>
                        <a:pt x="1329115" y="6160882"/>
                        <a:pt x="1584304" y="5905693"/>
                        <a:pt x="1584304" y="5590902"/>
                      </a:cubicBezTo>
                      <a:cubicBezTo>
                        <a:pt x="1584304" y="5276111"/>
                        <a:pt x="1329115" y="5020922"/>
                        <a:pt x="1014324" y="5020922"/>
                      </a:cubicBezTo>
                      <a:close/>
                      <a:moveTo>
                        <a:pt x="817081" y="3241290"/>
                      </a:moveTo>
                      <a:lnTo>
                        <a:pt x="312" y="3241290"/>
                      </a:lnTo>
                      <a:lnTo>
                        <a:pt x="4985" y="3333834"/>
                      </a:lnTo>
                      <a:cubicBezTo>
                        <a:pt x="64212" y="3917030"/>
                        <a:pt x="325645" y="4440448"/>
                        <a:pt x="718071" y="4832874"/>
                      </a:cubicBezTo>
                      <a:lnTo>
                        <a:pt x="727505" y="4841448"/>
                      </a:lnTo>
                      <a:lnTo>
                        <a:pt x="775203" y="4823990"/>
                      </a:lnTo>
                      <a:cubicBezTo>
                        <a:pt x="850637" y="4800528"/>
                        <a:pt x="930840" y="4787888"/>
                        <a:pt x="1013995" y="4787888"/>
                      </a:cubicBezTo>
                      <a:cubicBezTo>
                        <a:pt x="1402050" y="4787888"/>
                        <a:pt x="1725816" y="5063147"/>
                        <a:pt x="1800694" y="5429067"/>
                      </a:cubicBezTo>
                      <a:lnTo>
                        <a:pt x="1804372" y="5465551"/>
                      </a:lnTo>
                      <a:lnTo>
                        <a:pt x="1971037" y="5508405"/>
                      </a:lnTo>
                      <a:cubicBezTo>
                        <a:pt x="2132369" y="5541418"/>
                        <a:pt x="2299412" y="5558755"/>
                        <a:pt x="2470504" y="5558755"/>
                      </a:cubicBezTo>
                      <a:cubicBezTo>
                        <a:pt x="2818034" y="5558755"/>
                        <a:pt x="3148857" y="5487223"/>
                        <a:pt x="3449052" y="5358078"/>
                      </a:cubicBezTo>
                      <a:lnTo>
                        <a:pt x="3568567" y="5300948"/>
                      </a:lnTo>
                      <a:lnTo>
                        <a:pt x="3158885" y="4591358"/>
                      </a:lnTo>
                      <a:lnTo>
                        <a:pt x="3117252" y="4611414"/>
                      </a:lnTo>
                      <a:cubicBezTo>
                        <a:pt x="2918467" y="4695493"/>
                        <a:pt x="2699915" y="4741986"/>
                        <a:pt x="2470504" y="4741986"/>
                      </a:cubicBezTo>
                      <a:cubicBezTo>
                        <a:pt x="1610211" y="4741986"/>
                        <a:pt x="902625" y="4088169"/>
                        <a:pt x="817537" y="3250324"/>
                      </a:cubicBezTo>
                      <a:close/>
                      <a:moveTo>
                        <a:pt x="5369914" y="2510461"/>
                      </a:moveTo>
                      <a:cubicBezTo>
                        <a:pt x="5055123" y="2510461"/>
                        <a:pt x="4799934" y="2765650"/>
                        <a:pt x="4799934" y="3080441"/>
                      </a:cubicBezTo>
                      <a:cubicBezTo>
                        <a:pt x="4799934" y="3395232"/>
                        <a:pt x="5055123" y="3650421"/>
                        <a:pt x="5369914" y="3650421"/>
                      </a:cubicBezTo>
                      <a:cubicBezTo>
                        <a:pt x="5684705" y="3650421"/>
                        <a:pt x="5939894" y="3395232"/>
                        <a:pt x="5939894" y="3080441"/>
                      </a:cubicBezTo>
                      <a:cubicBezTo>
                        <a:pt x="5939894" y="2765650"/>
                        <a:pt x="5684705" y="2510461"/>
                        <a:pt x="5369914" y="2510461"/>
                      </a:cubicBezTo>
                      <a:close/>
                      <a:moveTo>
                        <a:pt x="3844889" y="1018541"/>
                      </a:moveTo>
                      <a:lnTo>
                        <a:pt x="3434707" y="1728997"/>
                      </a:lnTo>
                      <a:lnTo>
                        <a:pt x="3527401" y="1798312"/>
                      </a:lnTo>
                      <a:cubicBezTo>
                        <a:pt x="3896674" y="2103064"/>
                        <a:pt x="4132049" y="2564265"/>
                        <a:pt x="4132049" y="3080441"/>
                      </a:cubicBezTo>
                      <a:cubicBezTo>
                        <a:pt x="4132049" y="3596617"/>
                        <a:pt x="3896675" y="4057818"/>
                        <a:pt x="3527401" y="4362570"/>
                      </a:cubicBezTo>
                      <a:lnTo>
                        <a:pt x="3432214" y="4433750"/>
                      </a:lnTo>
                      <a:lnTo>
                        <a:pt x="3841814" y="5143199"/>
                      </a:lnTo>
                      <a:lnTo>
                        <a:pt x="3953319" y="5066402"/>
                      </a:lnTo>
                      <a:cubicBezTo>
                        <a:pt x="4366807" y="4757173"/>
                        <a:pt x="4680506" y="4321838"/>
                        <a:pt x="4837398" y="3817416"/>
                      </a:cubicBezTo>
                      <a:lnTo>
                        <a:pt x="4867044" y="3702116"/>
                      </a:lnTo>
                      <a:lnTo>
                        <a:pt x="4801768" y="3648258"/>
                      </a:lnTo>
                      <a:cubicBezTo>
                        <a:pt x="4656451" y="3502941"/>
                        <a:pt x="4566570" y="3302187"/>
                        <a:pt x="4566570" y="3080441"/>
                      </a:cubicBezTo>
                      <a:cubicBezTo>
                        <a:pt x="4566570" y="2858695"/>
                        <a:pt x="4656451" y="2657942"/>
                        <a:pt x="4801768" y="2512625"/>
                      </a:cubicBezTo>
                      <a:lnTo>
                        <a:pt x="4867044" y="2458767"/>
                      </a:lnTo>
                      <a:lnTo>
                        <a:pt x="4837398" y="2343466"/>
                      </a:lnTo>
                      <a:cubicBezTo>
                        <a:pt x="4668438" y="1800243"/>
                        <a:pt x="4317618" y="1337144"/>
                        <a:pt x="3856153" y="1025384"/>
                      </a:cubicBezTo>
                      <a:close/>
                      <a:moveTo>
                        <a:pt x="2470504" y="602127"/>
                      </a:moveTo>
                      <a:cubicBezTo>
                        <a:pt x="2299412" y="602127"/>
                        <a:pt x="2132369" y="619464"/>
                        <a:pt x="1971037" y="652478"/>
                      </a:cubicBezTo>
                      <a:lnTo>
                        <a:pt x="1804372" y="695332"/>
                      </a:lnTo>
                      <a:lnTo>
                        <a:pt x="1800694" y="731815"/>
                      </a:lnTo>
                      <a:cubicBezTo>
                        <a:pt x="1725816" y="1097735"/>
                        <a:pt x="1402050" y="1372994"/>
                        <a:pt x="1013995" y="1372994"/>
                      </a:cubicBezTo>
                      <a:cubicBezTo>
                        <a:pt x="930840" y="1372994"/>
                        <a:pt x="850637" y="1360355"/>
                        <a:pt x="775203" y="1336892"/>
                      </a:cubicBezTo>
                      <a:lnTo>
                        <a:pt x="727505" y="1319434"/>
                      </a:lnTo>
                      <a:lnTo>
                        <a:pt x="718071" y="1328009"/>
                      </a:lnTo>
                      <a:cubicBezTo>
                        <a:pt x="325645" y="1720434"/>
                        <a:pt x="64212" y="2243852"/>
                        <a:pt x="4985" y="2827048"/>
                      </a:cubicBezTo>
                      <a:lnTo>
                        <a:pt x="0" y="2925776"/>
                      </a:lnTo>
                      <a:lnTo>
                        <a:pt x="816769" y="2925776"/>
                      </a:lnTo>
                      <a:lnTo>
                        <a:pt x="817537" y="2910558"/>
                      </a:lnTo>
                      <a:cubicBezTo>
                        <a:pt x="902625" y="2072713"/>
                        <a:pt x="1610211" y="1418896"/>
                        <a:pt x="2470504" y="1418896"/>
                      </a:cubicBezTo>
                      <a:cubicBezTo>
                        <a:pt x="2699915" y="1418896"/>
                        <a:pt x="2918468" y="1465390"/>
                        <a:pt x="3117252" y="1549469"/>
                      </a:cubicBezTo>
                      <a:lnTo>
                        <a:pt x="3161678" y="1570870"/>
                      </a:lnTo>
                      <a:lnTo>
                        <a:pt x="3570814" y="862226"/>
                      </a:lnTo>
                      <a:lnTo>
                        <a:pt x="3435175" y="796885"/>
                      </a:lnTo>
                      <a:cubicBezTo>
                        <a:pt x="3138674" y="671476"/>
                        <a:pt x="2812687" y="602127"/>
                        <a:pt x="2470504" y="602127"/>
                      </a:cubicBezTo>
                      <a:close/>
                      <a:moveTo>
                        <a:pt x="1014324" y="0"/>
                      </a:moveTo>
                      <a:cubicBezTo>
                        <a:pt x="699533" y="0"/>
                        <a:pt x="444344" y="255189"/>
                        <a:pt x="444344" y="569980"/>
                      </a:cubicBezTo>
                      <a:cubicBezTo>
                        <a:pt x="444344" y="884771"/>
                        <a:pt x="699533" y="1139960"/>
                        <a:pt x="1014324" y="1139960"/>
                      </a:cubicBezTo>
                      <a:cubicBezTo>
                        <a:pt x="1329115" y="1139960"/>
                        <a:pt x="1584304" y="884771"/>
                        <a:pt x="1584304" y="569980"/>
                      </a:cubicBezTo>
                      <a:cubicBezTo>
                        <a:pt x="1584304" y="255189"/>
                        <a:pt x="1329115" y="0"/>
                        <a:pt x="101432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Freeform: Shape 66"/>
              <p:cNvSpPr/>
              <p:nvPr/>
            </p:nvSpPr>
            <p:spPr>
              <a:xfrm>
                <a:off x="8400789" y="5675674"/>
                <a:ext cx="2404491" cy="241097"/>
              </a:xfrm>
              <a:custGeom>
                <a:avLst/>
                <a:gdLst/>
                <a:ahLst/>
                <a:cxnLst/>
                <a:rect l="l" t="t" r="r" b="b"/>
                <a:pathLst>
                  <a:path w="2404491" h="241097">
                    <a:moveTo>
                      <a:pt x="1460602" y="199644"/>
                    </a:moveTo>
                    <a:cubicBezTo>
                      <a:pt x="1466900" y="199644"/>
                      <a:pt x="1471879" y="201676"/>
                      <a:pt x="1475537" y="205740"/>
                    </a:cubicBezTo>
                    <a:cubicBezTo>
                      <a:pt x="1479194" y="209804"/>
                      <a:pt x="1481023" y="214580"/>
                      <a:pt x="1481023" y="220066"/>
                    </a:cubicBezTo>
                    <a:cubicBezTo>
                      <a:pt x="1481023" y="225552"/>
                      <a:pt x="1479194" y="230328"/>
                      <a:pt x="1475537" y="234392"/>
                    </a:cubicBezTo>
                    <a:cubicBezTo>
                      <a:pt x="1471879" y="238456"/>
                      <a:pt x="1466900" y="240488"/>
                      <a:pt x="1460602" y="240488"/>
                    </a:cubicBezTo>
                    <a:cubicBezTo>
                      <a:pt x="1454302" y="240488"/>
                      <a:pt x="1449324" y="238456"/>
                      <a:pt x="1445666" y="234392"/>
                    </a:cubicBezTo>
                    <a:cubicBezTo>
                      <a:pt x="1442009" y="230328"/>
                      <a:pt x="1440180" y="225552"/>
                      <a:pt x="1440180" y="220066"/>
                    </a:cubicBezTo>
                    <a:cubicBezTo>
                      <a:pt x="1440180" y="214580"/>
                      <a:pt x="1442009" y="209804"/>
                      <a:pt x="1445666" y="205740"/>
                    </a:cubicBezTo>
                    <a:cubicBezTo>
                      <a:pt x="1449324" y="201676"/>
                      <a:pt x="1454302" y="199644"/>
                      <a:pt x="1460602" y="199644"/>
                    </a:cubicBezTo>
                    <a:close/>
                    <a:moveTo>
                      <a:pt x="1339139" y="130150"/>
                    </a:moveTo>
                    <a:cubicBezTo>
                      <a:pt x="1332027" y="130150"/>
                      <a:pt x="1325423" y="130810"/>
                      <a:pt x="1319327" y="132131"/>
                    </a:cubicBezTo>
                    <a:cubicBezTo>
                      <a:pt x="1313231" y="133452"/>
                      <a:pt x="1307135" y="135433"/>
                      <a:pt x="1301039" y="138075"/>
                    </a:cubicBezTo>
                    <a:cubicBezTo>
                      <a:pt x="1300836" y="140310"/>
                      <a:pt x="1300683" y="142596"/>
                      <a:pt x="1300582" y="144933"/>
                    </a:cubicBezTo>
                    <a:cubicBezTo>
                      <a:pt x="1300480" y="147270"/>
                      <a:pt x="1300429" y="149556"/>
                      <a:pt x="1300429" y="151791"/>
                    </a:cubicBezTo>
                    <a:cubicBezTo>
                      <a:pt x="1300429" y="160732"/>
                      <a:pt x="1301039" y="169164"/>
                      <a:pt x="1302258" y="177089"/>
                    </a:cubicBezTo>
                    <a:cubicBezTo>
                      <a:pt x="1303477" y="185014"/>
                      <a:pt x="1305661" y="191974"/>
                      <a:pt x="1308811" y="197968"/>
                    </a:cubicBezTo>
                    <a:cubicBezTo>
                      <a:pt x="1311961" y="203962"/>
                      <a:pt x="1316177" y="208738"/>
                      <a:pt x="1321460" y="212294"/>
                    </a:cubicBezTo>
                    <a:cubicBezTo>
                      <a:pt x="1326744" y="215850"/>
                      <a:pt x="1333449" y="217628"/>
                      <a:pt x="1341577" y="217628"/>
                    </a:cubicBezTo>
                    <a:cubicBezTo>
                      <a:pt x="1348283" y="217628"/>
                      <a:pt x="1353972" y="216205"/>
                      <a:pt x="1358646" y="213360"/>
                    </a:cubicBezTo>
                    <a:cubicBezTo>
                      <a:pt x="1363320" y="210516"/>
                      <a:pt x="1367180" y="206858"/>
                      <a:pt x="1370228" y="202388"/>
                    </a:cubicBezTo>
                    <a:cubicBezTo>
                      <a:pt x="1373276" y="197917"/>
                      <a:pt x="1375461" y="193091"/>
                      <a:pt x="1376782" y="187910"/>
                    </a:cubicBezTo>
                    <a:cubicBezTo>
                      <a:pt x="1378102" y="182728"/>
                      <a:pt x="1378763" y="177699"/>
                      <a:pt x="1378763" y="172822"/>
                    </a:cubicBezTo>
                    <a:cubicBezTo>
                      <a:pt x="1378763" y="159004"/>
                      <a:pt x="1375461" y="148438"/>
                      <a:pt x="1368857" y="141123"/>
                    </a:cubicBezTo>
                    <a:cubicBezTo>
                      <a:pt x="1362253" y="133808"/>
                      <a:pt x="1352347" y="130150"/>
                      <a:pt x="1339139" y="130150"/>
                    </a:cubicBezTo>
                    <a:close/>
                    <a:moveTo>
                      <a:pt x="273863" y="99365"/>
                    </a:moveTo>
                    <a:cubicBezTo>
                      <a:pt x="266141" y="99365"/>
                      <a:pt x="259029" y="100686"/>
                      <a:pt x="252527" y="103328"/>
                    </a:cubicBezTo>
                    <a:cubicBezTo>
                      <a:pt x="246024" y="105969"/>
                      <a:pt x="241046" y="108712"/>
                      <a:pt x="237591" y="111557"/>
                    </a:cubicBezTo>
                    <a:lnTo>
                      <a:pt x="237591" y="211836"/>
                    </a:lnTo>
                    <a:cubicBezTo>
                      <a:pt x="240436" y="212649"/>
                      <a:pt x="244449" y="213411"/>
                      <a:pt x="249631" y="214122"/>
                    </a:cubicBezTo>
                    <a:cubicBezTo>
                      <a:pt x="254813" y="214834"/>
                      <a:pt x="261264" y="215189"/>
                      <a:pt x="268986" y="215189"/>
                    </a:cubicBezTo>
                    <a:cubicBezTo>
                      <a:pt x="284226" y="215189"/>
                      <a:pt x="296418" y="210160"/>
                      <a:pt x="305562" y="200102"/>
                    </a:cubicBezTo>
                    <a:cubicBezTo>
                      <a:pt x="314706" y="190043"/>
                      <a:pt x="319278" y="175768"/>
                      <a:pt x="319278" y="157277"/>
                    </a:cubicBezTo>
                    <a:cubicBezTo>
                      <a:pt x="319278" y="149149"/>
                      <a:pt x="318465" y="141529"/>
                      <a:pt x="316839" y="134417"/>
                    </a:cubicBezTo>
                    <a:cubicBezTo>
                      <a:pt x="315214" y="127305"/>
                      <a:pt x="312572" y="121158"/>
                      <a:pt x="308915" y="115977"/>
                    </a:cubicBezTo>
                    <a:cubicBezTo>
                      <a:pt x="305257" y="110795"/>
                      <a:pt x="300533" y="106731"/>
                      <a:pt x="294741" y="103785"/>
                    </a:cubicBezTo>
                    <a:cubicBezTo>
                      <a:pt x="288950" y="100838"/>
                      <a:pt x="281991" y="99365"/>
                      <a:pt x="273863" y="99365"/>
                    </a:cubicBezTo>
                    <a:close/>
                    <a:moveTo>
                      <a:pt x="855116" y="78029"/>
                    </a:moveTo>
                    <a:lnTo>
                      <a:pt x="883463" y="78029"/>
                    </a:lnTo>
                    <a:lnTo>
                      <a:pt x="883463" y="160935"/>
                    </a:lnTo>
                    <a:cubicBezTo>
                      <a:pt x="883463" y="180239"/>
                      <a:pt x="886511" y="194056"/>
                      <a:pt x="892607" y="202388"/>
                    </a:cubicBezTo>
                    <a:cubicBezTo>
                      <a:pt x="898703" y="210719"/>
                      <a:pt x="908964" y="214884"/>
                      <a:pt x="923392" y="214884"/>
                    </a:cubicBezTo>
                    <a:cubicBezTo>
                      <a:pt x="926440" y="214884"/>
                      <a:pt x="929589" y="214783"/>
                      <a:pt x="932840" y="214580"/>
                    </a:cubicBezTo>
                    <a:cubicBezTo>
                      <a:pt x="936092" y="214376"/>
                      <a:pt x="939140" y="214122"/>
                      <a:pt x="941984" y="213818"/>
                    </a:cubicBezTo>
                    <a:cubicBezTo>
                      <a:pt x="944829" y="213513"/>
                      <a:pt x="947420" y="213208"/>
                      <a:pt x="949757" y="212903"/>
                    </a:cubicBezTo>
                    <a:cubicBezTo>
                      <a:pt x="952094" y="212598"/>
                      <a:pt x="953770" y="212243"/>
                      <a:pt x="954786" y="211836"/>
                    </a:cubicBezTo>
                    <a:lnTo>
                      <a:pt x="954786" y="78029"/>
                    </a:lnTo>
                    <a:lnTo>
                      <a:pt x="983132" y="78029"/>
                    </a:lnTo>
                    <a:lnTo>
                      <a:pt x="983132" y="231953"/>
                    </a:lnTo>
                    <a:cubicBezTo>
                      <a:pt x="976630" y="233579"/>
                      <a:pt x="968045" y="235306"/>
                      <a:pt x="957376" y="237135"/>
                    </a:cubicBezTo>
                    <a:cubicBezTo>
                      <a:pt x="946709" y="238964"/>
                      <a:pt x="934364" y="239878"/>
                      <a:pt x="920344" y="239878"/>
                    </a:cubicBezTo>
                    <a:cubicBezTo>
                      <a:pt x="908151" y="239878"/>
                      <a:pt x="897890" y="238100"/>
                      <a:pt x="889559" y="234544"/>
                    </a:cubicBezTo>
                    <a:cubicBezTo>
                      <a:pt x="881227" y="230988"/>
                      <a:pt x="874522" y="225959"/>
                      <a:pt x="869442" y="219456"/>
                    </a:cubicBezTo>
                    <a:cubicBezTo>
                      <a:pt x="864362" y="212954"/>
                      <a:pt x="860704" y="205283"/>
                      <a:pt x="858469" y="196444"/>
                    </a:cubicBezTo>
                    <a:cubicBezTo>
                      <a:pt x="856234" y="187605"/>
                      <a:pt x="855116" y="177800"/>
                      <a:pt x="855116" y="167031"/>
                    </a:cubicBezTo>
                    <a:close/>
                    <a:moveTo>
                      <a:pt x="388391" y="78029"/>
                    </a:moveTo>
                    <a:lnTo>
                      <a:pt x="416738" y="78029"/>
                    </a:lnTo>
                    <a:lnTo>
                      <a:pt x="416738" y="160935"/>
                    </a:lnTo>
                    <a:cubicBezTo>
                      <a:pt x="416738" y="180239"/>
                      <a:pt x="419786" y="194056"/>
                      <a:pt x="425882" y="202388"/>
                    </a:cubicBezTo>
                    <a:cubicBezTo>
                      <a:pt x="431978" y="210719"/>
                      <a:pt x="442239" y="214884"/>
                      <a:pt x="456666" y="214884"/>
                    </a:cubicBezTo>
                    <a:cubicBezTo>
                      <a:pt x="459714" y="214884"/>
                      <a:pt x="462864" y="214783"/>
                      <a:pt x="466115" y="214580"/>
                    </a:cubicBezTo>
                    <a:cubicBezTo>
                      <a:pt x="469366" y="214376"/>
                      <a:pt x="472414" y="214122"/>
                      <a:pt x="475259" y="213818"/>
                    </a:cubicBezTo>
                    <a:cubicBezTo>
                      <a:pt x="478104" y="213513"/>
                      <a:pt x="480695" y="213208"/>
                      <a:pt x="483032" y="212903"/>
                    </a:cubicBezTo>
                    <a:cubicBezTo>
                      <a:pt x="485368" y="212598"/>
                      <a:pt x="487045" y="212243"/>
                      <a:pt x="488061" y="211836"/>
                    </a:cubicBezTo>
                    <a:lnTo>
                      <a:pt x="488061" y="78029"/>
                    </a:lnTo>
                    <a:lnTo>
                      <a:pt x="516407" y="78029"/>
                    </a:lnTo>
                    <a:lnTo>
                      <a:pt x="516407" y="231953"/>
                    </a:lnTo>
                    <a:cubicBezTo>
                      <a:pt x="509905" y="233579"/>
                      <a:pt x="501320" y="235306"/>
                      <a:pt x="490652" y="237135"/>
                    </a:cubicBezTo>
                    <a:cubicBezTo>
                      <a:pt x="479984" y="238964"/>
                      <a:pt x="467639" y="239878"/>
                      <a:pt x="453618" y="239878"/>
                    </a:cubicBezTo>
                    <a:cubicBezTo>
                      <a:pt x="441426" y="239878"/>
                      <a:pt x="431165" y="238100"/>
                      <a:pt x="422834" y="234544"/>
                    </a:cubicBezTo>
                    <a:cubicBezTo>
                      <a:pt x="414502" y="230988"/>
                      <a:pt x="407797" y="225959"/>
                      <a:pt x="402717" y="219456"/>
                    </a:cubicBezTo>
                    <a:cubicBezTo>
                      <a:pt x="397637" y="212954"/>
                      <a:pt x="393979" y="205283"/>
                      <a:pt x="391744" y="196444"/>
                    </a:cubicBezTo>
                    <a:cubicBezTo>
                      <a:pt x="389509" y="187605"/>
                      <a:pt x="388391" y="177800"/>
                      <a:pt x="388391" y="167031"/>
                    </a:cubicBezTo>
                    <a:close/>
                    <a:moveTo>
                      <a:pt x="624764" y="74676"/>
                    </a:moveTo>
                    <a:cubicBezTo>
                      <a:pt x="637362" y="74676"/>
                      <a:pt x="647827" y="76454"/>
                      <a:pt x="656158" y="80010"/>
                    </a:cubicBezTo>
                    <a:cubicBezTo>
                      <a:pt x="664489" y="83566"/>
                      <a:pt x="671144" y="88545"/>
                      <a:pt x="676122" y="94946"/>
                    </a:cubicBezTo>
                    <a:cubicBezTo>
                      <a:pt x="681101" y="101346"/>
                      <a:pt x="684606" y="109017"/>
                      <a:pt x="686638" y="117958"/>
                    </a:cubicBezTo>
                    <a:cubicBezTo>
                      <a:pt x="688670" y="126899"/>
                      <a:pt x="689686" y="136754"/>
                      <a:pt x="689686" y="147524"/>
                    </a:cubicBezTo>
                    <a:lnTo>
                      <a:pt x="689686" y="236525"/>
                    </a:lnTo>
                    <a:lnTo>
                      <a:pt x="661340" y="236525"/>
                    </a:lnTo>
                    <a:lnTo>
                      <a:pt x="661340" y="153620"/>
                    </a:lnTo>
                    <a:cubicBezTo>
                      <a:pt x="661340" y="143866"/>
                      <a:pt x="660679" y="135535"/>
                      <a:pt x="659358" y="128626"/>
                    </a:cubicBezTo>
                    <a:cubicBezTo>
                      <a:pt x="658038" y="121717"/>
                      <a:pt x="655853" y="116129"/>
                      <a:pt x="652805" y="111862"/>
                    </a:cubicBezTo>
                    <a:cubicBezTo>
                      <a:pt x="649757" y="107595"/>
                      <a:pt x="645693" y="104496"/>
                      <a:pt x="640613" y="102566"/>
                    </a:cubicBezTo>
                    <a:cubicBezTo>
                      <a:pt x="635533" y="100635"/>
                      <a:pt x="629234" y="99670"/>
                      <a:pt x="621716" y="99670"/>
                    </a:cubicBezTo>
                    <a:cubicBezTo>
                      <a:pt x="618668" y="99670"/>
                      <a:pt x="615518" y="99772"/>
                      <a:pt x="612267" y="99975"/>
                    </a:cubicBezTo>
                    <a:cubicBezTo>
                      <a:pt x="609016" y="100178"/>
                      <a:pt x="605917" y="100432"/>
                      <a:pt x="602970" y="100737"/>
                    </a:cubicBezTo>
                    <a:cubicBezTo>
                      <a:pt x="600024" y="101042"/>
                      <a:pt x="597382" y="101397"/>
                      <a:pt x="595046" y="101804"/>
                    </a:cubicBezTo>
                    <a:cubicBezTo>
                      <a:pt x="592709" y="102210"/>
                      <a:pt x="591032" y="102515"/>
                      <a:pt x="590016" y="102718"/>
                    </a:cubicBezTo>
                    <a:lnTo>
                      <a:pt x="590016" y="236525"/>
                    </a:lnTo>
                    <a:lnTo>
                      <a:pt x="561670" y="236525"/>
                    </a:lnTo>
                    <a:lnTo>
                      <a:pt x="561670" y="82601"/>
                    </a:lnTo>
                    <a:cubicBezTo>
                      <a:pt x="568172" y="80976"/>
                      <a:pt x="576808" y="79248"/>
                      <a:pt x="587578" y="77420"/>
                    </a:cubicBezTo>
                    <a:cubicBezTo>
                      <a:pt x="598348" y="75591"/>
                      <a:pt x="610743" y="74676"/>
                      <a:pt x="624764" y="74676"/>
                    </a:cubicBezTo>
                    <a:close/>
                    <a:moveTo>
                      <a:pt x="1777441" y="58827"/>
                    </a:moveTo>
                    <a:cubicBezTo>
                      <a:pt x="1771345" y="65329"/>
                      <a:pt x="1765198" y="72594"/>
                      <a:pt x="1759001" y="80620"/>
                    </a:cubicBezTo>
                    <a:cubicBezTo>
                      <a:pt x="1752803" y="88646"/>
                      <a:pt x="1746758" y="97028"/>
                      <a:pt x="1740865" y="105766"/>
                    </a:cubicBezTo>
                    <a:cubicBezTo>
                      <a:pt x="1734972" y="114504"/>
                      <a:pt x="1729435" y="123444"/>
                      <a:pt x="1724253" y="132588"/>
                    </a:cubicBezTo>
                    <a:cubicBezTo>
                      <a:pt x="1719072" y="141732"/>
                      <a:pt x="1714449" y="150673"/>
                      <a:pt x="1710385" y="159411"/>
                    </a:cubicBezTo>
                    <a:lnTo>
                      <a:pt x="1777441" y="159411"/>
                    </a:lnTo>
                    <a:close/>
                    <a:moveTo>
                      <a:pt x="1585265" y="45416"/>
                    </a:moveTo>
                    <a:cubicBezTo>
                      <a:pt x="1577543" y="45416"/>
                      <a:pt x="1571041" y="47702"/>
                      <a:pt x="1565758" y="52274"/>
                    </a:cubicBezTo>
                    <a:cubicBezTo>
                      <a:pt x="1560474" y="56846"/>
                      <a:pt x="1556258" y="62992"/>
                      <a:pt x="1553108" y="70714"/>
                    </a:cubicBezTo>
                    <a:cubicBezTo>
                      <a:pt x="1549958" y="78436"/>
                      <a:pt x="1547724" y="87478"/>
                      <a:pt x="1546403" y="97841"/>
                    </a:cubicBezTo>
                    <a:cubicBezTo>
                      <a:pt x="1545082" y="108204"/>
                      <a:pt x="1544421" y="119177"/>
                      <a:pt x="1544421" y="130760"/>
                    </a:cubicBezTo>
                    <a:cubicBezTo>
                      <a:pt x="1544421" y="142342"/>
                      <a:pt x="1545082" y="153315"/>
                      <a:pt x="1546403" y="163678"/>
                    </a:cubicBezTo>
                    <a:cubicBezTo>
                      <a:pt x="1547724" y="174041"/>
                      <a:pt x="1549958" y="183084"/>
                      <a:pt x="1553108" y="190805"/>
                    </a:cubicBezTo>
                    <a:cubicBezTo>
                      <a:pt x="1556258" y="198527"/>
                      <a:pt x="1560474" y="204674"/>
                      <a:pt x="1565758" y="209246"/>
                    </a:cubicBezTo>
                    <a:cubicBezTo>
                      <a:pt x="1571041" y="213818"/>
                      <a:pt x="1577543" y="216104"/>
                      <a:pt x="1585265" y="216104"/>
                    </a:cubicBezTo>
                    <a:cubicBezTo>
                      <a:pt x="1592986" y="216104"/>
                      <a:pt x="1599489" y="213818"/>
                      <a:pt x="1604772" y="209246"/>
                    </a:cubicBezTo>
                    <a:cubicBezTo>
                      <a:pt x="1610055" y="204674"/>
                      <a:pt x="1614271" y="198527"/>
                      <a:pt x="1617421" y="190805"/>
                    </a:cubicBezTo>
                    <a:cubicBezTo>
                      <a:pt x="1620571" y="183084"/>
                      <a:pt x="1622806" y="174041"/>
                      <a:pt x="1624127" y="163678"/>
                    </a:cubicBezTo>
                    <a:cubicBezTo>
                      <a:pt x="1625448" y="153315"/>
                      <a:pt x="1626108" y="142342"/>
                      <a:pt x="1626108" y="130760"/>
                    </a:cubicBezTo>
                    <a:cubicBezTo>
                      <a:pt x="1626108" y="119177"/>
                      <a:pt x="1625448" y="108204"/>
                      <a:pt x="1624127" y="97841"/>
                    </a:cubicBezTo>
                    <a:cubicBezTo>
                      <a:pt x="1622806" y="87478"/>
                      <a:pt x="1620571" y="78436"/>
                      <a:pt x="1617421" y="70714"/>
                    </a:cubicBezTo>
                    <a:cubicBezTo>
                      <a:pt x="1614271" y="62992"/>
                      <a:pt x="1610055" y="56846"/>
                      <a:pt x="1604772" y="52274"/>
                    </a:cubicBezTo>
                    <a:cubicBezTo>
                      <a:pt x="1599489" y="47702"/>
                      <a:pt x="1592986" y="45416"/>
                      <a:pt x="1585265" y="45416"/>
                    </a:cubicBezTo>
                    <a:close/>
                    <a:moveTo>
                      <a:pt x="759638" y="28956"/>
                    </a:moveTo>
                    <a:lnTo>
                      <a:pt x="759638" y="78029"/>
                    </a:lnTo>
                    <a:lnTo>
                      <a:pt x="819683" y="78029"/>
                    </a:lnTo>
                    <a:lnTo>
                      <a:pt x="819683" y="101804"/>
                    </a:lnTo>
                    <a:lnTo>
                      <a:pt x="759638" y="101804"/>
                    </a:lnTo>
                    <a:lnTo>
                      <a:pt x="759638" y="174956"/>
                    </a:lnTo>
                    <a:cubicBezTo>
                      <a:pt x="759638" y="182880"/>
                      <a:pt x="760247" y="189434"/>
                      <a:pt x="761466" y="194615"/>
                    </a:cubicBezTo>
                    <a:cubicBezTo>
                      <a:pt x="762686" y="199797"/>
                      <a:pt x="764514" y="203861"/>
                      <a:pt x="766953" y="206807"/>
                    </a:cubicBezTo>
                    <a:cubicBezTo>
                      <a:pt x="769391" y="209754"/>
                      <a:pt x="772439" y="211836"/>
                      <a:pt x="776097" y="213056"/>
                    </a:cubicBezTo>
                    <a:cubicBezTo>
                      <a:pt x="779754" y="214275"/>
                      <a:pt x="784022" y="214884"/>
                      <a:pt x="788898" y="214884"/>
                    </a:cubicBezTo>
                    <a:cubicBezTo>
                      <a:pt x="797433" y="214884"/>
                      <a:pt x="804291" y="213919"/>
                      <a:pt x="809472" y="211989"/>
                    </a:cubicBezTo>
                    <a:cubicBezTo>
                      <a:pt x="814654" y="210058"/>
                      <a:pt x="818261" y="208687"/>
                      <a:pt x="820293" y="207874"/>
                    </a:cubicBezTo>
                    <a:lnTo>
                      <a:pt x="825779" y="231344"/>
                    </a:lnTo>
                    <a:cubicBezTo>
                      <a:pt x="822934" y="232766"/>
                      <a:pt x="817956" y="234544"/>
                      <a:pt x="810844" y="236678"/>
                    </a:cubicBezTo>
                    <a:cubicBezTo>
                      <a:pt x="803732" y="238811"/>
                      <a:pt x="795604" y="239878"/>
                      <a:pt x="786460" y="239878"/>
                    </a:cubicBezTo>
                    <a:cubicBezTo>
                      <a:pt x="775690" y="239878"/>
                      <a:pt x="766800" y="238506"/>
                      <a:pt x="759790" y="235763"/>
                    </a:cubicBezTo>
                    <a:cubicBezTo>
                      <a:pt x="752780" y="233020"/>
                      <a:pt x="747141" y="228905"/>
                      <a:pt x="742874" y="223419"/>
                    </a:cubicBezTo>
                    <a:cubicBezTo>
                      <a:pt x="738606" y="217932"/>
                      <a:pt x="735609" y="211176"/>
                      <a:pt x="733882" y="203150"/>
                    </a:cubicBezTo>
                    <a:cubicBezTo>
                      <a:pt x="732155" y="195123"/>
                      <a:pt x="731291" y="185827"/>
                      <a:pt x="731291" y="175260"/>
                    </a:cubicBezTo>
                    <a:lnTo>
                      <a:pt x="731291" y="33833"/>
                    </a:lnTo>
                    <a:close/>
                    <a:moveTo>
                      <a:pt x="2075688" y="25299"/>
                    </a:moveTo>
                    <a:lnTo>
                      <a:pt x="2238146" y="25299"/>
                    </a:lnTo>
                    <a:lnTo>
                      <a:pt x="2238146" y="50902"/>
                    </a:lnTo>
                    <a:lnTo>
                      <a:pt x="2171700" y="50902"/>
                    </a:lnTo>
                    <a:lnTo>
                      <a:pt x="2171700" y="236525"/>
                    </a:lnTo>
                    <a:lnTo>
                      <a:pt x="2142134" y="236525"/>
                    </a:lnTo>
                    <a:lnTo>
                      <a:pt x="2142134" y="50902"/>
                    </a:lnTo>
                    <a:lnTo>
                      <a:pt x="2075688" y="50902"/>
                    </a:lnTo>
                    <a:close/>
                    <a:moveTo>
                      <a:pt x="1935099" y="25299"/>
                    </a:moveTo>
                    <a:lnTo>
                      <a:pt x="1964664" y="25299"/>
                    </a:lnTo>
                    <a:lnTo>
                      <a:pt x="1964664" y="210922"/>
                    </a:lnTo>
                    <a:lnTo>
                      <a:pt x="2062200" y="210922"/>
                    </a:lnTo>
                    <a:lnTo>
                      <a:pt x="2062200" y="236525"/>
                    </a:lnTo>
                    <a:lnTo>
                      <a:pt x="1935099" y="236525"/>
                    </a:lnTo>
                    <a:close/>
                    <a:moveTo>
                      <a:pt x="1777746" y="25299"/>
                    </a:moveTo>
                    <a:lnTo>
                      <a:pt x="1804873" y="25299"/>
                    </a:lnTo>
                    <a:lnTo>
                      <a:pt x="1804873" y="159411"/>
                    </a:lnTo>
                    <a:lnTo>
                      <a:pt x="1829867" y="159411"/>
                    </a:lnTo>
                    <a:lnTo>
                      <a:pt x="1829867" y="182576"/>
                    </a:lnTo>
                    <a:lnTo>
                      <a:pt x="1804873" y="182576"/>
                    </a:lnTo>
                    <a:lnTo>
                      <a:pt x="1804873" y="236525"/>
                    </a:lnTo>
                    <a:lnTo>
                      <a:pt x="1777441" y="236525"/>
                    </a:lnTo>
                    <a:lnTo>
                      <a:pt x="1777441" y="182576"/>
                    </a:lnTo>
                    <a:lnTo>
                      <a:pt x="1682953" y="182576"/>
                    </a:lnTo>
                    <a:lnTo>
                      <a:pt x="1682953" y="163373"/>
                    </a:lnTo>
                    <a:cubicBezTo>
                      <a:pt x="1686814" y="154432"/>
                      <a:pt x="1692097" y="144018"/>
                      <a:pt x="1698803" y="132131"/>
                    </a:cubicBezTo>
                    <a:cubicBezTo>
                      <a:pt x="1705508" y="120244"/>
                      <a:pt x="1713078" y="108001"/>
                      <a:pt x="1721510" y="95403"/>
                    </a:cubicBezTo>
                    <a:cubicBezTo>
                      <a:pt x="1729943" y="82804"/>
                      <a:pt x="1738986" y="70409"/>
                      <a:pt x="1748637" y="58217"/>
                    </a:cubicBezTo>
                    <a:cubicBezTo>
                      <a:pt x="1758289" y="46025"/>
                      <a:pt x="1767992" y="35052"/>
                      <a:pt x="1777746" y="25299"/>
                    </a:cubicBezTo>
                    <a:close/>
                    <a:moveTo>
                      <a:pt x="1172566" y="25299"/>
                    </a:moveTo>
                    <a:lnTo>
                      <a:pt x="1192682" y="25299"/>
                    </a:lnTo>
                    <a:lnTo>
                      <a:pt x="1192682" y="236525"/>
                    </a:lnTo>
                    <a:lnTo>
                      <a:pt x="1164336" y="236525"/>
                    </a:lnTo>
                    <a:lnTo>
                      <a:pt x="1164336" y="64618"/>
                    </a:lnTo>
                    <a:cubicBezTo>
                      <a:pt x="1161897" y="66853"/>
                      <a:pt x="1158900" y="69190"/>
                      <a:pt x="1155344" y="71628"/>
                    </a:cubicBezTo>
                    <a:cubicBezTo>
                      <a:pt x="1151788" y="74067"/>
                      <a:pt x="1147928" y="76404"/>
                      <a:pt x="1143762" y="78639"/>
                    </a:cubicBezTo>
                    <a:cubicBezTo>
                      <a:pt x="1139596" y="80874"/>
                      <a:pt x="1135228" y="83008"/>
                      <a:pt x="1130655" y="85040"/>
                    </a:cubicBezTo>
                    <a:cubicBezTo>
                      <a:pt x="1126084" y="87072"/>
                      <a:pt x="1121664" y="88799"/>
                      <a:pt x="1117397" y="90221"/>
                    </a:cubicBezTo>
                    <a:lnTo>
                      <a:pt x="1108558" y="68885"/>
                    </a:lnTo>
                    <a:cubicBezTo>
                      <a:pt x="1120140" y="64415"/>
                      <a:pt x="1131417" y="58674"/>
                      <a:pt x="1142390" y="51664"/>
                    </a:cubicBezTo>
                    <a:cubicBezTo>
                      <a:pt x="1153363" y="44654"/>
                      <a:pt x="1163422" y="35865"/>
                      <a:pt x="1172566" y="25299"/>
                    </a:cubicBezTo>
                    <a:close/>
                    <a:moveTo>
                      <a:pt x="0" y="25299"/>
                    </a:moveTo>
                    <a:lnTo>
                      <a:pt x="29565" y="25299"/>
                    </a:lnTo>
                    <a:lnTo>
                      <a:pt x="29565" y="154534"/>
                    </a:lnTo>
                    <a:cubicBezTo>
                      <a:pt x="29565" y="175667"/>
                      <a:pt x="34239" y="191008"/>
                      <a:pt x="43586" y="200559"/>
                    </a:cubicBezTo>
                    <a:cubicBezTo>
                      <a:pt x="52933" y="210109"/>
                      <a:pt x="65125" y="214884"/>
                      <a:pt x="80162" y="214884"/>
                    </a:cubicBezTo>
                    <a:cubicBezTo>
                      <a:pt x="87681" y="214884"/>
                      <a:pt x="94539" y="213716"/>
                      <a:pt x="100736" y="211379"/>
                    </a:cubicBezTo>
                    <a:cubicBezTo>
                      <a:pt x="106934" y="209042"/>
                      <a:pt x="112268" y="205436"/>
                      <a:pt x="116738" y="200559"/>
                    </a:cubicBezTo>
                    <a:cubicBezTo>
                      <a:pt x="121209" y="195682"/>
                      <a:pt x="124663" y="189434"/>
                      <a:pt x="127101" y="181814"/>
                    </a:cubicBezTo>
                    <a:cubicBezTo>
                      <a:pt x="129540" y="174194"/>
                      <a:pt x="130759" y="165100"/>
                      <a:pt x="130759" y="154534"/>
                    </a:cubicBezTo>
                    <a:lnTo>
                      <a:pt x="130759" y="25299"/>
                    </a:lnTo>
                    <a:lnTo>
                      <a:pt x="160325" y="25299"/>
                    </a:lnTo>
                    <a:lnTo>
                      <a:pt x="160325" y="157887"/>
                    </a:lnTo>
                    <a:cubicBezTo>
                      <a:pt x="160325" y="169672"/>
                      <a:pt x="158750" y="180645"/>
                      <a:pt x="155600" y="190805"/>
                    </a:cubicBezTo>
                    <a:cubicBezTo>
                      <a:pt x="152451" y="200965"/>
                      <a:pt x="147574" y="209754"/>
                      <a:pt x="140970" y="217170"/>
                    </a:cubicBezTo>
                    <a:cubicBezTo>
                      <a:pt x="134366" y="224587"/>
                      <a:pt x="126035" y="230429"/>
                      <a:pt x="115976" y="234696"/>
                    </a:cubicBezTo>
                    <a:cubicBezTo>
                      <a:pt x="105918" y="238964"/>
                      <a:pt x="93980" y="241097"/>
                      <a:pt x="80162" y="241097"/>
                    </a:cubicBezTo>
                    <a:cubicBezTo>
                      <a:pt x="66345" y="241097"/>
                      <a:pt x="54356" y="238964"/>
                      <a:pt x="44196" y="234696"/>
                    </a:cubicBezTo>
                    <a:cubicBezTo>
                      <a:pt x="34036" y="230429"/>
                      <a:pt x="25705" y="224587"/>
                      <a:pt x="19202" y="217170"/>
                    </a:cubicBezTo>
                    <a:cubicBezTo>
                      <a:pt x="12700" y="209754"/>
                      <a:pt x="7874" y="200965"/>
                      <a:pt x="4724" y="190805"/>
                    </a:cubicBezTo>
                    <a:cubicBezTo>
                      <a:pt x="1575" y="180645"/>
                      <a:pt x="0" y="169672"/>
                      <a:pt x="0" y="157887"/>
                    </a:cubicBezTo>
                    <a:close/>
                    <a:moveTo>
                      <a:pt x="1392174" y="24384"/>
                    </a:moveTo>
                    <a:lnTo>
                      <a:pt x="1394308" y="48159"/>
                    </a:lnTo>
                    <a:cubicBezTo>
                      <a:pt x="1382319" y="48362"/>
                      <a:pt x="1371397" y="49683"/>
                      <a:pt x="1361541" y="52121"/>
                    </a:cubicBezTo>
                    <a:cubicBezTo>
                      <a:pt x="1351686" y="54560"/>
                      <a:pt x="1342898" y="58420"/>
                      <a:pt x="1335176" y="63704"/>
                    </a:cubicBezTo>
                    <a:cubicBezTo>
                      <a:pt x="1327454" y="68987"/>
                      <a:pt x="1320952" y="75845"/>
                      <a:pt x="1315669" y="84278"/>
                    </a:cubicBezTo>
                    <a:cubicBezTo>
                      <a:pt x="1310386" y="92710"/>
                      <a:pt x="1306423" y="103124"/>
                      <a:pt x="1303782" y="115520"/>
                    </a:cubicBezTo>
                    <a:cubicBezTo>
                      <a:pt x="1309065" y="113081"/>
                      <a:pt x="1315009" y="111049"/>
                      <a:pt x="1321613" y="109424"/>
                    </a:cubicBezTo>
                    <a:cubicBezTo>
                      <a:pt x="1328216" y="107798"/>
                      <a:pt x="1335075" y="106985"/>
                      <a:pt x="1342187" y="106985"/>
                    </a:cubicBezTo>
                    <a:cubicBezTo>
                      <a:pt x="1354176" y="106985"/>
                      <a:pt x="1364335" y="108814"/>
                      <a:pt x="1372667" y="112472"/>
                    </a:cubicBezTo>
                    <a:cubicBezTo>
                      <a:pt x="1380998" y="116129"/>
                      <a:pt x="1387805" y="120955"/>
                      <a:pt x="1393088" y="126950"/>
                    </a:cubicBezTo>
                    <a:cubicBezTo>
                      <a:pt x="1398372" y="132944"/>
                      <a:pt x="1402182" y="139853"/>
                      <a:pt x="1404518" y="147676"/>
                    </a:cubicBezTo>
                    <a:cubicBezTo>
                      <a:pt x="1406855" y="155499"/>
                      <a:pt x="1408024" y="163678"/>
                      <a:pt x="1408024" y="172212"/>
                    </a:cubicBezTo>
                    <a:cubicBezTo>
                      <a:pt x="1408024" y="179934"/>
                      <a:pt x="1406703" y="187859"/>
                      <a:pt x="1404061" y="195987"/>
                    </a:cubicBezTo>
                    <a:cubicBezTo>
                      <a:pt x="1401420" y="204115"/>
                      <a:pt x="1397406" y="211532"/>
                      <a:pt x="1392021" y="218237"/>
                    </a:cubicBezTo>
                    <a:cubicBezTo>
                      <a:pt x="1386637" y="224943"/>
                      <a:pt x="1379779" y="230429"/>
                      <a:pt x="1371448" y="234696"/>
                    </a:cubicBezTo>
                    <a:cubicBezTo>
                      <a:pt x="1363116" y="238964"/>
                      <a:pt x="1353261" y="241097"/>
                      <a:pt x="1341882" y="241097"/>
                    </a:cubicBezTo>
                    <a:cubicBezTo>
                      <a:pt x="1318717" y="241097"/>
                      <a:pt x="1301089" y="233172"/>
                      <a:pt x="1288999" y="217323"/>
                    </a:cubicBezTo>
                    <a:cubicBezTo>
                      <a:pt x="1276909" y="201473"/>
                      <a:pt x="1270864" y="179629"/>
                      <a:pt x="1270864" y="151791"/>
                    </a:cubicBezTo>
                    <a:cubicBezTo>
                      <a:pt x="1270864" y="131268"/>
                      <a:pt x="1273708" y="113132"/>
                      <a:pt x="1279398" y="97384"/>
                    </a:cubicBezTo>
                    <a:cubicBezTo>
                      <a:pt x="1285087" y="81636"/>
                      <a:pt x="1293165" y="68377"/>
                      <a:pt x="1303629" y="57608"/>
                    </a:cubicBezTo>
                    <a:cubicBezTo>
                      <a:pt x="1314094" y="46838"/>
                      <a:pt x="1326794" y="38659"/>
                      <a:pt x="1341729" y="33071"/>
                    </a:cubicBezTo>
                    <a:cubicBezTo>
                      <a:pt x="1356665" y="27483"/>
                      <a:pt x="1373479" y="24588"/>
                      <a:pt x="1392174" y="24384"/>
                    </a:cubicBezTo>
                    <a:close/>
                    <a:moveTo>
                      <a:pt x="2337740" y="20422"/>
                    </a:moveTo>
                    <a:cubicBezTo>
                      <a:pt x="2350541" y="20422"/>
                      <a:pt x="2362174" y="21794"/>
                      <a:pt x="2372639" y="24537"/>
                    </a:cubicBezTo>
                    <a:cubicBezTo>
                      <a:pt x="2383104" y="27280"/>
                      <a:pt x="2390775" y="30277"/>
                      <a:pt x="2395652" y="33528"/>
                    </a:cubicBezTo>
                    <a:lnTo>
                      <a:pt x="2386203" y="57608"/>
                    </a:lnTo>
                    <a:cubicBezTo>
                      <a:pt x="2381936" y="54966"/>
                      <a:pt x="2375586" y="52375"/>
                      <a:pt x="2367153" y="49835"/>
                    </a:cubicBezTo>
                    <a:cubicBezTo>
                      <a:pt x="2358720" y="47295"/>
                      <a:pt x="2348916" y="46025"/>
                      <a:pt x="2337740" y="46025"/>
                    </a:cubicBezTo>
                    <a:cubicBezTo>
                      <a:pt x="2332050" y="46025"/>
                      <a:pt x="2326767" y="46635"/>
                      <a:pt x="2321890" y="47854"/>
                    </a:cubicBezTo>
                    <a:cubicBezTo>
                      <a:pt x="2317013" y="49073"/>
                      <a:pt x="2312746" y="50902"/>
                      <a:pt x="2309088" y="53340"/>
                    </a:cubicBezTo>
                    <a:cubicBezTo>
                      <a:pt x="2305431" y="55779"/>
                      <a:pt x="2302535" y="58878"/>
                      <a:pt x="2300402" y="62637"/>
                    </a:cubicBezTo>
                    <a:cubicBezTo>
                      <a:pt x="2298268" y="66396"/>
                      <a:pt x="2297201" y="70816"/>
                      <a:pt x="2297201" y="75896"/>
                    </a:cubicBezTo>
                    <a:cubicBezTo>
                      <a:pt x="2297201" y="81585"/>
                      <a:pt x="2298319" y="86360"/>
                      <a:pt x="2300554" y="90221"/>
                    </a:cubicBezTo>
                    <a:cubicBezTo>
                      <a:pt x="2302789" y="94082"/>
                      <a:pt x="2305939" y="97486"/>
                      <a:pt x="2310003" y="100432"/>
                    </a:cubicBezTo>
                    <a:cubicBezTo>
                      <a:pt x="2314067" y="103378"/>
                      <a:pt x="2318791" y="106071"/>
                      <a:pt x="2324176" y="108509"/>
                    </a:cubicBezTo>
                    <a:cubicBezTo>
                      <a:pt x="2329561" y="110948"/>
                      <a:pt x="2335504" y="113386"/>
                      <a:pt x="2342007" y="115824"/>
                    </a:cubicBezTo>
                    <a:cubicBezTo>
                      <a:pt x="2351151" y="119482"/>
                      <a:pt x="2359533" y="123140"/>
                      <a:pt x="2367153" y="126797"/>
                    </a:cubicBezTo>
                    <a:cubicBezTo>
                      <a:pt x="2374773" y="130455"/>
                      <a:pt x="2381377" y="134824"/>
                      <a:pt x="2386965" y="139904"/>
                    </a:cubicBezTo>
                    <a:cubicBezTo>
                      <a:pt x="2392553" y="144984"/>
                      <a:pt x="2396871" y="151029"/>
                      <a:pt x="2399919" y="158039"/>
                    </a:cubicBezTo>
                    <a:cubicBezTo>
                      <a:pt x="2402967" y="165050"/>
                      <a:pt x="2404491" y="173533"/>
                      <a:pt x="2404491" y="183490"/>
                    </a:cubicBezTo>
                    <a:cubicBezTo>
                      <a:pt x="2404491" y="201981"/>
                      <a:pt x="2397734" y="216205"/>
                      <a:pt x="2384222" y="226162"/>
                    </a:cubicBezTo>
                    <a:cubicBezTo>
                      <a:pt x="2370709" y="236119"/>
                      <a:pt x="2351659" y="241097"/>
                      <a:pt x="2327072" y="241097"/>
                    </a:cubicBezTo>
                    <a:cubicBezTo>
                      <a:pt x="2318740" y="241097"/>
                      <a:pt x="2311070" y="240538"/>
                      <a:pt x="2304059" y="239421"/>
                    </a:cubicBezTo>
                    <a:cubicBezTo>
                      <a:pt x="2297049" y="238303"/>
                      <a:pt x="2290800" y="236982"/>
                      <a:pt x="2285314" y="235458"/>
                    </a:cubicBezTo>
                    <a:cubicBezTo>
                      <a:pt x="2279828" y="233934"/>
                      <a:pt x="2275103" y="232309"/>
                      <a:pt x="2271141" y="230582"/>
                    </a:cubicBezTo>
                    <a:cubicBezTo>
                      <a:pt x="2267178" y="228854"/>
                      <a:pt x="2264080" y="227381"/>
                      <a:pt x="2261844" y="226162"/>
                    </a:cubicBezTo>
                    <a:lnTo>
                      <a:pt x="2270684" y="201778"/>
                    </a:lnTo>
                    <a:cubicBezTo>
                      <a:pt x="2275357" y="204420"/>
                      <a:pt x="2282469" y="207366"/>
                      <a:pt x="2292020" y="210617"/>
                    </a:cubicBezTo>
                    <a:cubicBezTo>
                      <a:pt x="2301570" y="213868"/>
                      <a:pt x="2313254" y="215494"/>
                      <a:pt x="2327072" y="215494"/>
                    </a:cubicBezTo>
                    <a:cubicBezTo>
                      <a:pt x="2357958" y="215494"/>
                      <a:pt x="2373401" y="204928"/>
                      <a:pt x="2373401" y="183795"/>
                    </a:cubicBezTo>
                    <a:cubicBezTo>
                      <a:pt x="2373401" y="177292"/>
                      <a:pt x="2372030" y="171755"/>
                      <a:pt x="2369286" y="167183"/>
                    </a:cubicBezTo>
                    <a:cubicBezTo>
                      <a:pt x="2366543" y="162611"/>
                      <a:pt x="2362835" y="158649"/>
                      <a:pt x="2358161" y="155296"/>
                    </a:cubicBezTo>
                    <a:cubicBezTo>
                      <a:pt x="2353488" y="151943"/>
                      <a:pt x="2348154" y="149048"/>
                      <a:pt x="2342159" y="146609"/>
                    </a:cubicBezTo>
                    <a:cubicBezTo>
                      <a:pt x="2336165" y="144171"/>
                      <a:pt x="2329815" y="141732"/>
                      <a:pt x="2323109" y="139294"/>
                    </a:cubicBezTo>
                    <a:cubicBezTo>
                      <a:pt x="2315388" y="136652"/>
                      <a:pt x="2308072" y="133655"/>
                      <a:pt x="2301164" y="130302"/>
                    </a:cubicBezTo>
                    <a:cubicBezTo>
                      <a:pt x="2294255" y="126950"/>
                      <a:pt x="2288260" y="122987"/>
                      <a:pt x="2283180" y="118415"/>
                    </a:cubicBezTo>
                    <a:cubicBezTo>
                      <a:pt x="2278100" y="113843"/>
                      <a:pt x="2274087" y="108408"/>
                      <a:pt x="2271141" y="102108"/>
                    </a:cubicBezTo>
                    <a:cubicBezTo>
                      <a:pt x="2268194" y="95809"/>
                      <a:pt x="2266721" y="88189"/>
                      <a:pt x="2266721" y="79248"/>
                    </a:cubicBezTo>
                    <a:cubicBezTo>
                      <a:pt x="2266721" y="60757"/>
                      <a:pt x="2273020" y="46330"/>
                      <a:pt x="2285619" y="35967"/>
                    </a:cubicBezTo>
                    <a:cubicBezTo>
                      <a:pt x="2298217" y="25604"/>
                      <a:pt x="2315591" y="20422"/>
                      <a:pt x="2337740" y="20422"/>
                    </a:cubicBezTo>
                    <a:close/>
                    <a:moveTo>
                      <a:pt x="1585265" y="20422"/>
                    </a:moveTo>
                    <a:cubicBezTo>
                      <a:pt x="1607414" y="20422"/>
                      <a:pt x="1624736" y="29972"/>
                      <a:pt x="1637233" y="49073"/>
                    </a:cubicBezTo>
                    <a:cubicBezTo>
                      <a:pt x="1649730" y="68174"/>
                      <a:pt x="1655978" y="95403"/>
                      <a:pt x="1655978" y="130760"/>
                    </a:cubicBezTo>
                    <a:cubicBezTo>
                      <a:pt x="1655978" y="166116"/>
                      <a:pt x="1649730" y="193345"/>
                      <a:pt x="1637233" y="212446"/>
                    </a:cubicBezTo>
                    <a:cubicBezTo>
                      <a:pt x="1624736" y="231547"/>
                      <a:pt x="1607414" y="241097"/>
                      <a:pt x="1585265" y="241097"/>
                    </a:cubicBezTo>
                    <a:cubicBezTo>
                      <a:pt x="1563116" y="241097"/>
                      <a:pt x="1545793" y="231547"/>
                      <a:pt x="1533296" y="212446"/>
                    </a:cubicBezTo>
                    <a:cubicBezTo>
                      <a:pt x="1520799" y="193345"/>
                      <a:pt x="1514551" y="166116"/>
                      <a:pt x="1514551" y="130760"/>
                    </a:cubicBezTo>
                    <a:cubicBezTo>
                      <a:pt x="1514551" y="95403"/>
                      <a:pt x="1520799" y="68174"/>
                      <a:pt x="1533296" y="49073"/>
                    </a:cubicBezTo>
                    <a:cubicBezTo>
                      <a:pt x="1545793" y="29972"/>
                      <a:pt x="1563116" y="20422"/>
                      <a:pt x="1585265" y="20422"/>
                    </a:cubicBezTo>
                    <a:close/>
                    <a:moveTo>
                      <a:pt x="237591" y="0"/>
                    </a:moveTo>
                    <a:lnTo>
                      <a:pt x="237591" y="85040"/>
                    </a:lnTo>
                    <a:cubicBezTo>
                      <a:pt x="241046" y="82804"/>
                      <a:pt x="246278" y="80468"/>
                      <a:pt x="253289" y="78029"/>
                    </a:cubicBezTo>
                    <a:cubicBezTo>
                      <a:pt x="260299" y="75591"/>
                      <a:pt x="268376" y="74372"/>
                      <a:pt x="277520" y="74372"/>
                    </a:cubicBezTo>
                    <a:cubicBezTo>
                      <a:pt x="288899" y="74372"/>
                      <a:pt x="299009" y="76404"/>
                      <a:pt x="307848" y="80468"/>
                    </a:cubicBezTo>
                    <a:cubicBezTo>
                      <a:pt x="316687" y="84532"/>
                      <a:pt x="324155" y="90221"/>
                      <a:pt x="330251" y="97536"/>
                    </a:cubicBezTo>
                    <a:cubicBezTo>
                      <a:pt x="336347" y="104852"/>
                      <a:pt x="340969" y="113589"/>
                      <a:pt x="344119" y="123749"/>
                    </a:cubicBezTo>
                    <a:cubicBezTo>
                      <a:pt x="347269" y="133909"/>
                      <a:pt x="348843" y="145085"/>
                      <a:pt x="348843" y="157277"/>
                    </a:cubicBezTo>
                    <a:cubicBezTo>
                      <a:pt x="348843" y="170079"/>
                      <a:pt x="346964" y="181610"/>
                      <a:pt x="343205" y="191872"/>
                    </a:cubicBezTo>
                    <a:cubicBezTo>
                      <a:pt x="339445" y="202134"/>
                      <a:pt x="334111" y="210820"/>
                      <a:pt x="327203" y="217932"/>
                    </a:cubicBezTo>
                    <a:cubicBezTo>
                      <a:pt x="320294" y="225044"/>
                      <a:pt x="311963" y="230531"/>
                      <a:pt x="302209" y="234392"/>
                    </a:cubicBezTo>
                    <a:cubicBezTo>
                      <a:pt x="292455" y="238252"/>
                      <a:pt x="281483" y="240183"/>
                      <a:pt x="269291" y="240183"/>
                    </a:cubicBezTo>
                    <a:cubicBezTo>
                      <a:pt x="256083" y="240183"/>
                      <a:pt x="244399" y="239268"/>
                      <a:pt x="234239" y="237440"/>
                    </a:cubicBezTo>
                    <a:cubicBezTo>
                      <a:pt x="224079" y="235611"/>
                      <a:pt x="215747" y="233782"/>
                      <a:pt x="209245" y="231953"/>
                    </a:cubicBezTo>
                    <a:lnTo>
                      <a:pt x="209245" y="48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Rectangle: Rounded Corners 84"/>
          <p:cNvSpPr/>
          <p:nvPr/>
        </p:nvSpPr>
        <p:spPr>
          <a:xfrm>
            <a:off x="3963888" y="3717453"/>
            <a:ext cx="7908226" cy="13657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/>
          <p:cNvSpPr/>
          <p:nvPr/>
        </p:nvSpPr>
        <p:spPr>
          <a:xfrm>
            <a:off x="6392667" y="3773340"/>
            <a:ext cx="5430351" cy="1255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9157440" y="3856165"/>
            <a:ext cx="2585358" cy="1110005"/>
            <a:chOff x="9157440" y="3856165"/>
            <a:chExt cx="2585358" cy="1110005"/>
          </a:xfrm>
        </p:grpSpPr>
        <p:sp>
          <p:nvSpPr>
            <p:cNvPr id="71" name="Rectangle: Rounded Corners 70"/>
            <p:cNvSpPr/>
            <p:nvPr/>
          </p:nvSpPr>
          <p:spPr>
            <a:xfrm>
              <a:off x="9157440" y="3856165"/>
              <a:ext cx="2585358" cy="11100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atabase Icon"/>
            <p:cNvSpPr/>
            <p:nvPr/>
          </p:nvSpPr>
          <p:spPr>
            <a:xfrm>
              <a:off x="9279453" y="4054493"/>
              <a:ext cx="505567" cy="788124"/>
            </a:xfrm>
            <a:custGeom>
              <a:avLst/>
              <a:gdLst/>
              <a:ahLst/>
              <a:cxnLst/>
              <a:rect l="l" t="t" r="r" b="b"/>
              <a:pathLst>
                <a:path w="922288" h="1219200">
                  <a:moveTo>
                    <a:pt x="461144" y="59606"/>
                  </a:moveTo>
                  <a:cubicBezTo>
                    <a:pt x="278004" y="59606"/>
                    <a:pt x="129540" y="108270"/>
                    <a:pt x="129540" y="168300"/>
                  </a:cubicBezTo>
                  <a:cubicBezTo>
                    <a:pt x="129540" y="228330"/>
                    <a:pt x="278004" y="276994"/>
                    <a:pt x="461144" y="276994"/>
                  </a:cubicBezTo>
                  <a:cubicBezTo>
                    <a:pt x="644284" y="276994"/>
                    <a:pt x="792748" y="228330"/>
                    <a:pt x="792748" y="168300"/>
                  </a:cubicBezTo>
                  <a:cubicBezTo>
                    <a:pt x="792748" y="108270"/>
                    <a:pt x="644284" y="59606"/>
                    <a:pt x="461144" y="59606"/>
                  </a:cubicBezTo>
                  <a:close/>
                  <a:moveTo>
                    <a:pt x="461144" y="0"/>
                  </a:moveTo>
                  <a:cubicBezTo>
                    <a:pt x="715827" y="0"/>
                    <a:pt x="922288" y="67674"/>
                    <a:pt x="922288" y="151155"/>
                  </a:cubicBezTo>
                  <a:lnTo>
                    <a:pt x="922288" y="1068045"/>
                  </a:lnTo>
                  <a:lnTo>
                    <a:pt x="922288" y="1076960"/>
                  </a:lnTo>
                  <a:lnTo>
                    <a:pt x="919546" y="1076960"/>
                  </a:lnTo>
                  <a:cubicBezTo>
                    <a:pt x="906835" y="1156476"/>
                    <a:pt x="706337" y="1219200"/>
                    <a:pt x="461144" y="1219200"/>
                  </a:cubicBezTo>
                  <a:cubicBezTo>
                    <a:pt x="215951" y="1219200"/>
                    <a:pt x="15454" y="1156476"/>
                    <a:pt x="2742" y="1076960"/>
                  </a:cubicBezTo>
                  <a:lnTo>
                    <a:pt x="0" y="1076960"/>
                  </a:lnTo>
                  <a:lnTo>
                    <a:pt x="0" y="1068045"/>
                  </a:lnTo>
                  <a:lnTo>
                    <a:pt x="0" y="151155"/>
                  </a:lnTo>
                  <a:cubicBezTo>
                    <a:pt x="0" y="67674"/>
                    <a:pt x="206461" y="0"/>
                    <a:pt x="461144" y="0"/>
                  </a:cubicBezTo>
                  <a:close/>
                </a:path>
              </a:pathLst>
            </a:custGeom>
            <a:solidFill>
              <a:srgbClr val="3999C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2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818416" y="3979726"/>
              <a:ext cx="1924382" cy="52322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b="1"/>
                <a:t>msftnvidia.</a:t>
              </a:r>
              <a:r>
                <a:rPr lang="en-US" sz="1600" b="1" dirty="0" err="1"/>
                <a:t>vhd</a:t>
              </a:r>
              <a:br>
                <a:rPr lang="en-US" sz="1600" b="1" dirty="0"/>
              </a:br>
              <a:r>
                <a:rPr lang="en-US" sz="1200" b="1" dirty="0"/>
                <a:t>blob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919288" y="4517287"/>
              <a:ext cx="1627735" cy="415101"/>
              <a:chOff x="7473845" y="3235064"/>
              <a:chExt cx="2695758" cy="687466"/>
            </a:xfrm>
          </p:grpSpPr>
          <p:pic>
            <p:nvPicPr>
              <p:cNvPr id="76" name="Picture 2" descr="NVIDIA DIGIT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7134" y="3236732"/>
                <a:ext cx="824279" cy="685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4" descr="http://blog.jupyter.org/content/images/2015/02/jupyter-sq-tex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3803" y="3235064"/>
                <a:ext cx="685800" cy="685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8" name="Group 77"/>
              <p:cNvGrpSpPr>
                <a:grpSpLocks noChangeAspect="1"/>
              </p:cNvGrpSpPr>
              <p:nvPr/>
            </p:nvGrpSpPr>
            <p:grpSpPr>
              <a:xfrm>
                <a:off x="7473845" y="3236733"/>
                <a:ext cx="639472" cy="682480"/>
                <a:chOff x="8400789" y="3350577"/>
                <a:chExt cx="2404491" cy="2566194"/>
              </a:xfrm>
            </p:grpSpPr>
            <p:grpSp>
              <p:nvGrpSpPr>
                <p:cNvPr id="79" name="Ubuntu Logo"/>
                <p:cNvGrpSpPr>
                  <a:grpSpLocks noChangeAspect="1"/>
                </p:cNvGrpSpPr>
                <p:nvPr/>
              </p:nvGrpSpPr>
              <p:grpSpPr>
                <a:xfrm>
                  <a:off x="8633224" y="3350577"/>
                  <a:ext cx="1938528" cy="1938524"/>
                  <a:chOff x="-3568172" y="-856590"/>
                  <a:chExt cx="8570684" cy="8570675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-3568172" y="-856590"/>
                    <a:ext cx="8570684" cy="8570675"/>
                  </a:xfrm>
                  <a:prstGeom prst="ellipse">
                    <a:avLst/>
                  </a:prstGeom>
                  <a:solidFill>
                    <a:srgbClr val="DC48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Freeform: Shape 82"/>
                  <p:cNvSpPr/>
                  <p:nvPr/>
                </p:nvSpPr>
                <p:spPr>
                  <a:xfrm flipH="1">
                    <a:off x="-2752220" y="348521"/>
                    <a:ext cx="5939894" cy="6160882"/>
                  </a:xfrm>
                  <a:custGeom>
                    <a:avLst/>
                    <a:gdLst>
                      <a:gd name="connsiteX0" fmla="*/ 1014324 w 5939894"/>
                      <a:gd name="connsiteY0" fmla="*/ 5020922 h 6160882"/>
                      <a:gd name="connsiteX1" fmla="*/ 444344 w 5939894"/>
                      <a:gd name="connsiteY1" fmla="*/ 5590902 h 6160882"/>
                      <a:gd name="connsiteX2" fmla="*/ 1014324 w 5939894"/>
                      <a:gd name="connsiteY2" fmla="*/ 6160882 h 6160882"/>
                      <a:gd name="connsiteX3" fmla="*/ 1584304 w 5939894"/>
                      <a:gd name="connsiteY3" fmla="*/ 5590902 h 6160882"/>
                      <a:gd name="connsiteX4" fmla="*/ 1014324 w 5939894"/>
                      <a:gd name="connsiteY4" fmla="*/ 5020922 h 6160882"/>
                      <a:gd name="connsiteX5" fmla="*/ 817081 w 5939894"/>
                      <a:gd name="connsiteY5" fmla="*/ 3241290 h 6160882"/>
                      <a:gd name="connsiteX6" fmla="*/ 312 w 5939894"/>
                      <a:gd name="connsiteY6" fmla="*/ 3241290 h 6160882"/>
                      <a:gd name="connsiteX7" fmla="*/ 4985 w 5939894"/>
                      <a:gd name="connsiteY7" fmla="*/ 3333834 h 6160882"/>
                      <a:gd name="connsiteX8" fmla="*/ 718071 w 5939894"/>
                      <a:gd name="connsiteY8" fmla="*/ 4832874 h 6160882"/>
                      <a:gd name="connsiteX9" fmla="*/ 727505 w 5939894"/>
                      <a:gd name="connsiteY9" fmla="*/ 4841448 h 6160882"/>
                      <a:gd name="connsiteX10" fmla="*/ 775203 w 5939894"/>
                      <a:gd name="connsiteY10" fmla="*/ 4823990 h 6160882"/>
                      <a:gd name="connsiteX11" fmla="*/ 1013995 w 5939894"/>
                      <a:gd name="connsiteY11" fmla="*/ 4787888 h 6160882"/>
                      <a:gd name="connsiteX12" fmla="*/ 1800694 w 5939894"/>
                      <a:gd name="connsiteY12" fmla="*/ 5429067 h 6160882"/>
                      <a:gd name="connsiteX13" fmla="*/ 1804372 w 5939894"/>
                      <a:gd name="connsiteY13" fmla="*/ 5465551 h 6160882"/>
                      <a:gd name="connsiteX14" fmla="*/ 1971037 w 5939894"/>
                      <a:gd name="connsiteY14" fmla="*/ 5508405 h 6160882"/>
                      <a:gd name="connsiteX15" fmla="*/ 2470504 w 5939894"/>
                      <a:gd name="connsiteY15" fmla="*/ 5558755 h 6160882"/>
                      <a:gd name="connsiteX16" fmla="*/ 3449052 w 5939894"/>
                      <a:gd name="connsiteY16" fmla="*/ 5358078 h 6160882"/>
                      <a:gd name="connsiteX17" fmla="*/ 3568567 w 5939894"/>
                      <a:gd name="connsiteY17" fmla="*/ 5300948 h 6160882"/>
                      <a:gd name="connsiteX18" fmla="*/ 3158885 w 5939894"/>
                      <a:gd name="connsiteY18" fmla="*/ 4591358 h 6160882"/>
                      <a:gd name="connsiteX19" fmla="*/ 3117252 w 5939894"/>
                      <a:gd name="connsiteY19" fmla="*/ 4611414 h 6160882"/>
                      <a:gd name="connsiteX20" fmla="*/ 2470504 w 5939894"/>
                      <a:gd name="connsiteY20" fmla="*/ 4741986 h 6160882"/>
                      <a:gd name="connsiteX21" fmla="*/ 817537 w 5939894"/>
                      <a:gd name="connsiteY21" fmla="*/ 3250324 h 6160882"/>
                      <a:gd name="connsiteX22" fmla="*/ 5369914 w 5939894"/>
                      <a:gd name="connsiteY22" fmla="*/ 2510461 h 6160882"/>
                      <a:gd name="connsiteX23" fmla="*/ 4799934 w 5939894"/>
                      <a:gd name="connsiteY23" fmla="*/ 3080441 h 6160882"/>
                      <a:gd name="connsiteX24" fmla="*/ 5369914 w 5939894"/>
                      <a:gd name="connsiteY24" fmla="*/ 3650421 h 6160882"/>
                      <a:gd name="connsiteX25" fmla="*/ 5939894 w 5939894"/>
                      <a:gd name="connsiteY25" fmla="*/ 3080441 h 6160882"/>
                      <a:gd name="connsiteX26" fmla="*/ 5369914 w 5939894"/>
                      <a:gd name="connsiteY26" fmla="*/ 2510461 h 6160882"/>
                      <a:gd name="connsiteX27" fmla="*/ 3844889 w 5939894"/>
                      <a:gd name="connsiteY27" fmla="*/ 1018541 h 6160882"/>
                      <a:gd name="connsiteX28" fmla="*/ 3434707 w 5939894"/>
                      <a:gd name="connsiteY28" fmla="*/ 1728997 h 6160882"/>
                      <a:gd name="connsiteX29" fmla="*/ 3527401 w 5939894"/>
                      <a:gd name="connsiteY29" fmla="*/ 1798312 h 6160882"/>
                      <a:gd name="connsiteX30" fmla="*/ 4132049 w 5939894"/>
                      <a:gd name="connsiteY30" fmla="*/ 3080441 h 6160882"/>
                      <a:gd name="connsiteX31" fmla="*/ 3527401 w 5939894"/>
                      <a:gd name="connsiteY31" fmla="*/ 4362570 h 6160882"/>
                      <a:gd name="connsiteX32" fmla="*/ 3432214 w 5939894"/>
                      <a:gd name="connsiteY32" fmla="*/ 4433750 h 6160882"/>
                      <a:gd name="connsiteX33" fmla="*/ 3841814 w 5939894"/>
                      <a:gd name="connsiteY33" fmla="*/ 5143199 h 6160882"/>
                      <a:gd name="connsiteX34" fmla="*/ 3953319 w 5939894"/>
                      <a:gd name="connsiteY34" fmla="*/ 5066402 h 6160882"/>
                      <a:gd name="connsiteX35" fmla="*/ 4837398 w 5939894"/>
                      <a:gd name="connsiteY35" fmla="*/ 3817416 h 6160882"/>
                      <a:gd name="connsiteX36" fmla="*/ 4867044 w 5939894"/>
                      <a:gd name="connsiteY36" fmla="*/ 3702116 h 6160882"/>
                      <a:gd name="connsiteX37" fmla="*/ 4801768 w 5939894"/>
                      <a:gd name="connsiteY37" fmla="*/ 3648258 h 6160882"/>
                      <a:gd name="connsiteX38" fmla="*/ 4566570 w 5939894"/>
                      <a:gd name="connsiteY38" fmla="*/ 3080441 h 6160882"/>
                      <a:gd name="connsiteX39" fmla="*/ 4801768 w 5939894"/>
                      <a:gd name="connsiteY39" fmla="*/ 2512625 h 6160882"/>
                      <a:gd name="connsiteX40" fmla="*/ 4867044 w 5939894"/>
                      <a:gd name="connsiteY40" fmla="*/ 2458767 h 6160882"/>
                      <a:gd name="connsiteX41" fmla="*/ 4837398 w 5939894"/>
                      <a:gd name="connsiteY41" fmla="*/ 2343466 h 6160882"/>
                      <a:gd name="connsiteX42" fmla="*/ 3856153 w 5939894"/>
                      <a:gd name="connsiteY42" fmla="*/ 1025384 h 6160882"/>
                      <a:gd name="connsiteX43" fmla="*/ 2470504 w 5939894"/>
                      <a:gd name="connsiteY43" fmla="*/ 602127 h 6160882"/>
                      <a:gd name="connsiteX44" fmla="*/ 1971037 w 5939894"/>
                      <a:gd name="connsiteY44" fmla="*/ 652478 h 6160882"/>
                      <a:gd name="connsiteX45" fmla="*/ 1804372 w 5939894"/>
                      <a:gd name="connsiteY45" fmla="*/ 695332 h 6160882"/>
                      <a:gd name="connsiteX46" fmla="*/ 1800694 w 5939894"/>
                      <a:gd name="connsiteY46" fmla="*/ 731815 h 6160882"/>
                      <a:gd name="connsiteX47" fmla="*/ 1013995 w 5939894"/>
                      <a:gd name="connsiteY47" fmla="*/ 1372994 h 6160882"/>
                      <a:gd name="connsiteX48" fmla="*/ 775203 w 5939894"/>
                      <a:gd name="connsiteY48" fmla="*/ 1336892 h 6160882"/>
                      <a:gd name="connsiteX49" fmla="*/ 727505 w 5939894"/>
                      <a:gd name="connsiteY49" fmla="*/ 1319434 h 6160882"/>
                      <a:gd name="connsiteX50" fmla="*/ 718071 w 5939894"/>
                      <a:gd name="connsiteY50" fmla="*/ 1328009 h 6160882"/>
                      <a:gd name="connsiteX51" fmla="*/ 4985 w 5939894"/>
                      <a:gd name="connsiteY51" fmla="*/ 2827048 h 6160882"/>
                      <a:gd name="connsiteX52" fmla="*/ 0 w 5939894"/>
                      <a:gd name="connsiteY52" fmla="*/ 2925776 h 6160882"/>
                      <a:gd name="connsiteX53" fmla="*/ 816769 w 5939894"/>
                      <a:gd name="connsiteY53" fmla="*/ 2925776 h 6160882"/>
                      <a:gd name="connsiteX54" fmla="*/ 817537 w 5939894"/>
                      <a:gd name="connsiteY54" fmla="*/ 2910558 h 6160882"/>
                      <a:gd name="connsiteX55" fmla="*/ 2470504 w 5939894"/>
                      <a:gd name="connsiteY55" fmla="*/ 1418896 h 6160882"/>
                      <a:gd name="connsiteX56" fmla="*/ 3117252 w 5939894"/>
                      <a:gd name="connsiteY56" fmla="*/ 1549469 h 6160882"/>
                      <a:gd name="connsiteX57" fmla="*/ 3161678 w 5939894"/>
                      <a:gd name="connsiteY57" fmla="*/ 1570870 h 6160882"/>
                      <a:gd name="connsiteX58" fmla="*/ 3570814 w 5939894"/>
                      <a:gd name="connsiteY58" fmla="*/ 862226 h 6160882"/>
                      <a:gd name="connsiteX59" fmla="*/ 3435175 w 5939894"/>
                      <a:gd name="connsiteY59" fmla="*/ 796885 h 6160882"/>
                      <a:gd name="connsiteX60" fmla="*/ 2470504 w 5939894"/>
                      <a:gd name="connsiteY60" fmla="*/ 602127 h 6160882"/>
                      <a:gd name="connsiteX61" fmla="*/ 1014324 w 5939894"/>
                      <a:gd name="connsiteY61" fmla="*/ 0 h 6160882"/>
                      <a:gd name="connsiteX62" fmla="*/ 444344 w 5939894"/>
                      <a:gd name="connsiteY62" fmla="*/ 569980 h 6160882"/>
                      <a:gd name="connsiteX63" fmla="*/ 1014324 w 5939894"/>
                      <a:gd name="connsiteY63" fmla="*/ 1139960 h 6160882"/>
                      <a:gd name="connsiteX64" fmla="*/ 1584304 w 5939894"/>
                      <a:gd name="connsiteY64" fmla="*/ 569980 h 6160882"/>
                      <a:gd name="connsiteX65" fmla="*/ 1014324 w 5939894"/>
                      <a:gd name="connsiteY65" fmla="*/ 0 h 6160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39894" h="6160882">
                        <a:moveTo>
                          <a:pt x="1014324" y="5020922"/>
                        </a:moveTo>
                        <a:cubicBezTo>
                          <a:pt x="699533" y="5020922"/>
                          <a:pt x="444344" y="5276111"/>
                          <a:pt x="444344" y="5590902"/>
                        </a:cubicBezTo>
                        <a:cubicBezTo>
                          <a:pt x="444344" y="5905693"/>
                          <a:pt x="699533" y="6160882"/>
                          <a:pt x="1014324" y="6160882"/>
                        </a:cubicBezTo>
                        <a:cubicBezTo>
                          <a:pt x="1329115" y="6160882"/>
                          <a:pt x="1584304" y="5905693"/>
                          <a:pt x="1584304" y="5590902"/>
                        </a:cubicBezTo>
                        <a:cubicBezTo>
                          <a:pt x="1584304" y="5276111"/>
                          <a:pt x="1329115" y="5020922"/>
                          <a:pt x="1014324" y="5020922"/>
                        </a:cubicBezTo>
                        <a:close/>
                        <a:moveTo>
                          <a:pt x="817081" y="3241290"/>
                        </a:moveTo>
                        <a:lnTo>
                          <a:pt x="312" y="3241290"/>
                        </a:lnTo>
                        <a:lnTo>
                          <a:pt x="4985" y="3333834"/>
                        </a:lnTo>
                        <a:cubicBezTo>
                          <a:pt x="64212" y="3917030"/>
                          <a:pt x="325645" y="4440448"/>
                          <a:pt x="718071" y="4832874"/>
                        </a:cubicBezTo>
                        <a:lnTo>
                          <a:pt x="727505" y="4841448"/>
                        </a:lnTo>
                        <a:lnTo>
                          <a:pt x="775203" y="4823990"/>
                        </a:lnTo>
                        <a:cubicBezTo>
                          <a:pt x="850637" y="4800528"/>
                          <a:pt x="930840" y="4787888"/>
                          <a:pt x="1013995" y="4787888"/>
                        </a:cubicBezTo>
                        <a:cubicBezTo>
                          <a:pt x="1402050" y="4787888"/>
                          <a:pt x="1725816" y="5063147"/>
                          <a:pt x="1800694" y="5429067"/>
                        </a:cubicBezTo>
                        <a:lnTo>
                          <a:pt x="1804372" y="5465551"/>
                        </a:lnTo>
                        <a:lnTo>
                          <a:pt x="1971037" y="5508405"/>
                        </a:lnTo>
                        <a:cubicBezTo>
                          <a:pt x="2132369" y="5541418"/>
                          <a:pt x="2299412" y="5558755"/>
                          <a:pt x="2470504" y="5558755"/>
                        </a:cubicBezTo>
                        <a:cubicBezTo>
                          <a:pt x="2818034" y="5558755"/>
                          <a:pt x="3148857" y="5487223"/>
                          <a:pt x="3449052" y="5358078"/>
                        </a:cubicBezTo>
                        <a:lnTo>
                          <a:pt x="3568567" y="5300948"/>
                        </a:lnTo>
                        <a:lnTo>
                          <a:pt x="3158885" y="4591358"/>
                        </a:lnTo>
                        <a:lnTo>
                          <a:pt x="3117252" y="4611414"/>
                        </a:lnTo>
                        <a:cubicBezTo>
                          <a:pt x="2918467" y="4695493"/>
                          <a:pt x="2699915" y="4741986"/>
                          <a:pt x="2470504" y="4741986"/>
                        </a:cubicBezTo>
                        <a:cubicBezTo>
                          <a:pt x="1610211" y="4741986"/>
                          <a:pt x="902625" y="4088169"/>
                          <a:pt x="817537" y="3250324"/>
                        </a:cubicBezTo>
                        <a:close/>
                        <a:moveTo>
                          <a:pt x="5369914" y="2510461"/>
                        </a:moveTo>
                        <a:cubicBezTo>
                          <a:pt x="5055123" y="2510461"/>
                          <a:pt x="4799934" y="2765650"/>
                          <a:pt x="4799934" y="3080441"/>
                        </a:cubicBezTo>
                        <a:cubicBezTo>
                          <a:pt x="4799934" y="3395232"/>
                          <a:pt x="5055123" y="3650421"/>
                          <a:pt x="5369914" y="3650421"/>
                        </a:cubicBezTo>
                        <a:cubicBezTo>
                          <a:pt x="5684705" y="3650421"/>
                          <a:pt x="5939894" y="3395232"/>
                          <a:pt x="5939894" y="3080441"/>
                        </a:cubicBezTo>
                        <a:cubicBezTo>
                          <a:pt x="5939894" y="2765650"/>
                          <a:pt x="5684705" y="2510461"/>
                          <a:pt x="5369914" y="2510461"/>
                        </a:cubicBezTo>
                        <a:close/>
                        <a:moveTo>
                          <a:pt x="3844889" y="1018541"/>
                        </a:moveTo>
                        <a:lnTo>
                          <a:pt x="3434707" y="1728997"/>
                        </a:lnTo>
                        <a:lnTo>
                          <a:pt x="3527401" y="1798312"/>
                        </a:lnTo>
                        <a:cubicBezTo>
                          <a:pt x="3896674" y="2103064"/>
                          <a:pt x="4132049" y="2564265"/>
                          <a:pt x="4132049" y="3080441"/>
                        </a:cubicBezTo>
                        <a:cubicBezTo>
                          <a:pt x="4132049" y="3596617"/>
                          <a:pt x="3896675" y="4057818"/>
                          <a:pt x="3527401" y="4362570"/>
                        </a:cubicBezTo>
                        <a:lnTo>
                          <a:pt x="3432214" y="4433750"/>
                        </a:lnTo>
                        <a:lnTo>
                          <a:pt x="3841814" y="5143199"/>
                        </a:lnTo>
                        <a:lnTo>
                          <a:pt x="3953319" y="5066402"/>
                        </a:lnTo>
                        <a:cubicBezTo>
                          <a:pt x="4366807" y="4757173"/>
                          <a:pt x="4680506" y="4321838"/>
                          <a:pt x="4837398" y="3817416"/>
                        </a:cubicBezTo>
                        <a:lnTo>
                          <a:pt x="4867044" y="3702116"/>
                        </a:lnTo>
                        <a:lnTo>
                          <a:pt x="4801768" y="3648258"/>
                        </a:lnTo>
                        <a:cubicBezTo>
                          <a:pt x="4656451" y="3502941"/>
                          <a:pt x="4566570" y="3302187"/>
                          <a:pt x="4566570" y="3080441"/>
                        </a:cubicBezTo>
                        <a:cubicBezTo>
                          <a:pt x="4566570" y="2858695"/>
                          <a:pt x="4656451" y="2657942"/>
                          <a:pt x="4801768" y="2512625"/>
                        </a:cubicBezTo>
                        <a:lnTo>
                          <a:pt x="4867044" y="2458767"/>
                        </a:lnTo>
                        <a:lnTo>
                          <a:pt x="4837398" y="2343466"/>
                        </a:lnTo>
                        <a:cubicBezTo>
                          <a:pt x="4668438" y="1800243"/>
                          <a:pt x="4317618" y="1337144"/>
                          <a:pt x="3856153" y="1025384"/>
                        </a:cubicBezTo>
                        <a:close/>
                        <a:moveTo>
                          <a:pt x="2470504" y="602127"/>
                        </a:moveTo>
                        <a:cubicBezTo>
                          <a:pt x="2299412" y="602127"/>
                          <a:pt x="2132369" y="619464"/>
                          <a:pt x="1971037" y="652478"/>
                        </a:cubicBezTo>
                        <a:lnTo>
                          <a:pt x="1804372" y="695332"/>
                        </a:lnTo>
                        <a:lnTo>
                          <a:pt x="1800694" y="731815"/>
                        </a:lnTo>
                        <a:cubicBezTo>
                          <a:pt x="1725816" y="1097735"/>
                          <a:pt x="1402050" y="1372994"/>
                          <a:pt x="1013995" y="1372994"/>
                        </a:cubicBezTo>
                        <a:cubicBezTo>
                          <a:pt x="930840" y="1372994"/>
                          <a:pt x="850637" y="1360355"/>
                          <a:pt x="775203" y="1336892"/>
                        </a:cubicBezTo>
                        <a:lnTo>
                          <a:pt x="727505" y="1319434"/>
                        </a:lnTo>
                        <a:lnTo>
                          <a:pt x="718071" y="1328009"/>
                        </a:lnTo>
                        <a:cubicBezTo>
                          <a:pt x="325645" y="1720434"/>
                          <a:pt x="64212" y="2243852"/>
                          <a:pt x="4985" y="2827048"/>
                        </a:cubicBezTo>
                        <a:lnTo>
                          <a:pt x="0" y="2925776"/>
                        </a:lnTo>
                        <a:lnTo>
                          <a:pt x="816769" y="2925776"/>
                        </a:lnTo>
                        <a:lnTo>
                          <a:pt x="817537" y="2910558"/>
                        </a:lnTo>
                        <a:cubicBezTo>
                          <a:pt x="902625" y="2072713"/>
                          <a:pt x="1610211" y="1418896"/>
                          <a:pt x="2470504" y="1418896"/>
                        </a:cubicBezTo>
                        <a:cubicBezTo>
                          <a:pt x="2699915" y="1418896"/>
                          <a:pt x="2918468" y="1465390"/>
                          <a:pt x="3117252" y="1549469"/>
                        </a:cubicBezTo>
                        <a:lnTo>
                          <a:pt x="3161678" y="1570870"/>
                        </a:lnTo>
                        <a:lnTo>
                          <a:pt x="3570814" y="862226"/>
                        </a:lnTo>
                        <a:lnTo>
                          <a:pt x="3435175" y="796885"/>
                        </a:lnTo>
                        <a:cubicBezTo>
                          <a:pt x="3138674" y="671476"/>
                          <a:pt x="2812687" y="602127"/>
                          <a:pt x="2470504" y="602127"/>
                        </a:cubicBezTo>
                        <a:close/>
                        <a:moveTo>
                          <a:pt x="1014324" y="0"/>
                        </a:moveTo>
                        <a:cubicBezTo>
                          <a:pt x="699533" y="0"/>
                          <a:pt x="444344" y="255189"/>
                          <a:pt x="444344" y="569980"/>
                        </a:cubicBezTo>
                        <a:cubicBezTo>
                          <a:pt x="444344" y="884771"/>
                          <a:pt x="699533" y="1139960"/>
                          <a:pt x="1014324" y="1139960"/>
                        </a:cubicBezTo>
                        <a:cubicBezTo>
                          <a:pt x="1329115" y="1139960"/>
                          <a:pt x="1584304" y="884771"/>
                          <a:pt x="1584304" y="569980"/>
                        </a:cubicBezTo>
                        <a:cubicBezTo>
                          <a:pt x="1584304" y="255189"/>
                          <a:pt x="1329115" y="0"/>
                          <a:pt x="101432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Freeform: Shape 79"/>
                <p:cNvSpPr/>
                <p:nvPr/>
              </p:nvSpPr>
              <p:spPr>
                <a:xfrm>
                  <a:off x="8400789" y="5675674"/>
                  <a:ext cx="2404491" cy="24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4491" h="241097">
                      <a:moveTo>
                        <a:pt x="1460602" y="199644"/>
                      </a:moveTo>
                      <a:cubicBezTo>
                        <a:pt x="1466900" y="199644"/>
                        <a:pt x="1471879" y="201676"/>
                        <a:pt x="1475537" y="205740"/>
                      </a:cubicBezTo>
                      <a:cubicBezTo>
                        <a:pt x="1479194" y="209804"/>
                        <a:pt x="1481023" y="214580"/>
                        <a:pt x="1481023" y="220066"/>
                      </a:cubicBezTo>
                      <a:cubicBezTo>
                        <a:pt x="1481023" y="225552"/>
                        <a:pt x="1479194" y="230328"/>
                        <a:pt x="1475537" y="234392"/>
                      </a:cubicBezTo>
                      <a:cubicBezTo>
                        <a:pt x="1471879" y="238456"/>
                        <a:pt x="1466900" y="240488"/>
                        <a:pt x="1460602" y="240488"/>
                      </a:cubicBezTo>
                      <a:cubicBezTo>
                        <a:pt x="1454302" y="240488"/>
                        <a:pt x="1449324" y="238456"/>
                        <a:pt x="1445666" y="234392"/>
                      </a:cubicBezTo>
                      <a:cubicBezTo>
                        <a:pt x="1442009" y="230328"/>
                        <a:pt x="1440180" y="225552"/>
                        <a:pt x="1440180" y="220066"/>
                      </a:cubicBezTo>
                      <a:cubicBezTo>
                        <a:pt x="1440180" y="214580"/>
                        <a:pt x="1442009" y="209804"/>
                        <a:pt x="1445666" y="205740"/>
                      </a:cubicBezTo>
                      <a:cubicBezTo>
                        <a:pt x="1449324" y="201676"/>
                        <a:pt x="1454302" y="199644"/>
                        <a:pt x="1460602" y="199644"/>
                      </a:cubicBezTo>
                      <a:close/>
                      <a:moveTo>
                        <a:pt x="1339139" y="130150"/>
                      </a:moveTo>
                      <a:cubicBezTo>
                        <a:pt x="1332027" y="130150"/>
                        <a:pt x="1325423" y="130810"/>
                        <a:pt x="1319327" y="132131"/>
                      </a:cubicBezTo>
                      <a:cubicBezTo>
                        <a:pt x="1313231" y="133452"/>
                        <a:pt x="1307135" y="135433"/>
                        <a:pt x="1301039" y="138075"/>
                      </a:cubicBezTo>
                      <a:cubicBezTo>
                        <a:pt x="1300836" y="140310"/>
                        <a:pt x="1300683" y="142596"/>
                        <a:pt x="1300582" y="144933"/>
                      </a:cubicBezTo>
                      <a:cubicBezTo>
                        <a:pt x="1300480" y="147270"/>
                        <a:pt x="1300429" y="149556"/>
                        <a:pt x="1300429" y="151791"/>
                      </a:cubicBezTo>
                      <a:cubicBezTo>
                        <a:pt x="1300429" y="160732"/>
                        <a:pt x="1301039" y="169164"/>
                        <a:pt x="1302258" y="177089"/>
                      </a:cubicBezTo>
                      <a:cubicBezTo>
                        <a:pt x="1303477" y="185014"/>
                        <a:pt x="1305661" y="191974"/>
                        <a:pt x="1308811" y="197968"/>
                      </a:cubicBezTo>
                      <a:cubicBezTo>
                        <a:pt x="1311961" y="203962"/>
                        <a:pt x="1316177" y="208738"/>
                        <a:pt x="1321460" y="212294"/>
                      </a:cubicBezTo>
                      <a:cubicBezTo>
                        <a:pt x="1326744" y="215850"/>
                        <a:pt x="1333449" y="217628"/>
                        <a:pt x="1341577" y="217628"/>
                      </a:cubicBezTo>
                      <a:cubicBezTo>
                        <a:pt x="1348283" y="217628"/>
                        <a:pt x="1353972" y="216205"/>
                        <a:pt x="1358646" y="213360"/>
                      </a:cubicBezTo>
                      <a:cubicBezTo>
                        <a:pt x="1363320" y="210516"/>
                        <a:pt x="1367180" y="206858"/>
                        <a:pt x="1370228" y="202388"/>
                      </a:cubicBezTo>
                      <a:cubicBezTo>
                        <a:pt x="1373276" y="197917"/>
                        <a:pt x="1375461" y="193091"/>
                        <a:pt x="1376782" y="187910"/>
                      </a:cubicBezTo>
                      <a:cubicBezTo>
                        <a:pt x="1378102" y="182728"/>
                        <a:pt x="1378763" y="177699"/>
                        <a:pt x="1378763" y="172822"/>
                      </a:cubicBezTo>
                      <a:cubicBezTo>
                        <a:pt x="1378763" y="159004"/>
                        <a:pt x="1375461" y="148438"/>
                        <a:pt x="1368857" y="141123"/>
                      </a:cubicBezTo>
                      <a:cubicBezTo>
                        <a:pt x="1362253" y="133808"/>
                        <a:pt x="1352347" y="130150"/>
                        <a:pt x="1339139" y="130150"/>
                      </a:cubicBezTo>
                      <a:close/>
                      <a:moveTo>
                        <a:pt x="273863" y="99365"/>
                      </a:moveTo>
                      <a:cubicBezTo>
                        <a:pt x="266141" y="99365"/>
                        <a:pt x="259029" y="100686"/>
                        <a:pt x="252527" y="103328"/>
                      </a:cubicBezTo>
                      <a:cubicBezTo>
                        <a:pt x="246024" y="105969"/>
                        <a:pt x="241046" y="108712"/>
                        <a:pt x="237591" y="111557"/>
                      </a:cubicBezTo>
                      <a:lnTo>
                        <a:pt x="237591" y="211836"/>
                      </a:lnTo>
                      <a:cubicBezTo>
                        <a:pt x="240436" y="212649"/>
                        <a:pt x="244449" y="213411"/>
                        <a:pt x="249631" y="214122"/>
                      </a:cubicBezTo>
                      <a:cubicBezTo>
                        <a:pt x="254813" y="214834"/>
                        <a:pt x="261264" y="215189"/>
                        <a:pt x="268986" y="215189"/>
                      </a:cubicBezTo>
                      <a:cubicBezTo>
                        <a:pt x="284226" y="215189"/>
                        <a:pt x="296418" y="210160"/>
                        <a:pt x="305562" y="200102"/>
                      </a:cubicBezTo>
                      <a:cubicBezTo>
                        <a:pt x="314706" y="190043"/>
                        <a:pt x="319278" y="175768"/>
                        <a:pt x="319278" y="157277"/>
                      </a:cubicBezTo>
                      <a:cubicBezTo>
                        <a:pt x="319278" y="149149"/>
                        <a:pt x="318465" y="141529"/>
                        <a:pt x="316839" y="134417"/>
                      </a:cubicBezTo>
                      <a:cubicBezTo>
                        <a:pt x="315214" y="127305"/>
                        <a:pt x="312572" y="121158"/>
                        <a:pt x="308915" y="115977"/>
                      </a:cubicBezTo>
                      <a:cubicBezTo>
                        <a:pt x="305257" y="110795"/>
                        <a:pt x="300533" y="106731"/>
                        <a:pt x="294741" y="103785"/>
                      </a:cubicBezTo>
                      <a:cubicBezTo>
                        <a:pt x="288950" y="100838"/>
                        <a:pt x="281991" y="99365"/>
                        <a:pt x="273863" y="99365"/>
                      </a:cubicBezTo>
                      <a:close/>
                      <a:moveTo>
                        <a:pt x="855116" y="78029"/>
                      </a:moveTo>
                      <a:lnTo>
                        <a:pt x="883463" y="78029"/>
                      </a:lnTo>
                      <a:lnTo>
                        <a:pt x="883463" y="160935"/>
                      </a:lnTo>
                      <a:cubicBezTo>
                        <a:pt x="883463" y="180239"/>
                        <a:pt x="886511" y="194056"/>
                        <a:pt x="892607" y="202388"/>
                      </a:cubicBezTo>
                      <a:cubicBezTo>
                        <a:pt x="898703" y="210719"/>
                        <a:pt x="908964" y="214884"/>
                        <a:pt x="923392" y="214884"/>
                      </a:cubicBezTo>
                      <a:cubicBezTo>
                        <a:pt x="926440" y="214884"/>
                        <a:pt x="929589" y="214783"/>
                        <a:pt x="932840" y="214580"/>
                      </a:cubicBezTo>
                      <a:cubicBezTo>
                        <a:pt x="936092" y="214376"/>
                        <a:pt x="939140" y="214122"/>
                        <a:pt x="941984" y="213818"/>
                      </a:cubicBezTo>
                      <a:cubicBezTo>
                        <a:pt x="944829" y="213513"/>
                        <a:pt x="947420" y="213208"/>
                        <a:pt x="949757" y="212903"/>
                      </a:cubicBezTo>
                      <a:cubicBezTo>
                        <a:pt x="952094" y="212598"/>
                        <a:pt x="953770" y="212243"/>
                        <a:pt x="954786" y="211836"/>
                      </a:cubicBezTo>
                      <a:lnTo>
                        <a:pt x="954786" y="78029"/>
                      </a:lnTo>
                      <a:lnTo>
                        <a:pt x="983132" y="78029"/>
                      </a:lnTo>
                      <a:lnTo>
                        <a:pt x="983132" y="231953"/>
                      </a:lnTo>
                      <a:cubicBezTo>
                        <a:pt x="976630" y="233579"/>
                        <a:pt x="968045" y="235306"/>
                        <a:pt x="957376" y="237135"/>
                      </a:cubicBezTo>
                      <a:cubicBezTo>
                        <a:pt x="946709" y="238964"/>
                        <a:pt x="934364" y="239878"/>
                        <a:pt x="920344" y="239878"/>
                      </a:cubicBezTo>
                      <a:cubicBezTo>
                        <a:pt x="908151" y="239878"/>
                        <a:pt x="897890" y="238100"/>
                        <a:pt x="889559" y="234544"/>
                      </a:cubicBezTo>
                      <a:cubicBezTo>
                        <a:pt x="881227" y="230988"/>
                        <a:pt x="874522" y="225959"/>
                        <a:pt x="869442" y="219456"/>
                      </a:cubicBezTo>
                      <a:cubicBezTo>
                        <a:pt x="864362" y="212954"/>
                        <a:pt x="860704" y="205283"/>
                        <a:pt x="858469" y="196444"/>
                      </a:cubicBezTo>
                      <a:cubicBezTo>
                        <a:pt x="856234" y="187605"/>
                        <a:pt x="855116" y="177800"/>
                        <a:pt x="855116" y="167031"/>
                      </a:cubicBezTo>
                      <a:close/>
                      <a:moveTo>
                        <a:pt x="388391" y="78029"/>
                      </a:moveTo>
                      <a:lnTo>
                        <a:pt x="416738" y="78029"/>
                      </a:lnTo>
                      <a:lnTo>
                        <a:pt x="416738" y="160935"/>
                      </a:lnTo>
                      <a:cubicBezTo>
                        <a:pt x="416738" y="180239"/>
                        <a:pt x="419786" y="194056"/>
                        <a:pt x="425882" y="202388"/>
                      </a:cubicBezTo>
                      <a:cubicBezTo>
                        <a:pt x="431978" y="210719"/>
                        <a:pt x="442239" y="214884"/>
                        <a:pt x="456666" y="214884"/>
                      </a:cubicBezTo>
                      <a:cubicBezTo>
                        <a:pt x="459714" y="214884"/>
                        <a:pt x="462864" y="214783"/>
                        <a:pt x="466115" y="214580"/>
                      </a:cubicBezTo>
                      <a:cubicBezTo>
                        <a:pt x="469366" y="214376"/>
                        <a:pt x="472414" y="214122"/>
                        <a:pt x="475259" y="213818"/>
                      </a:cubicBezTo>
                      <a:cubicBezTo>
                        <a:pt x="478104" y="213513"/>
                        <a:pt x="480695" y="213208"/>
                        <a:pt x="483032" y="212903"/>
                      </a:cubicBezTo>
                      <a:cubicBezTo>
                        <a:pt x="485368" y="212598"/>
                        <a:pt x="487045" y="212243"/>
                        <a:pt x="488061" y="211836"/>
                      </a:cubicBezTo>
                      <a:lnTo>
                        <a:pt x="488061" y="78029"/>
                      </a:lnTo>
                      <a:lnTo>
                        <a:pt x="516407" y="78029"/>
                      </a:lnTo>
                      <a:lnTo>
                        <a:pt x="516407" y="231953"/>
                      </a:lnTo>
                      <a:cubicBezTo>
                        <a:pt x="509905" y="233579"/>
                        <a:pt x="501320" y="235306"/>
                        <a:pt x="490652" y="237135"/>
                      </a:cubicBezTo>
                      <a:cubicBezTo>
                        <a:pt x="479984" y="238964"/>
                        <a:pt x="467639" y="239878"/>
                        <a:pt x="453618" y="239878"/>
                      </a:cubicBezTo>
                      <a:cubicBezTo>
                        <a:pt x="441426" y="239878"/>
                        <a:pt x="431165" y="238100"/>
                        <a:pt x="422834" y="234544"/>
                      </a:cubicBezTo>
                      <a:cubicBezTo>
                        <a:pt x="414502" y="230988"/>
                        <a:pt x="407797" y="225959"/>
                        <a:pt x="402717" y="219456"/>
                      </a:cubicBezTo>
                      <a:cubicBezTo>
                        <a:pt x="397637" y="212954"/>
                        <a:pt x="393979" y="205283"/>
                        <a:pt x="391744" y="196444"/>
                      </a:cubicBezTo>
                      <a:cubicBezTo>
                        <a:pt x="389509" y="187605"/>
                        <a:pt x="388391" y="177800"/>
                        <a:pt x="388391" y="167031"/>
                      </a:cubicBezTo>
                      <a:close/>
                      <a:moveTo>
                        <a:pt x="624764" y="74676"/>
                      </a:moveTo>
                      <a:cubicBezTo>
                        <a:pt x="637362" y="74676"/>
                        <a:pt x="647827" y="76454"/>
                        <a:pt x="656158" y="80010"/>
                      </a:cubicBezTo>
                      <a:cubicBezTo>
                        <a:pt x="664489" y="83566"/>
                        <a:pt x="671144" y="88545"/>
                        <a:pt x="676122" y="94946"/>
                      </a:cubicBezTo>
                      <a:cubicBezTo>
                        <a:pt x="681101" y="101346"/>
                        <a:pt x="684606" y="109017"/>
                        <a:pt x="686638" y="117958"/>
                      </a:cubicBezTo>
                      <a:cubicBezTo>
                        <a:pt x="688670" y="126899"/>
                        <a:pt x="689686" y="136754"/>
                        <a:pt x="689686" y="147524"/>
                      </a:cubicBezTo>
                      <a:lnTo>
                        <a:pt x="689686" y="236525"/>
                      </a:lnTo>
                      <a:lnTo>
                        <a:pt x="661340" y="236525"/>
                      </a:lnTo>
                      <a:lnTo>
                        <a:pt x="661340" y="153620"/>
                      </a:lnTo>
                      <a:cubicBezTo>
                        <a:pt x="661340" y="143866"/>
                        <a:pt x="660679" y="135535"/>
                        <a:pt x="659358" y="128626"/>
                      </a:cubicBezTo>
                      <a:cubicBezTo>
                        <a:pt x="658038" y="121717"/>
                        <a:pt x="655853" y="116129"/>
                        <a:pt x="652805" y="111862"/>
                      </a:cubicBezTo>
                      <a:cubicBezTo>
                        <a:pt x="649757" y="107595"/>
                        <a:pt x="645693" y="104496"/>
                        <a:pt x="640613" y="102566"/>
                      </a:cubicBezTo>
                      <a:cubicBezTo>
                        <a:pt x="635533" y="100635"/>
                        <a:pt x="629234" y="99670"/>
                        <a:pt x="621716" y="99670"/>
                      </a:cubicBezTo>
                      <a:cubicBezTo>
                        <a:pt x="618668" y="99670"/>
                        <a:pt x="615518" y="99772"/>
                        <a:pt x="612267" y="99975"/>
                      </a:cubicBezTo>
                      <a:cubicBezTo>
                        <a:pt x="609016" y="100178"/>
                        <a:pt x="605917" y="100432"/>
                        <a:pt x="602970" y="100737"/>
                      </a:cubicBezTo>
                      <a:cubicBezTo>
                        <a:pt x="600024" y="101042"/>
                        <a:pt x="597382" y="101397"/>
                        <a:pt x="595046" y="101804"/>
                      </a:cubicBezTo>
                      <a:cubicBezTo>
                        <a:pt x="592709" y="102210"/>
                        <a:pt x="591032" y="102515"/>
                        <a:pt x="590016" y="102718"/>
                      </a:cubicBezTo>
                      <a:lnTo>
                        <a:pt x="590016" y="236525"/>
                      </a:lnTo>
                      <a:lnTo>
                        <a:pt x="561670" y="236525"/>
                      </a:lnTo>
                      <a:lnTo>
                        <a:pt x="561670" y="82601"/>
                      </a:lnTo>
                      <a:cubicBezTo>
                        <a:pt x="568172" y="80976"/>
                        <a:pt x="576808" y="79248"/>
                        <a:pt x="587578" y="77420"/>
                      </a:cubicBezTo>
                      <a:cubicBezTo>
                        <a:pt x="598348" y="75591"/>
                        <a:pt x="610743" y="74676"/>
                        <a:pt x="624764" y="74676"/>
                      </a:cubicBezTo>
                      <a:close/>
                      <a:moveTo>
                        <a:pt x="1777441" y="58827"/>
                      </a:moveTo>
                      <a:cubicBezTo>
                        <a:pt x="1771345" y="65329"/>
                        <a:pt x="1765198" y="72594"/>
                        <a:pt x="1759001" y="80620"/>
                      </a:cubicBezTo>
                      <a:cubicBezTo>
                        <a:pt x="1752803" y="88646"/>
                        <a:pt x="1746758" y="97028"/>
                        <a:pt x="1740865" y="105766"/>
                      </a:cubicBezTo>
                      <a:cubicBezTo>
                        <a:pt x="1734972" y="114504"/>
                        <a:pt x="1729435" y="123444"/>
                        <a:pt x="1724253" y="132588"/>
                      </a:cubicBezTo>
                      <a:cubicBezTo>
                        <a:pt x="1719072" y="141732"/>
                        <a:pt x="1714449" y="150673"/>
                        <a:pt x="1710385" y="159411"/>
                      </a:cubicBezTo>
                      <a:lnTo>
                        <a:pt x="1777441" y="159411"/>
                      </a:lnTo>
                      <a:close/>
                      <a:moveTo>
                        <a:pt x="1585265" y="45416"/>
                      </a:moveTo>
                      <a:cubicBezTo>
                        <a:pt x="1577543" y="45416"/>
                        <a:pt x="1571041" y="47702"/>
                        <a:pt x="1565758" y="52274"/>
                      </a:cubicBezTo>
                      <a:cubicBezTo>
                        <a:pt x="1560474" y="56846"/>
                        <a:pt x="1556258" y="62992"/>
                        <a:pt x="1553108" y="70714"/>
                      </a:cubicBezTo>
                      <a:cubicBezTo>
                        <a:pt x="1549958" y="78436"/>
                        <a:pt x="1547724" y="87478"/>
                        <a:pt x="1546403" y="97841"/>
                      </a:cubicBezTo>
                      <a:cubicBezTo>
                        <a:pt x="1545082" y="108204"/>
                        <a:pt x="1544421" y="119177"/>
                        <a:pt x="1544421" y="130760"/>
                      </a:cubicBezTo>
                      <a:cubicBezTo>
                        <a:pt x="1544421" y="142342"/>
                        <a:pt x="1545082" y="153315"/>
                        <a:pt x="1546403" y="163678"/>
                      </a:cubicBezTo>
                      <a:cubicBezTo>
                        <a:pt x="1547724" y="174041"/>
                        <a:pt x="1549958" y="183084"/>
                        <a:pt x="1553108" y="190805"/>
                      </a:cubicBezTo>
                      <a:cubicBezTo>
                        <a:pt x="1556258" y="198527"/>
                        <a:pt x="1560474" y="204674"/>
                        <a:pt x="1565758" y="209246"/>
                      </a:cubicBezTo>
                      <a:cubicBezTo>
                        <a:pt x="1571041" y="213818"/>
                        <a:pt x="1577543" y="216104"/>
                        <a:pt x="1585265" y="216104"/>
                      </a:cubicBezTo>
                      <a:cubicBezTo>
                        <a:pt x="1592986" y="216104"/>
                        <a:pt x="1599489" y="213818"/>
                        <a:pt x="1604772" y="209246"/>
                      </a:cubicBezTo>
                      <a:cubicBezTo>
                        <a:pt x="1610055" y="204674"/>
                        <a:pt x="1614271" y="198527"/>
                        <a:pt x="1617421" y="190805"/>
                      </a:cubicBezTo>
                      <a:cubicBezTo>
                        <a:pt x="1620571" y="183084"/>
                        <a:pt x="1622806" y="174041"/>
                        <a:pt x="1624127" y="163678"/>
                      </a:cubicBezTo>
                      <a:cubicBezTo>
                        <a:pt x="1625448" y="153315"/>
                        <a:pt x="1626108" y="142342"/>
                        <a:pt x="1626108" y="130760"/>
                      </a:cubicBezTo>
                      <a:cubicBezTo>
                        <a:pt x="1626108" y="119177"/>
                        <a:pt x="1625448" y="108204"/>
                        <a:pt x="1624127" y="97841"/>
                      </a:cubicBezTo>
                      <a:cubicBezTo>
                        <a:pt x="1622806" y="87478"/>
                        <a:pt x="1620571" y="78436"/>
                        <a:pt x="1617421" y="70714"/>
                      </a:cubicBezTo>
                      <a:cubicBezTo>
                        <a:pt x="1614271" y="62992"/>
                        <a:pt x="1610055" y="56846"/>
                        <a:pt x="1604772" y="52274"/>
                      </a:cubicBezTo>
                      <a:cubicBezTo>
                        <a:pt x="1599489" y="47702"/>
                        <a:pt x="1592986" y="45416"/>
                        <a:pt x="1585265" y="45416"/>
                      </a:cubicBezTo>
                      <a:close/>
                      <a:moveTo>
                        <a:pt x="759638" y="28956"/>
                      </a:moveTo>
                      <a:lnTo>
                        <a:pt x="759638" y="78029"/>
                      </a:lnTo>
                      <a:lnTo>
                        <a:pt x="819683" y="78029"/>
                      </a:lnTo>
                      <a:lnTo>
                        <a:pt x="819683" y="101804"/>
                      </a:lnTo>
                      <a:lnTo>
                        <a:pt x="759638" y="101804"/>
                      </a:lnTo>
                      <a:lnTo>
                        <a:pt x="759638" y="174956"/>
                      </a:lnTo>
                      <a:cubicBezTo>
                        <a:pt x="759638" y="182880"/>
                        <a:pt x="760247" y="189434"/>
                        <a:pt x="761466" y="194615"/>
                      </a:cubicBezTo>
                      <a:cubicBezTo>
                        <a:pt x="762686" y="199797"/>
                        <a:pt x="764514" y="203861"/>
                        <a:pt x="766953" y="206807"/>
                      </a:cubicBezTo>
                      <a:cubicBezTo>
                        <a:pt x="769391" y="209754"/>
                        <a:pt x="772439" y="211836"/>
                        <a:pt x="776097" y="213056"/>
                      </a:cubicBezTo>
                      <a:cubicBezTo>
                        <a:pt x="779754" y="214275"/>
                        <a:pt x="784022" y="214884"/>
                        <a:pt x="788898" y="214884"/>
                      </a:cubicBezTo>
                      <a:cubicBezTo>
                        <a:pt x="797433" y="214884"/>
                        <a:pt x="804291" y="213919"/>
                        <a:pt x="809472" y="211989"/>
                      </a:cubicBezTo>
                      <a:cubicBezTo>
                        <a:pt x="814654" y="210058"/>
                        <a:pt x="818261" y="208687"/>
                        <a:pt x="820293" y="207874"/>
                      </a:cubicBezTo>
                      <a:lnTo>
                        <a:pt x="825779" y="231344"/>
                      </a:lnTo>
                      <a:cubicBezTo>
                        <a:pt x="822934" y="232766"/>
                        <a:pt x="817956" y="234544"/>
                        <a:pt x="810844" y="236678"/>
                      </a:cubicBezTo>
                      <a:cubicBezTo>
                        <a:pt x="803732" y="238811"/>
                        <a:pt x="795604" y="239878"/>
                        <a:pt x="786460" y="239878"/>
                      </a:cubicBezTo>
                      <a:cubicBezTo>
                        <a:pt x="775690" y="239878"/>
                        <a:pt x="766800" y="238506"/>
                        <a:pt x="759790" y="235763"/>
                      </a:cubicBezTo>
                      <a:cubicBezTo>
                        <a:pt x="752780" y="233020"/>
                        <a:pt x="747141" y="228905"/>
                        <a:pt x="742874" y="223419"/>
                      </a:cubicBezTo>
                      <a:cubicBezTo>
                        <a:pt x="738606" y="217932"/>
                        <a:pt x="735609" y="211176"/>
                        <a:pt x="733882" y="203150"/>
                      </a:cubicBezTo>
                      <a:cubicBezTo>
                        <a:pt x="732155" y="195123"/>
                        <a:pt x="731291" y="185827"/>
                        <a:pt x="731291" y="175260"/>
                      </a:cubicBezTo>
                      <a:lnTo>
                        <a:pt x="731291" y="33833"/>
                      </a:lnTo>
                      <a:close/>
                      <a:moveTo>
                        <a:pt x="2075688" y="25299"/>
                      </a:moveTo>
                      <a:lnTo>
                        <a:pt x="2238146" y="25299"/>
                      </a:lnTo>
                      <a:lnTo>
                        <a:pt x="2238146" y="50902"/>
                      </a:lnTo>
                      <a:lnTo>
                        <a:pt x="2171700" y="50902"/>
                      </a:lnTo>
                      <a:lnTo>
                        <a:pt x="2171700" y="236525"/>
                      </a:lnTo>
                      <a:lnTo>
                        <a:pt x="2142134" y="236525"/>
                      </a:lnTo>
                      <a:lnTo>
                        <a:pt x="2142134" y="50902"/>
                      </a:lnTo>
                      <a:lnTo>
                        <a:pt x="2075688" y="50902"/>
                      </a:lnTo>
                      <a:close/>
                      <a:moveTo>
                        <a:pt x="1935099" y="25299"/>
                      </a:moveTo>
                      <a:lnTo>
                        <a:pt x="1964664" y="25299"/>
                      </a:lnTo>
                      <a:lnTo>
                        <a:pt x="1964664" y="210922"/>
                      </a:lnTo>
                      <a:lnTo>
                        <a:pt x="2062200" y="210922"/>
                      </a:lnTo>
                      <a:lnTo>
                        <a:pt x="2062200" y="236525"/>
                      </a:lnTo>
                      <a:lnTo>
                        <a:pt x="1935099" y="236525"/>
                      </a:lnTo>
                      <a:close/>
                      <a:moveTo>
                        <a:pt x="1777746" y="25299"/>
                      </a:moveTo>
                      <a:lnTo>
                        <a:pt x="1804873" y="25299"/>
                      </a:lnTo>
                      <a:lnTo>
                        <a:pt x="1804873" y="159411"/>
                      </a:lnTo>
                      <a:lnTo>
                        <a:pt x="1829867" y="159411"/>
                      </a:lnTo>
                      <a:lnTo>
                        <a:pt x="1829867" y="182576"/>
                      </a:lnTo>
                      <a:lnTo>
                        <a:pt x="1804873" y="182576"/>
                      </a:lnTo>
                      <a:lnTo>
                        <a:pt x="1804873" y="236525"/>
                      </a:lnTo>
                      <a:lnTo>
                        <a:pt x="1777441" y="236525"/>
                      </a:lnTo>
                      <a:lnTo>
                        <a:pt x="1777441" y="182576"/>
                      </a:lnTo>
                      <a:lnTo>
                        <a:pt x="1682953" y="182576"/>
                      </a:lnTo>
                      <a:lnTo>
                        <a:pt x="1682953" y="163373"/>
                      </a:lnTo>
                      <a:cubicBezTo>
                        <a:pt x="1686814" y="154432"/>
                        <a:pt x="1692097" y="144018"/>
                        <a:pt x="1698803" y="132131"/>
                      </a:cubicBezTo>
                      <a:cubicBezTo>
                        <a:pt x="1705508" y="120244"/>
                        <a:pt x="1713078" y="108001"/>
                        <a:pt x="1721510" y="95403"/>
                      </a:cubicBezTo>
                      <a:cubicBezTo>
                        <a:pt x="1729943" y="82804"/>
                        <a:pt x="1738986" y="70409"/>
                        <a:pt x="1748637" y="58217"/>
                      </a:cubicBezTo>
                      <a:cubicBezTo>
                        <a:pt x="1758289" y="46025"/>
                        <a:pt x="1767992" y="35052"/>
                        <a:pt x="1777746" y="25299"/>
                      </a:cubicBezTo>
                      <a:close/>
                      <a:moveTo>
                        <a:pt x="1172566" y="25299"/>
                      </a:moveTo>
                      <a:lnTo>
                        <a:pt x="1192682" y="25299"/>
                      </a:lnTo>
                      <a:lnTo>
                        <a:pt x="1192682" y="236525"/>
                      </a:lnTo>
                      <a:lnTo>
                        <a:pt x="1164336" y="236525"/>
                      </a:lnTo>
                      <a:lnTo>
                        <a:pt x="1164336" y="64618"/>
                      </a:lnTo>
                      <a:cubicBezTo>
                        <a:pt x="1161897" y="66853"/>
                        <a:pt x="1158900" y="69190"/>
                        <a:pt x="1155344" y="71628"/>
                      </a:cubicBezTo>
                      <a:cubicBezTo>
                        <a:pt x="1151788" y="74067"/>
                        <a:pt x="1147928" y="76404"/>
                        <a:pt x="1143762" y="78639"/>
                      </a:cubicBezTo>
                      <a:cubicBezTo>
                        <a:pt x="1139596" y="80874"/>
                        <a:pt x="1135228" y="83008"/>
                        <a:pt x="1130655" y="85040"/>
                      </a:cubicBezTo>
                      <a:cubicBezTo>
                        <a:pt x="1126084" y="87072"/>
                        <a:pt x="1121664" y="88799"/>
                        <a:pt x="1117397" y="90221"/>
                      </a:cubicBezTo>
                      <a:lnTo>
                        <a:pt x="1108558" y="68885"/>
                      </a:lnTo>
                      <a:cubicBezTo>
                        <a:pt x="1120140" y="64415"/>
                        <a:pt x="1131417" y="58674"/>
                        <a:pt x="1142390" y="51664"/>
                      </a:cubicBezTo>
                      <a:cubicBezTo>
                        <a:pt x="1153363" y="44654"/>
                        <a:pt x="1163422" y="35865"/>
                        <a:pt x="1172566" y="25299"/>
                      </a:cubicBezTo>
                      <a:close/>
                      <a:moveTo>
                        <a:pt x="0" y="25299"/>
                      </a:moveTo>
                      <a:lnTo>
                        <a:pt x="29565" y="25299"/>
                      </a:lnTo>
                      <a:lnTo>
                        <a:pt x="29565" y="154534"/>
                      </a:lnTo>
                      <a:cubicBezTo>
                        <a:pt x="29565" y="175667"/>
                        <a:pt x="34239" y="191008"/>
                        <a:pt x="43586" y="200559"/>
                      </a:cubicBezTo>
                      <a:cubicBezTo>
                        <a:pt x="52933" y="210109"/>
                        <a:pt x="65125" y="214884"/>
                        <a:pt x="80162" y="214884"/>
                      </a:cubicBezTo>
                      <a:cubicBezTo>
                        <a:pt x="87681" y="214884"/>
                        <a:pt x="94539" y="213716"/>
                        <a:pt x="100736" y="211379"/>
                      </a:cubicBezTo>
                      <a:cubicBezTo>
                        <a:pt x="106934" y="209042"/>
                        <a:pt x="112268" y="205436"/>
                        <a:pt x="116738" y="200559"/>
                      </a:cubicBezTo>
                      <a:cubicBezTo>
                        <a:pt x="121209" y="195682"/>
                        <a:pt x="124663" y="189434"/>
                        <a:pt x="127101" y="181814"/>
                      </a:cubicBezTo>
                      <a:cubicBezTo>
                        <a:pt x="129540" y="174194"/>
                        <a:pt x="130759" y="165100"/>
                        <a:pt x="130759" y="154534"/>
                      </a:cubicBezTo>
                      <a:lnTo>
                        <a:pt x="130759" y="25299"/>
                      </a:lnTo>
                      <a:lnTo>
                        <a:pt x="160325" y="25299"/>
                      </a:lnTo>
                      <a:lnTo>
                        <a:pt x="160325" y="157887"/>
                      </a:lnTo>
                      <a:cubicBezTo>
                        <a:pt x="160325" y="169672"/>
                        <a:pt x="158750" y="180645"/>
                        <a:pt x="155600" y="190805"/>
                      </a:cubicBezTo>
                      <a:cubicBezTo>
                        <a:pt x="152451" y="200965"/>
                        <a:pt x="147574" y="209754"/>
                        <a:pt x="140970" y="217170"/>
                      </a:cubicBezTo>
                      <a:cubicBezTo>
                        <a:pt x="134366" y="224587"/>
                        <a:pt x="126035" y="230429"/>
                        <a:pt x="115976" y="234696"/>
                      </a:cubicBezTo>
                      <a:cubicBezTo>
                        <a:pt x="105918" y="238964"/>
                        <a:pt x="93980" y="241097"/>
                        <a:pt x="80162" y="241097"/>
                      </a:cubicBezTo>
                      <a:cubicBezTo>
                        <a:pt x="66345" y="241097"/>
                        <a:pt x="54356" y="238964"/>
                        <a:pt x="44196" y="234696"/>
                      </a:cubicBezTo>
                      <a:cubicBezTo>
                        <a:pt x="34036" y="230429"/>
                        <a:pt x="25705" y="224587"/>
                        <a:pt x="19202" y="217170"/>
                      </a:cubicBezTo>
                      <a:cubicBezTo>
                        <a:pt x="12700" y="209754"/>
                        <a:pt x="7874" y="200965"/>
                        <a:pt x="4724" y="190805"/>
                      </a:cubicBezTo>
                      <a:cubicBezTo>
                        <a:pt x="1575" y="180645"/>
                        <a:pt x="0" y="169672"/>
                        <a:pt x="0" y="157887"/>
                      </a:cubicBezTo>
                      <a:close/>
                      <a:moveTo>
                        <a:pt x="1392174" y="24384"/>
                      </a:moveTo>
                      <a:lnTo>
                        <a:pt x="1394308" y="48159"/>
                      </a:lnTo>
                      <a:cubicBezTo>
                        <a:pt x="1382319" y="48362"/>
                        <a:pt x="1371397" y="49683"/>
                        <a:pt x="1361541" y="52121"/>
                      </a:cubicBezTo>
                      <a:cubicBezTo>
                        <a:pt x="1351686" y="54560"/>
                        <a:pt x="1342898" y="58420"/>
                        <a:pt x="1335176" y="63704"/>
                      </a:cubicBezTo>
                      <a:cubicBezTo>
                        <a:pt x="1327454" y="68987"/>
                        <a:pt x="1320952" y="75845"/>
                        <a:pt x="1315669" y="84278"/>
                      </a:cubicBezTo>
                      <a:cubicBezTo>
                        <a:pt x="1310386" y="92710"/>
                        <a:pt x="1306423" y="103124"/>
                        <a:pt x="1303782" y="115520"/>
                      </a:cubicBezTo>
                      <a:cubicBezTo>
                        <a:pt x="1309065" y="113081"/>
                        <a:pt x="1315009" y="111049"/>
                        <a:pt x="1321613" y="109424"/>
                      </a:cubicBezTo>
                      <a:cubicBezTo>
                        <a:pt x="1328216" y="107798"/>
                        <a:pt x="1335075" y="106985"/>
                        <a:pt x="1342187" y="106985"/>
                      </a:cubicBezTo>
                      <a:cubicBezTo>
                        <a:pt x="1354176" y="106985"/>
                        <a:pt x="1364335" y="108814"/>
                        <a:pt x="1372667" y="112472"/>
                      </a:cubicBezTo>
                      <a:cubicBezTo>
                        <a:pt x="1380998" y="116129"/>
                        <a:pt x="1387805" y="120955"/>
                        <a:pt x="1393088" y="126950"/>
                      </a:cubicBezTo>
                      <a:cubicBezTo>
                        <a:pt x="1398372" y="132944"/>
                        <a:pt x="1402182" y="139853"/>
                        <a:pt x="1404518" y="147676"/>
                      </a:cubicBezTo>
                      <a:cubicBezTo>
                        <a:pt x="1406855" y="155499"/>
                        <a:pt x="1408024" y="163678"/>
                        <a:pt x="1408024" y="172212"/>
                      </a:cubicBezTo>
                      <a:cubicBezTo>
                        <a:pt x="1408024" y="179934"/>
                        <a:pt x="1406703" y="187859"/>
                        <a:pt x="1404061" y="195987"/>
                      </a:cubicBezTo>
                      <a:cubicBezTo>
                        <a:pt x="1401420" y="204115"/>
                        <a:pt x="1397406" y="211532"/>
                        <a:pt x="1392021" y="218237"/>
                      </a:cubicBezTo>
                      <a:cubicBezTo>
                        <a:pt x="1386637" y="224943"/>
                        <a:pt x="1379779" y="230429"/>
                        <a:pt x="1371448" y="234696"/>
                      </a:cubicBezTo>
                      <a:cubicBezTo>
                        <a:pt x="1363116" y="238964"/>
                        <a:pt x="1353261" y="241097"/>
                        <a:pt x="1341882" y="241097"/>
                      </a:cubicBezTo>
                      <a:cubicBezTo>
                        <a:pt x="1318717" y="241097"/>
                        <a:pt x="1301089" y="233172"/>
                        <a:pt x="1288999" y="217323"/>
                      </a:cubicBezTo>
                      <a:cubicBezTo>
                        <a:pt x="1276909" y="201473"/>
                        <a:pt x="1270864" y="179629"/>
                        <a:pt x="1270864" y="151791"/>
                      </a:cubicBezTo>
                      <a:cubicBezTo>
                        <a:pt x="1270864" y="131268"/>
                        <a:pt x="1273708" y="113132"/>
                        <a:pt x="1279398" y="97384"/>
                      </a:cubicBezTo>
                      <a:cubicBezTo>
                        <a:pt x="1285087" y="81636"/>
                        <a:pt x="1293165" y="68377"/>
                        <a:pt x="1303629" y="57608"/>
                      </a:cubicBezTo>
                      <a:cubicBezTo>
                        <a:pt x="1314094" y="46838"/>
                        <a:pt x="1326794" y="38659"/>
                        <a:pt x="1341729" y="33071"/>
                      </a:cubicBezTo>
                      <a:cubicBezTo>
                        <a:pt x="1356665" y="27483"/>
                        <a:pt x="1373479" y="24588"/>
                        <a:pt x="1392174" y="24384"/>
                      </a:cubicBezTo>
                      <a:close/>
                      <a:moveTo>
                        <a:pt x="2337740" y="20422"/>
                      </a:moveTo>
                      <a:cubicBezTo>
                        <a:pt x="2350541" y="20422"/>
                        <a:pt x="2362174" y="21794"/>
                        <a:pt x="2372639" y="24537"/>
                      </a:cubicBezTo>
                      <a:cubicBezTo>
                        <a:pt x="2383104" y="27280"/>
                        <a:pt x="2390775" y="30277"/>
                        <a:pt x="2395652" y="33528"/>
                      </a:cubicBezTo>
                      <a:lnTo>
                        <a:pt x="2386203" y="57608"/>
                      </a:lnTo>
                      <a:cubicBezTo>
                        <a:pt x="2381936" y="54966"/>
                        <a:pt x="2375586" y="52375"/>
                        <a:pt x="2367153" y="49835"/>
                      </a:cubicBezTo>
                      <a:cubicBezTo>
                        <a:pt x="2358720" y="47295"/>
                        <a:pt x="2348916" y="46025"/>
                        <a:pt x="2337740" y="46025"/>
                      </a:cubicBezTo>
                      <a:cubicBezTo>
                        <a:pt x="2332050" y="46025"/>
                        <a:pt x="2326767" y="46635"/>
                        <a:pt x="2321890" y="47854"/>
                      </a:cubicBezTo>
                      <a:cubicBezTo>
                        <a:pt x="2317013" y="49073"/>
                        <a:pt x="2312746" y="50902"/>
                        <a:pt x="2309088" y="53340"/>
                      </a:cubicBezTo>
                      <a:cubicBezTo>
                        <a:pt x="2305431" y="55779"/>
                        <a:pt x="2302535" y="58878"/>
                        <a:pt x="2300402" y="62637"/>
                      </a:cubicBezTo>
                      <a:cubicBezTo>
                        <a:pt x="2298268" y="66396"/>
                        <a:pt x="2297201" y="70816"/>
                        <a:pt x="2297201" y="75896"/>
                      </a:cubicBezTo>
                      <a:cubicBezTo>
                        <a:pt x="2297201" y="81585"/>
                        <a:pt x="2298319" y="86360"/>
                        <a:pt x="2300554" y="90221"/>
                      </a:cubicBezTo>
                      <a:cubicBezTo>
                        <a:pt x="2302789" y="94082"/>
                        <a:pt x="2305939" y="97486"/>
                        <a:pt x="2310003" y="100432"/>
                      </a:cubicBezTo>
                      <a:cubicBezTo>
                        <a:pt x="2314067" y="103378"/>
                        <a:pt x="2318791" y="106071"/>
                        <a:pt x="2324176" y="108509"/>
                      </a:cubicBezTo>
                      <a:cubicBezTo>
                        <a:pt x="2329561" y="110948"/>
                        <a:pt x="2335504" y="113386"/>
                        <a:pt x="2342007" y="115824"/>
                      </a:cubicBezTo>
                      <a:cubicBezTo>
                        <a:pt x="2351151" y="119482"/>
                        <a:pt x="2359533" y="123140"/>
                        <a:pt x="2367153" y="126797"/>
                      </a:cubicBezTo>
                      <a:cubicBezTo>
                        <a:pt x="2374773" y="130455"/>
                        <a:pt x="2381377" y="134824"/>
                        <a:pt x="2386965" y="139904"/>
                      </a:cubicBezTo>
                      <a:cubicBezTo>
                        <a:pt x="2392553" y="144984"/>
                        <a:pt x="2396871" y="151029"/>
                        <a:pt x="2399919" y="158039"/>
                      </a:cubicBezTo>
                      <a:cubicBezTo>
                        <a:pt x="2402967" y="165050"/>
                        <a:pt x="2404491" y="173533"/>
                        <a:pt x="2404491" y="183490"/>
                      </a:cubicBezTo>
                      <a:cubicBezTo>
                        <a:pt x="2404491" y="201981"/>
                        <a:pt x="2397734" y="216205"/>
                        <a:pt x="2384222" y="226162"/>
                      </a:cubicBezTo>
                      <a:cubicBezTo>
                        <a:pt x="2370709" y="236119"/>
                        <a:pt x="2351659" y="241097"/>
                        <a:pt x="2327072" y="241097"/>
                      </a:cubicBezTo>
                      <a:cubicBezTo>
                        <a:pt x="2318740" y="241097"/>
                        <a:pt x="2311070" y="240538"/>
                        <a:pt x="2304059" y="239421"/>
                      </a:cubicBezTo>
                      <a:cubicBezTo>
                        <a:pt x="2297049" y="238303"/>
                        <a:pt x="2290800" y="236982"/>
                        <a:pt x="2285314" y="235458"/>
                      </a:cubicBezTo>
                      <a:cubicBezTo>
                        <a:pt x="2279828" y="233934"/>
                        <a:pt x="2275103" y="232309"/>
                        <a:pt x="2271141" y="230582"/>
                      </a:cubicBezTo>
                      <a:cubicBezTo>
                        <a:pt x="2267178" y="228854"/>
                        <a:pt x="2264080" y="227381"/>
                        <a:pt x="2261844" y="226162"/>
                      </a:cubicBezTo>
                      <a:lnTo>
                        <a:pt x="2270684" y="201778"/>
                      </a:lnTo>
                      <a:cubicBezTo>
                        <a:pt x="2275357" y="204420"/>
                        <a:pt x="2282469" y="207366"/>
                        <a:pt x="2292020" y="210617"/>
                      </a:cubicBezTo>
                      <a:cubicBezTo>
                        <a:pt x="2301570" y="213868"/>
                        <a:pt x="2313254" y="215494"/>
                        <a:pt x="2327072" y="215494"/>
                      </a:cubicBezTo>
                      <a:cubicBezTo>
                        <a:pt x="2357958" y="215494"/>
                        <a:pt x="2373401" y="204928"/>
                        <a:pt x="2373401" y="183795"/>
                      </a:cubicBezTo>
                      <a:cubicBezTo>
                        <a:pt x="2373401" y="177292"/>
                        <a:pt x="2372030" y="171755"/>
                        <a:pt x="2369286" y="167183"/>
                      </a:cubicBezTo>
                      <a:cubicBezTo>
                        <a:pt x="2366543" y="162611"/>
                        <a:pt x="2362835" y="158649"/>
                        <a:pt x="2358161" y="155296"/>
                      </a:cubicBezTo>
                      <a:cubicBezTo>
                        <a:pt x="2353488" y="151943"/>
                        <a:pt x="2348154" y="149048"/>
                        <a:pt x="2342159" y="146609"/>
                      </a:cubicBezTo>
                      <a:cubicBezTo>
                        <a:pt x="2336165" y="144171"/>
                        <a:pt x="2329815" y="141732"/>
                        <a:pt x="2323109" y="139294"/>
                      </a:cubicBezTo>
                      <a:cubicBezTo>
                        <a:pt x="2315388" y="136652"/>
                        <a:pt x="2308072" y="133655"/>
                        <a:pt x="2301164" y="130302"/>
                      </a:cubicBezTo>
                      <a:cubicBezTo>
                        <a:pt x="2294255" y="126950"/>
                        <a:pt x="2288260" y="122987"/>
                        <a:pt x="2283180" y="118415"/>
                      </a:cubicBezTo>
                      <a:cubicBezTo>
                        <a:pt x="2278100" y="113843"/>
                        <a:pt x="2274087" y="108408"/>
                        <a:pt x="2271141" y="102108"/>
                      </a:cubicBezTo>
                      <a:cubicBezTo>
                        <a:pt x="2268194" y="95809"/>
                        <a:pt x="2266721" y="88189"/>
                        <a:pt x="2266721" y="79248"/>
                      </a:cubicBezTo>
                      <a:cubicBezTo>
                        <a:pt x="2266721" y="60757"/>
                        <a:pt x="2273020" y="46330"/>
                        <a:pt x="2285619" y="35967"/>
                      </a:cubicBezTo>
                      <a:cubicBezTo>
                        <a:pt x="2298217" y="25604"/>
                        <a:pt x="2315591" y="20422"/>
                        <a:pt x="2337740" y="20422"/>
                      </a:cubicBezTo>
                      <a:close/>
                      <a:moveTo>
                        <a:pt x="1585265" y="20422"/>
                      </a:moveTo>
                      <a:cubicBezTo>
                        <a:pt x="1607414" y="20422"/>
                        <a:pt x="1624736" y="29972"/>
                        <a:pt x="1637233" y="49073"/>
                      </a:cubicBezTo>
                      <a:cubicBezTo>
                        <a:pt x="1649730" y="68174"/>
                        <a:pt x="1655978" y="95403"/>
                        <a:pt x="1655978" y="130760"/>
                      </a:cubicBezTo>
                      <a:cubicBezTo>
                        <a:pt x="1655978" y="166116"/>
                        <a:pt x="1649730" y="193345"/>
                        <a:pt x="1637233" y="212446"/>
                      </a:cubicBezTo>
                      <a:cubicBezTo>
                        <a:pt x="1624736" y="231547"/>
                        <a:pt x="1607414" y="241097"/>
                        <a:pt x="1585265" y="241097"/>
                      </a:cubicBezTo>
                      <a:cubicBezTo>
                        <a:pt x="1563116" y="241097"/>
                        <a:pt x="1545793" y="231547"/>
                        <a:pt x="1533296" y="212446"/>
                      </a:cubicBezTo>
                      <a:cubicBezTo>
                        <a:pt x="1520799" y="193345"/>
                        <a:pt x="1514551" y="166116"/>
                        <a:pt x="1514551" y="130760"/>
                      </a:cubicBezTo>
                      <a:cubicBezTo>
                        <a:pt x="1514551" y="95403"/>
                        <a:pt x="1520799" y="68174"/>
                        <a:pt x="1533296" y="49073"/>
                      </a:cubicBezTo>
                      <a:cubicBezTo>
                        <a:pt x="1545793" y="29972"/>
                        <a:pt x="1563116" y="20422"/>
                        <a:pt x="1585265" y="20422"/>
                      </a:cubicBezTo>
                      <a:close/>
                      <a:moveTo>
                        <a:pt x="237591" y="0"/>
                      </a:moveTo>
                      <a:lnTo>
                        <a:pt x="237591" y="85040"/>
                      </a:lnTo>
                      <a:cubicBezTo>
                        <a:pt x="241046" y="82804"/>
                        <a:pt x="246278" y="80468"/>
                        <a:pt x="253289" y="78029"/>
                      </a:cubicBezTo>
                      <a:cubicBezTo>
                        <a:pt x="260299" y="75591"/>
                        <a:pt x="268376" y="74372"/>
                        <a:pt x="277520" y="74372"/>
                      </a:cubicBezTo>
                      <a:cubicBezTo>
                        <a:pt x="288899" y="74372"/>
                        <a:pt x="299009" y="76404"/>
                        <a:pt x="307848" y="80468"/>
                      </a:cubicBezTo>
                      <a:cubicBezTo>
                        <a:pt x="316687" y="84532"/>
                        <a:pt x="324155" y="90221"/>
                        <a:pt x="330251" y="97536"/>
                      </a:cubicBezTo>
                      <a:cubicBezTo>
                        <a:pt x="336347" y="104852"/>
                        <a:pt x="340969" y="113589"/>
                        <a:pt x="344119" y="123749"/>
                      </a:cubicBezTo>
                      <a:cubicBezTo>
                        <a:pt x="347269" y="133909"/>
                        <a:pt x="348843" y="145085"/>
                        <a:pt x="348843" y="157277"/>
                      </a:cubicBezTo>
                      <a:cubicBezTo>
                        <a:pt x="348843" y="170079"/>
                        <a:pt x="346964" y="181610"/>
                        <a:pt x="343205" y="191872"/>
                      </a:cubicBezTo>
                      <a:cubicBezTo>
                        <a:pt x="339445" y="202134"/>
                        <a:pt x="334111" y="210820"/>
                        <a:pt x="327203" y="217932"/>
                      </a:cubicBezTo>
                      <a:cubicBezTo>
                        <a:pt x="320294" y="225044"/>
                        <a:pt x="311963" y="230531"/>
                        <a:pt x="302209" y="234392"/>
                      </a:cubicBezTo>
                      <a:cubicBezTo>
                        <a:pt x="292455" y="238252"/>
                        <a:pt x="281483" y="240183"/>
                        <a:pt x="269291" y="240183"/>
                      </a:cubicBezTo>
                      <a:cubicBezTo>
                        <a:pt x="256083" y="240183"/>
                        <a:pt x="244399" y="239268"/>
                        <a:pt x="234239" y="237440"/>
                      </a:cubicBezTo>
                      <a:cubicBezTo>
                        <a:pt x="224079" y="235611"/>
                        <a:pt x="215747" y="233782"/>
                        <a:pt x="209245" y="231953"/>
                      </a:cubicBezTo>
                      <a:lnTo>
                        <a:pt x="209245" y="48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" name="Freeform: Shape 102"/>
          <p:cNvSpPr/>
          <p:nvPr/>
        </p:nvSpPr>
        <p:spPr>
          <a:xfrm>
            <a:off x="6563437" y="4040805"/>
            <a:ext cx="459478" cy="386694"/>
          </a:xfrm>
          <a:custGeom>
            <a:avLst/>
            <a:gdLst>
              <a:gd name="connsiteX0" fmla="*/ 54297 w 794656"/>
              <a:gd name="connsiteY0" fmla="*/ 0 h 668777"/>
              <a:gd name="connsiteX1" fmla="*/ 351542 w 794656"/>
              <a:gd name="connsiteY1" fmla="*/ 0 h 668777"/>
              <a:gd name="connsiteX2" fmla="*/ 405839 w 794656"/>
              <a:gd name="connsiteY2" fmla="*/ 54297 h 668777"/>
              <a:gd name="connsiteX3" fmla="*/ 405839 w 794656"/>
              <a:gd name="connsiteY3" fmla="*/ 94909 h 668777"/>
              <a:gd name="connsiteX4" fmla="*/ 699009 w 794656"/>
              <a:gd name="connsiteY4" fmla="*/ 94909 h 668777"/>
              <a:gd name="connsiteX5" fmla="*/ 794656 w 794656"/>
              <a:gd name="connsiteY5" fmla="*/ 190556 h 668777"/>
              <a:gd name="connsiteX6" fmla="*/ 794656 w 794656"/>
              <a:gd name="connsiteY6" fmla="*/ 573130 h 668777"/>
              <a:gd name="connsiteX7" fmla="*/ 699009 w 794656"/>
              <a:gd name="connsiteY7" fmla="*/ 668777 h 668777"/>
              <a:gd name="connsiteX8" fmla="*/ 95647 w 794656"/>
              <a:gd name="connsiteY8" fmla="*/ 668777 h 668777"/>
              <a:gd name="connsiteX9" fmla="*/ 0 w 794656"/>
              <a:gd name="connsiteY9" fmla="*/ 573130 h 668777"/>
              <a:gd name="connsiteX10" fmla="*/ 0 w 794656"/>
              <a:gd name="connsiteY10" fmla="*/ 271478 h 668777"/>
              <a:gd name="connsiteX11" fmla="*/ 0 w 794656"/>
              <a:gd name="connsiteY11" fmla="*/ 190556 h 668777"/>
              <a:gd name="connsiteX12" fmla="*/ 0 w 794656"/>
              <a:gd name="connsiteY12" fmla="*/ 54297 h 668777"/>
              <a:gd name="connsiteX13" fmla="*/ 54297 w 794656"/>
              <a:gd name="connsiteY13" fmla="*/ 0 h 66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94656" h="668777">
                <a:moveTo>
                  <a:pt x="54297" y="0"/>
                </a:moveTo>
                <a:lnTo>
                  <a:pt x="351542" y="0"/>
                </a:lnTo>
                <a:cubicBezTo>
                  <a:pt x="381529" y="0"/>
                  <a:pt x="405839" y="24310"/>
                  <a:pt x="405839" y="54297"/>
                </a:cubicBezTo>
                <a:lnTo>
                  <a:pt x="405839" y="94909"/>
                </a:lnTo>
                <a:lnTo>
                  <a:pt x="699009" y="94909"/>
                </a:lnTo>
                <a:cubicBezTo>
                  <a:pt x="751833" y="94909"/>
                  <a:pt x="794656" y="137732"/>
                  <a:pt x="794656" y="190556"/>
                </a:cubicBezTo>
                <a:lnTo>
                  <a:pt x="794656" y="573130"/>
                </a:lnTo>
                <a:cubicBezTo>
                  <a:pt x="794656" y="625954"/>
                  <a:pt x="751833" y="668777"/>
                  <a:pt x="699009" y="668777"/>
                </a:cubicBezTo>
                <a:lnTo>
                  <a:pt x="95647" y="668777"/>
                </a:lnTo>
                <a:cubicBezTo>
                  <a:pt x="42823" y="668777"/>
                  <a:pt x="0" y="625954"/>
                  <a:pt x="0" y="573130"/>
                </a:cubicBezTo>
                <a:lnTo>
                  <a:pt x="0" y="271478"/>
                </a:lnTo>
                <a:lnTo>
                  <a:pt x="0" y="190556"/>
                </a:lnTo>
                <a:lnTo>
                  <a:pt x="0" y="54297"/>
                </a:lnTo>
                <a:cubicBezTo>
                  <a:pt x="0" y="24310"/>
                  <a:pt x="24310" y="0"/>
                  <a:pt x="54297" y="0"/>
                </a:cubicBez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004487" y="3957153"/>
            <a:ext cx="126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vhds</a:t>
            </a:r>
            <a:br>
              <a:rPr lang="en-US" sz="1600" b="1" dirty="0"/>
            </a:br>
            <a:r>
              <a:rPr lang="en-US" sz="1200" b="1" dirty="0"/>
              <a:t>blob container</a:t>
            </a:r>
            <a:endParaRPr lang="en-US" sz="20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4679757" y="3957153"/>
            <a:ext cx="250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/>
              <a:t>storage</a:t>
            </a:r>
            <a:br>
              <a:rPr lang="en-US" sz="1600" b="1" dirty="0"/>
            </a:br>
            <a:r>
              <a:rPr lang="en-US" sz="1200" b="1" dirty="0"/>
              <a:t>storage account</a:t>
            </a:r>
            <a:endParaRPr lang="en-US" sz="2000" b="1" dirty="0"/>
          </a:p>
        </p:txBody>
      </p:sp>
      <p:sp>
        <p:nvSpPr>
          <p:cNvPr id="107" name="AZURE"/>
          <p:cNvSpPr txBox="1"/>
          <p:nvPr/>
        </p:nvSpPr>
        <p:spPr>
          <a:xfrm rot="5400000">
            <a:off x="1348381" y="1430669"/>
            <a:ext cx="293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112" name="Rectangle: Rounded Corners 111"/>
          <p:cNvSpPr/>
          <p:nvPr/>
        </p:nvSpPr>
        <p:spPr>
          <a:xfrm>
            <a:off x="9157440" y="1223770"/>
            <a:ext cx="2585358" cy="2367093"/>
          </a:xfrm>
          <a:prstGeom prst="roundRect">
            <a:avLst>
              <a:gd name="adj" fmla="val 479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818416" y="1352813"/>
            <a:ext cx="180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vm</a:t>
            </a:r>
            <a:endParaRPr lang="en-US" sz="1600" b="1" dirty="0"/>
          </a:p>
        </p:txBody>
      </p:sp>
      <p:sp>
        <p:nvSpPr>
          <p:cNvPr id="121" name="Virtual Machine Icon"/>
          <p:cNvSpPr>
            <a:spLocks noChangeAspect="1"/>
          </p:cNvSpPr>
          <p:nvPr/>
        </p:nvSpPr>
        <p:spPr>
          <a:xfrm>
            <a:off x="9279453" y="1356941"/>
            <a:ext cx="505567" cy="469706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999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 dirty="0"/>
          </a:p>
        </p:txBody>
      </p:sp>
      <p:sp>
        <p:nvSpPr>
          <p:cNvPr id="130" name="Rectangle: Rounded Corners 129"/>
          <p:cNvSpPr/>
          <p:nvPr/>
        </p:nvSpPr>
        <p:spPr>
          <a:xfrm>
            <a:off x="3963348" y="2398297"/>
            <a:ext cx="5072077" cy="12551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584388" y="2582110"/>
            <a:ext cx="193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vnet</a:t>
            </a:r>
            <a:br>
              <a:rPr lang="en-US" sz="1600" b="1" dirty="0"/>
            </a:br>
            <a:r>
              <a:rPr lang="en-US" sz="1200" b="1" dirty="0"/>
              <a:t>Virtual Network</a:t>
            </a:r>
            <a:endParaRPr lang="en-US" sz="2000" b="1" dirty="0"/>
          </a:p>
        </p:txBody>
      </p: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4130004" y="2725059"/>
            <a:ext cx="505632" cy="292023"/>
            <a:chOff x="471521" y="344715"/>
            <a:chExt cx="7950945" cy="4591982"/>
          </a:xfrm>
        </p:grpSpPr>
        <p:sp>
          <p:nvSpPr>
            <p:cNvPr id="126" name="Freeform: Shape 125"/>
            <p:cNvSpPr/>
            <p:nvPr/>
          </p:nvSpPr>
          <p:spPr>
            <a:xfrm>
              <a:off x="471521" y="344715"/>
              <a:ext cx="2488626" cy="4591981"/>
            </a:xfrm>
            <a:custGeom>
              <a:avLst/>
              <a:gdLst>
                <a:gd name="connsiteX0" fmla="*/ 2295680 w 2488626"/>
                <a:gd name="connsiteY0" fmla="*/ 0 h 4591981"/>
                <a:gd name="connsiteX1" fmla="*/ 2432114 w 2488626"/>
                <a:gd name="connsiteY1" fmla="*/ 56513 h 4591981"/>
                <a:gd name="connsiteX2" fmla="*/ 2432113 w 2488626"/>
                <a:gd name="connsiteY2" fmla="*/ 56514 h 4591981"/>
                <a:gd name="connsiteX3" fmla="*/ 2432113 w 2488626"/>
                <a:gd name="connsiteY3" fmla="*/ 329383 h 4591981"/>
                <a:gd name="connsiteX4" fmla="*/ 465504 w 2488626"/>
                <a:gd name="connsiteY4" fmla="*/ 2295991 h 4591981"/>
                <a:gd name="connsiteX5" fmla="*/ 2432113 w 2488626"/>
                <a:gd name="connsiteY5" fmla="*/ 4262601 h 4591981"/>
                <a:gd name="connsiteX6" fmla="*/ 2432113 w 2488626"/>
                <a:gd name="connsiteY6" fmla="*/ 4535469 h 4591981"/>
                <a:gd name="connsiteX7" fmla="*/ 2432113 w 2488626"/>
                <a:gd name="connsiteY7" fmla="*/ 4535469 h 4591981"/>
                <a:gd name="connsiteX8" fmla="*/ 2159244 w 2488626"/>
                <a:gd name="connsiteY8" fmla="*/ 4535469 h 4591981"/>
                <a:gd name="connsiteX9" fmla="*/ 56514 w 2488626"/>
                <a:gd name="connsiteY9" fmla="*/ 2432737 h 4591981"/>
                <a:gd name="connsiteX10" fmla="*/ 1 w 2488626"/>
                <a:gd name="connsiteY10" fmla="*/ 2296303 h 4591981"/>
                <a:gd name="connsiteX11" fmla="*/ 61 w 2488626"/>
                <a:gd name="connsiteY11" fmla="*/ 2295991 h 4591981"/>
                <a:gd name="connsiteX12" fmla="*/ 0 w 2488626"/>
                <a:gd name="connsiteY12" fmla="*/ 2295680 h 4591981"/>
                <a:gd name="connsiteX13" fmla="*/ 56514 w 2488626"/>
                <a:gd name="connsiteY13" fmla="*/ 2159245 h 4591981"/>
                <a:gd name="connsiteX14" fmla="*/ 2159246 w 2488626"/>
                <a:gd name="connsiteY14" fmla="*/ 56513 h 4591981"/>
                <a:gd name="connsiteX15" fmla="*/ 2295680 w 2488626"/>
                <a:gd name="connsiteY15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8626" h="4591981">
                  <a:moveTo>
                    <a:pt x="2295680" y="0"/>
                  </a:moveTo>
                  <a:cubicBezTo>
                    <a:pt x="2345059" y="1"/>
                    <a:pt x="2394439" y="18837"/>
                    <a:pt x="2432114" y="56513"/>
                  </a:cubicBezTo>
                  <a:lnTo>
                    <a:pt x="2432113" y="56514"/>
                  </a:lnTo>
                  <a:cubicBezTo>
                    <a:pt x="2507464" y="131864"/>
                    <a:pt x="2507463" y="254032"/>
                    <a:pt x="2432113" y="329383"/>
                  </a:cubicBezTo>
                  <a:lnTo>
                    <a:pt x="465504" y="2295991"/>
                  </a:lnTo>
                  <a:lnTo>
                    <a:pt x="2432113" y="4262601"/>
                  </a:lnTo>
                  <a:cubicBezTo>
                    <a:pt x="2507464" y="4337952"/>
                    <a:pt x="2507464" y="4460119"/>
                    <a:pt x="2432113" y="4535469"/>
                  </a:cubicBezTo>
                  <a:lnTo>
                    <a:pt x="2432113" y="4535469"/>
                  </a:lnTo>
                  <a:cubicBezTo>
                    <a:pt x="2356762" y="4610819"/>
                    <a:pt x="2234595" y="4610819"/>
                    <a:pt x="2159244" y="4535469"/>
                  </a:cubicBezTo>
                  <a:lnTo>
                    <a:pt x="56514" y="2432737"/>
                  </a:lnTo>
                  <a:cubicBezTo>
                    <a:pt x="18838" y="2395061"/>
                    <a:pt x="0" y="2345682"/>
                    <a:pt x="1" y="2296303"/>
                  </a:cubicBezTo>
                  <a:lnTo>
                    <a:pt x="61" y="2295991"/>
                  </a:lnTo>
                  <a:lnTo>
                    <a:pt x="0" y="2295680"/>
                  </a:lnTo>
                  <a:cubicBezTo>
                    <a:pt x="1" y="2246300"/>
                    <a:pt x="18839" y="2196921"/>
                    <a:pt x="56514" y="2159245"/>
                  </a:cubicBezTo>
                  <a:lnTo>
                    <a:pt x="2159246" y="56513"/>
                  </a:lnTo>
                  <a:cubicBezTo>
                    <a:pt x="2196920" y="18838"/>
                    <a:pt x="2246301" y="1"/>
                    <a:pt x="2295680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33839" y="344716"/>
              <a:ext cx="2488627" cy="4591981"/>
            </a:xfrm>
            <a:custGeom>
              <a:avLst/>
              <a:gdLst>
                <a:gd name="connsiteX0" fmla="*/ 192947 w 2488627"/>
                <a:gd name="connsiteY0" fmla="*/ 0 h 4591981"/>
                <a:gd name="connsiteX1" fmla="*/ 329381 w 2488627"/>
                <a:gd name="connsiteY1" fmla="*/ 56513 h 4591981"/>
                <a:gd name="connsiteX2" fmla="*/ 2432113 w 2488627"/>
                <a:gd name="connsiteY2" fmla="*/ 2159245 h 4591981"/>
                <a:gd name="connsiteX3" fmla="*/ 2488627 w 2488627"/>
                <a:gd name="connsiteY3" fmla="*/ 2295680 h 4591981"/>
                <a:gd name="connsiteX4" fmla="*/ 2488566 w 2488627"/>
                <a:gd name="connsiteY4" fmla="*/ 2295991 h 4591981"/>
                <a:gd name="connsiteX5" fmla="*/ 2488626 w 2488627"/>
                <a:gd name="connsiteY5" fmla="*/ 2296303 h 4591981"/>
                <a:gd name="connsiteX6" fmla="*/ 2432113 w 2488627"/>
                <a:gd name="connsiteY6" fmla="*/ 2432737 h 4591981"/>
                <a:gd name="connsiteX7" fmla="*/ 329383 w 2488627"/>
                <a:gd name="connsiteY7" fmla="*/ 4535469 h 4591981"/>
                <a:gd name="connsiteX8" fmla="*/ 56514 w 2488627"/>
                <a:gd name="connsiteY8" fmla="*/ 4535469 h 4591981"/>
                <a:gd name="connsiteX9" fmla="*/ 56514 w 2488627"/>
                <a:gd name="connsiteY9" fmla="*/ 4262601 h 4591981"/>
                <a:gd name="connsiteX10" fmla="*/ 2023123 w 2488627"/>
                <a:gd name="connsiteY10" fmla="*/ 2295991 h 4591981"/>
                <a:gd name="connsiteX11" fmla="*/ 56514 w 2488627"/>
                <a:gd name="connsiteY11" fmla="*/ 329383 h 4591981"/>
                <a:gd name="connsiteX12" fmla="*/ 56514 w 2488627"/>
                <a:gd name="connsiteY12" fmla="*/ 56514 h 4591981"/>
                <a:gd name="connsiteX13" fmla="*/ 56513 w 2488627"/>
                <a:gd name="connsiteY13" fmla="*/ 56513 h 4591981"/>
                <a:gd name="connsiteX14" fmla="*/ 192947 w 2488627"/>
                <a:gd name="connsiteY14" fmla="*/ 0 h 459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627" h="4591981">
                  <a:moveTo>
                    <a:pt x="192947" y="0"/>
                  </a:moveTo>
                  <a:cubicBezTo>
                    <a:pt x="242326" y="1"/>
                    <a:pt x="291707" y="18838"/>
                    <a:pt x="329381" y="56513"/>
                  </a:cubicBezTo>
                  <a:lnTo>
                    <a:pt x="2432113" y="2159245"/>
                  </a:lnTo>
                  <a:cubicBezTo>
                    <a:pt x="2469788" y="2196921"/>
                    <a:pt x="2488626" y="2246300"/>
                    <a:pt x="2488627" y="2295680"/>
                  </a:cubicBezTo>
                  <a:lnTo>
                    <a:pt x="2488566" y="2295991"/>
                  </a:lnTo>
                  <a:lnTo>
                    <a:pt x="2488626" y="2296303"/>
                  </a:lnTo>
                  <a:cubicBezTo>
                    <a:pt x="2488627" y="2345682"/>
                    <a:pt x="2469789" y="2395061"/>
                    <a:pt x="2432113" y="2432737"/>
                  </a:cubicBezTo>
                  <a:lnTo>
                    <a:pt x="329383" y="4535469"/>
                  </a:lnTo>
                  <a:cubicBezTo>
                    <a:pt x="254032" y="4610819"/>
                    <a:pt x="131865" y="4610819"/>
                    <a:pt x="56514" y="4535469"/>
                  </a:cubicBezTo>
                  <a:cubicBezTo>
                    <a:pt x="-18837" y="4460119"/>
                    <a:pt x="-18837" y="4337952"/>
                    <a:pt x="56514" y="4262601"/>
                  </a:cubicBezTo>
                  <a:lnTo>
                    <a:pt x="2023123" y="2295991"/>
                  </a:lnTo>
                  <a:lnTo>
                    <a:pt x="56514" y="329383"/>
                  </a:lnTo>
                  <a:cubicBezTo>
                    <a:pt x="-18836" y="254032"/>
                    <a:pt x="-18837" y="131864"/>
                    <a:pt x="56514" y="56514"/>
                  </a:cubicBezTo>
                  <a:lnTo>
                    <a:pt x="56513" y="56513"/>
                  </a:lnTo>
                  <a:cubicBezTo>
                    <a:pt x="94188" y="18837"/>
                    <a:pt x="143568" y="1"/>
                    <a:pt x="192947" y="0"/>
                  </a:cubicBezTo>
                  <a:close/>
                </a:path>
              </a:pathLst>
            </a:custGeom>
            <a:solidFill>
              <a:srgbClr val="389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2273300" y="2043805"/>
              <a:ext cx="4335250" cy="1193800"/>
            </a:xfrm>
            <a:custGeom>
              <a:avLst/>
              <a:gdLst>
                <a:gd name="connsiteX0" fmla="*/ 3738350 w 4335250"/>
                <a:gd name="connsiteY0" fmla="*/ 0 h 1193800"/>
                <a:gd name="connsiteX1" fmla="*/ 4335250 w 4335250"/>
                <a:gd name="connsiteY1" fmla="*/ 596900 h 1193800"/>
                <a:gd name="connsiteX2" fmla="*/ 3738350 w 4335250"/>
                <a:gd name="connsiteY2" fmla="*/ 1193800 h 1193800"/>
                <a:gd name="connsiteX3" fmla="*/ 3141450 w 4335250"/>
                <a:gd name="connsiteY3" fmla="*/ 596900 h 1193800"/>
                <a:gd name="connsiteX4" fmla="*/ 3738350 w 4335250"/>
                <a:gd name="connsiteY4" fmla="*/ 0 h 1193800"/>
                <a:gd name="connsiteX5" fmla="*/ 2167625 w 4335250"/>
                <a:gd name="connsiteY5" fmla="*/ 0 h 1193800"/>
                <a:gd name="connsiteX6" fmla="*/ 2764525 w 4335250"/>
                <a:gd name="connsiteY6" fmla="*/ 596900 h 1193800"/>
                <a:gd name="connsiteX7" fmla="*/ 2167625 w 4335250"/>
                <a:gd name="connsiteY7" fmla="*/ 1193800 h 1193800"/>
                <a:gd name="connsiteX8" fmla="*/ 1570725 w 4335250"/>
                <a:gd name="connsiteY8" fmla="*/ 596900 h 1193800"/>
                <a:gd name="connsiteX9" fmla="*/ 2167625 w 4335250"/>
                <a:gd name="connsiteY9" fmla="*/ 0 h 1193800"/>
                <a:gd name="connsiteX10" fmla="*/ 596900 w 4335250"/>
                <a:gd name="connsiteY10" fmla="*/ 0 h 1193800"/>
                <a:gd name="connsiteX11" fmla="*/ 1193800 w 4335250"/>
                <a:gd name="connsiteY11" fmla="*/ 596900 h 1193800"/>
                <a:gd name="connsiteX12" fmla="*/ 596900 w 4335250"/>
                <a:gd name="connsiteY12" fmla="*/ 1193800 h 1193800"/>
                <a:gd name="connsiteX13" fmla="*/ 0 w 4335250"/>
                <a:gd name="connsiteY13" fmla="*/ 596900 h 1193800"/>
                <a:gd name="connsiteX14" fmla="*/ 596900 w 4335250"/>
                <a:gd name="connsiteY14" fmla="*/ 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35250" h="1193800">
                  <a:moveTo>
                    <a:pt x="3738350" y="0"/>
                  </a:moveTo>
                  <a:cubicBezTo>
                    <a:pt x="4068009" y="0"/>
                    <a:pt x="4335250" y="267241"/>
                    <a:pt x="4335250" y="596900"/>
                  </a:cubicBezTo>
                  <a:cubicBezTo>
                    <a:pt x="4335250" y="926559"/>
                    <a:pt x="4068009" y="1193800"/>
                    <a:pt x="3738350" y="1193800"/>
                  </a:cubicBezTo>
                  <a:cubicBezTo>
                    <a:pt x="3408691" y="1193800"/>
                    <a:pt x="3141450" y="926559"/>
                    <a:pt x="3141450" y="596900"/>
                  </a:cubicBezTo>
                  <a:cubicBezTo>
                    <a:pt x="3141450" y="267241"/>
                    <a:pt x="3408691" y="0"/>
                    <a:pt x="3738350" y="0"/>
                  </a:cubicBezTo>
                  <a:close/>
                  <a:moveTo>
                    <a:pt x="2167625" y="0"/>
                  </a:moveTo>
                  <a:cubicBezTo>
                    <a:pt x="2497284" y="0"/>
                    <a:pt x="2764525" y="267241"/>
                    <a:pt x="2764525" y="596900"/>
                  </a:cubicBezTo>
                  <a:cubicBezTo>
                    <a:pt x="2764525" y="926559"/>
                    <a:pt x="2497284" y="1193800"/>
                    <a:pt x="2167625" y="1193800"/>
                  </a:cubicBezTo>
                  <a:cubicBezTo>
                    <a:pt x="1837966" y="1193800"/>
                    <a:pt x="1570725" y="926559"/>
                    <a:pt x="1570725" y="596900"/>
                  </a:cubicBezTo>
                  <a:cubicBezTo>
                    <a:pt x="1570725" y="267241"/>
                    <a:pt x="1837966" y="0"/>
                    <a:pt x="2167625" y="0"/>
                  </a:cubicBezTo>
                  <a:close/>
                  <a:moveTo>
                    <a:pt x="596900" y="0"/>
                  </a:moveTo>
                  <a:cubicBezTo>
                    <a:pt x="926559" y="0"/>
                    <a:pt x="1193800" y="267241"/>
                    <a:pt x="1193800" y="596900"/>
                  </a:cubicBezTo>
                  <a:cubicBezTo>
                    <a:pt x="1193800" y="926559"/>
                    <a:pt x="926559" y="1193800"/>
                    <a:pt x="596900" y="1193800"/>
                  </a:cubicBezTo>
                  <a:cubicBezTo>
                    <a:pt x="267241" y="1193800"/>
                    <a:pt x="0" y="926559"/>
                    <a:pt x="0" y="596900"/>
                  </a:cubicBezTo>
                  <a:cubicBezTo>
                    <a:pt x="0" y="267241"/>
                    <a:pt x="267241" y="0"/>
                    <a:pt x="596900" y="0"/>
                  </a:cubicBezTo>
                  <a:close/>
                </a:path>
              </a:pathLst>
            </a:custGeom>
            <a:solidFill>
              <a:srgbClr val="80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Rectangle: Rounded Corners 132"/>
          <p:cNvSpPr/>
          <p:nvPr/>
        </p:nvSpPr>
        <p:spPr>
          <a:xfrm>
            <a:off x="6392667" y="2480858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053643" y="2609901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nic</a:t>
            </a:r>
            <a:br>
              <a:rPr lang="en-US" sz="1600" b="1" dirty="0"/>
            </a:br>
            <a:r>
              <a:rPr lang="en-US" sz="1200" b="1" dirty="0"/>
              <a:t>Network Interface</a:t>
            </a:r>
            <a:endParaRPr lang="en-US" sz="1600" b="1" dirty="0"/>
          </a:p>
        </p:txBody>
      </p:sp>
      <p:pic>
        <p:nvPicPr>
          <p:cNvPr id="137" name="Picture 2" descr="C:\Users\BretS\AppData\Local\Temp\SNAGHTMLc37430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441" y="2609901"/>
            <a:ext cx="426450" cy="47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: Rounded Corners 137"/>
          <p:cNvSpPr/>
          <p:nvPr/>
        </p:nvSpPr>
        <p:spPr>
          <a:xfrm>
            <a:off x="6392667" y="1223770"/>
            <a:ext cx="2585358" cy="111000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7053643" y="1352813"/>
            <a:ext cx="180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&lt;name&gt;</a:t>
            </a:r>
            <a:r>
              <a:rPr lang="en-US" sz="1600" b="1" dirty="0" err="1"/>
              <a:t>nsg</a:t>
            </a:r>
            <a:br>
              <a:rPr lang="en-US" sz="1600" b="1" dirty="0"/>
            </a:br>
            <a:r>
              <a:rPr lang="en-US" sz="1200" b="1" dirty="0"/>
              <a:t>Network </a:t>
            </a:r>
            <a:r>
              <a:rPr lang="en-US" sz="1200" b="1" dirty="0" err="1"/>
              <a:t>Secruity</a:t>
            </a:r>
            <a:r>
              <a:rPr lang="en-US" sz="1200" b="1" dirty="0"/>
              <a:t> Group</a:t>
            </a:r>
            <a:endParaRPr lang="en-US" sz="1600" b="1" dirty="0"/>
          </a:p>
        </p:txBody>
      </p:sp>
      <p:grpSp>
        <p:nvGrpSpPr>
          <p:cNvPr id="141" name="Network Security Group Icon"/>
          <p:cNvGrpSpPr>
            <a:grpSpLocks noChangeAspect="1"/>
          </p:cNvGrpSpPr>
          <p:nvPr/>
        </p:nvGrpSpPr>
        <p:grpSpPr>
          <a:xfrm>
            <a:off x="6559441" y="1350546"/>
            <a:ext cx="426450" cy="582152"/>
            <a:chOff x="5265738" y="2297113"/>
            <a:chExt cx="1565275" cy="2136775"/>
          </a:xfrm>
        </p:grpSpPr>
        <p:sp>
          <p:nvSpPr>
            <p:cNvPr id="142" name="Freeform 5"/>
            <p:cNvSpPr>
              <a:spLocks/>
            </p:cNvSpPr>
            <p:nvPr/>
          </p:nvSpPr>
          <p:spPr bwMode="auto">
            <a:xfrm>
              <a:off x="5265738" y="2297113"/>
              <a:ext cx="1565275" cy="2136775"/>
            </a:xfrm>
            <a:custGeom>
              <a:avLst/>
              <a:gdLst>
                <a:gd name="T0" fmla="*/ 390 w 457"/>
                <a:gd name="T1" fmla="*/ 75 h 624"/>
                <a:gd name="T2" fmla="*/ 390 w 457"/>
                <a:gd name="T3" fmla="*/ 75 h 624"/>
                <a:gd name="T4" fmla="*/ 228 w 457"/>
                <a:gd name="T5" fmla="*/ 0 h 624"/>
                <a:gd name="T6" fmla="*/ 0 w 457"/>
                <a:gd name="T7" fmla="*/ 78 h 624"/>
                <a:gd name="T8" fmla="*/ 0 w 457"/>
                <a:gd name="T9" fmla="*/ 398 h 624"/>
                <a:gd name="T10" fmla="*/ 51 w 457"/>
                <a:gd name="T11" fmla="*/ 504 h 624"/>
                <a:gd name="T12" fmla="*/ 51 w 457"/>
                <a:gd name="T13" fmla="*/ 504 h 624"/>
                <a:gd name="T14" fmla="*/ 228 w 457"/>
                <a:gd name="T15" fmla="*/ 624 h 624"/>
                <a:gd name="T16" fmla="*/ 457 w 457"/>
                <a:gd name="T17" fmla="*/ 397 h 624"/>
                <a:gd name="T18" fmla="*/ 457 w 457"/>
                <a:gd name="T19" fmla="*/ 78 h 624"/>
                <a:gd name="T20" fmla="*/ 390 w 457"/>
                <a:gd name="T21" fmla="*/ 7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7" h="624">
                  <a:moveTo>
                    <a:pt x="390" y="75"/>
                  </a:moveTo>
                  <a:lnTo>
                    <a:pt x="390" y="75"/>
                  </a:lnTo>
                  <a:cubicBezTo>
                    <a:pt x="252" y="60"/>
                    <a:pt x="228" y="0"/>
                    <a:pt x="228" y="0"/>
                  </a:cubicBezTo>
                  <a:cubicBezTo>
                    <a:pt x="228" y="0"/>
                    <a:pt x="197" y="78"/>
                    <a:pt x="0" y="78"/>
                  </a:cubicBezTo>
                  <a:lnTo>
                    <a:pt x="0" y="398"/>
                  </a:lnTo>
                  <a:cubicBezTo>
                    <a:pt x="0" y="436"/>
                    <a:pt x="21" y="472"/>
                    <a:pt x="51" y="504"/>
                  </a:cubicBezTo>
                  <a:lnTo>
                    <a:pt x="51" y="504"/>
                  </a:lnTo>
                  <a:cubicBezTo>
                    <a:pt x="118" y="575"/>
                    <a:pt x="228" y="624"/>
                    <a:pt x="228" y="624"/>
                  </a:cubicBezTo>
                  <a:cubicBezTo>
                    <a:pt x="228" y="624"/>
                    <a:pt x="457" y="524"/>
                    <a:pt x="457" y="397"/>
                  </a:cubicBezTo>
                  <a:lnTo>
                    <a:pt x="457" y="78"/>
                  </a:lnTo>
                  <a:cubicBezTo>
                    <a:pt x="432" y="78"/>
                    <a:pt x="409" y="76"/>
                    <a:pt x="390" y="75"/>
                  </a:cubicBezTo>
                  <a:close/>
                </a:path>
              </a:pathLst>
            </a:custGeom>
            <a:solidFill>
              <a:srgbClr val="45A4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7"/>
            <p:cNvSpPr>
              <a:spLocks/>
            </p:cNvSpPr>
            <p:nvPr/>
          </p:nvSpPr>
          <p:spPr bwMode="auto">
            <a:xfrm>
              <a:off x="5426076" y="3341688"/>
              <a:ext cx="627063" cy="876300"/>
            </a:xfrm>
            <a:custGeom>
              <a:avLst/>
              <a:gdLst>
                <a:gd name="T0" fmla="*/ 0 w 183"/>
                <a:gd name="T1" fmla="*/ 0 h 256"/>
                <a:gd name="T2" fmla="*/ 0 w 183"/>
                <a:gd name="T3" fmla="*/ 76 h 256"/>
                <a:gd name="T4" fmla="*/ 41 w 183"/>
                <a:gd name="T5" fmla="*/ 161 h 256"/>
                <a:gd name="T6" fmla="*/ 183 w 183"/>
                <a:gd name="T7" fmla="*/ 256 h 256"/>
                <a:gd name="T8" fmla="*/ 183 w 183"/>
                <a:gd name="T9" fmla="*/ 0 h 256"/>
                <a:gd name="T10" fmla="*/ 0 w 183"/>
                <a:gd name="T11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56">
                  <a:moveTo>
                    <a:pt x="0" y="0"/>
                  </a:moveTo>
                  <a:lnTo>
                    <a:pt x="0" y="76"/>
                  </a:lnTo>
                  <a:cubicBezTo>
                    <a:pt x="0" y="108"/>
                    <a:pt x="18" y="136"/>
                    <a:pt x="41" y="161"/>
                  </a:cubicBezTo>
                  <a:cubicBezTo>
                    <a:pt x="95" y="219"/>
                    <a:pt x="183" y="256"/>
                    <a:pt x="183" y="256"/>
                  </a:cubicBezTo>
                  <a:lnTo>
                    <a:pt x="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8"/>
            <p:cNvSpPr>
              <a:spLocks/>
            </p:cNvSpPr>
            <p:nvPr/>
          </p:nvSpPr>
          <p:spPr bwMode="auto">
            <a:xfrm>
              <a:off x="6046788" y="3341688"/>
              <a:ext cx="627063" cy="876300"/>
            </a:xfrm>
            <a:custGeom>
              <a:avLst/>
              <a:gdLst>
                <a:gd name="T0" fmla="*/ 0 w 183"/>
                <a:gd name="T1" fmla="*/ 256 h 256"/>
                <a:gd name="T2" fmla="*/ 183 w 183"/>
                <a:gd name="T3" fmla="*/ 76 h 256"/>
                <a:gd name="T4" fmla="*/ 183 w 183"/>
                <a:gd name="T5" fmla="*/ 0 h 256"/>
                <a:gd name="T6" fmla="*/ 0 w 183"/>
                <a:gd name="T7" fmla="*/ 0 h 256"/>
                <a:gd name="T8" fmla="*/ 0 w 183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256">
                  <a:moveTo>
                    <a:pt x="0" y="256"/>
                  </a:moveTo>
                  <a:cubicBezTo>
                    <a:pt x="0" y="256"/>
                    <a:pt x="183" y="176"/>
                    <a:pt x="183" y="76"/>
                  </a:cubicBezTo>
                  <a:lnTo>
                    <a:pt x="183" y="0"/>
                  </a:lnTo>
                  <a:lnTo>
                    <a:pt x="0" y="0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"/>
            <p:cNvSpPr>
              <a:spLocks/>
            </p:cNvSpPr>
            <p:nvPr/>
          </p:nvSpPr>
          <p:spPr bwMode="auto">
            <a:xfrm>
              <a:off x="5422901" y="2516188"/>
              <a:ext cx="623888" cy="825500"/>
            </a:xfrm>
            <a:custGeom>
              <a:avLst/>
              <a:gdLst>
                <a:gd name="T0" fmla="*/ 182 w 182"/>
                <a:gd name="T1" fmla="*/ 0 h 241"/>
                <a:gd name="T2" fmla="*/ 182 w 182"/>
                <a:gd name="T3" fmla="*/ 0 h 241"/>
                <a:gd name="T4" fmla="*/ 0 w 182"/>
                <a:gd name="T5" fmla="*/ 62 h 241"/>
                <a:gd name="T6" fmla="*/ 0 w 182"/>
                <a:gd name="T7" fmla="*/ 241 h 241"/>
                <a:gd name="T8" fmla="*/ 182 w 182"/>
                <a:gd name="T9" fmla="*/ 241 h 241"/>
                <a:gd name="T10" fmla="*/ 182 w 182"/>
                <a:gd name="T1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41">
                  <a:moveTo>
                    <a:pt x="182" y="0"/>
                  </a:moveTo>
                  <a:lnTo>
                    <a:pt x="182" y="0"/>
                  </a:lnTo>
                  <a:cubicBezTo>
                    <a:pt x="182" y="0"/>
                    <a:pt x="157" y="62"/>
                    <a:pt x="0" y="62"/>
                  </a:cubicBezTo>
                  <a:lnTo>
                    <a:pt x="0" y="241"/>
                  </a:lnTo>
                  <a:lnTo>
                    <a:pt x="182" y="24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C7E3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"/>
            <p:cNvSpPr>
              <a:spLocks/>
            </p:cNvSpPr>
            <p:nvPr/>
          </p:nvSpPr>
          <p:spPr bwMode="auto">
            <a:xfrm>
              <a:off x="6046788" y="2519363"/>
              <a:ext cx="627063" cy="822325"/>
            </a:xfrm>
            <a:custGeom>
              <a:avLst/>
              <a:gdLst>
                <a:gd name="T0" fmla="*/ 128 w 183"/>
                <a:gd name="T1" fmla="*/ 59 h 240"/>
                <a:gd name="T2" fmla="*/ 0 w 183"/>
                <a:gd name="T3" fmla="*/ 0 h 240"/>
                <a:gd name="T4" fmla="*/ 0 w 183"/>
                <a:gd name="T5" fmla="*/ 240 h 240"/>
                <a:gd name="T6" fmla="*/ 183 w 183"/>
                <a:gd name="T7" fmla="*/ 240 h 240"/>
                <a:gd name="T8" fmla="*/ 183 w 183"/>
                <a:gd name="T9" fmla="*/ 61 h 240"/>
                <a:gd name="T10" fmla="*/ 128 w 183"/>
                <a:gd name="T11" fmla="*/ 5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3" h="240">
                  <a:moveTo>
                    <a:pt x="128" y="59"/>
                  </a:moveTo>
                  <a:cubicBezTo>
                    <a:pt x="19" y="46"/>
                    <a:pt x="0" y="0"/>
                    <a:pt x="0" y="0"/>
                  </a:cubicBezTo>
                  <a:lnTo>
                    <a:pt x="0" y="240"/>
                  </a:lnTo>
                  <a:lnTo>
                    <a:pt x="183" y="240"/>
                  </a:lnTo>
                  <a:lnTo>
                    <a:pt x="183" y="61"/>
                  </a:lnTo>
                  <a:cubicBezTo>
                    <a:pt x="163" y="61"/>
                    <a:pt x="144" y="60"/>
                    <a:pt x="128" y="59"/>
                  </a:cubicBezTo>
                  <a:close/>
                </a:path>
              </a:pathLst>
            </a:custGeom>
            <a:solidFill>
              <a:srgbClr val="74B8D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029574" y="1845790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Allow ports 22, 80 &amp; 8888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029574" y="3099556"/>
            <a:ext cx="1953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grpSp>
        <p:nvGrpSpPr>
          <p:cNvPr id="150" name="Storage Account Icon"/>
          <p:cNvGrpSpPr>
            <a:grpSpLocks noChangeAspect="1"/>
          </p:cNvGrpSpPr>
          <p:nvPr/>
        </p:nvGrpSpPr>
        <p:grpSpPr>
          <a:xfrm>
            <a:off x="4155073" y="4003012"/>
            <a:ext cx="540968" cy="465120"/>
            <a:chOff x="1190940" y="594370"/>
            <a:chExt cx="5973383" cy="5135869"/>
          </a:xfrm>
        </p:grpSpPr>
        <p:sp>
          <p:nvSpPr>
            <p:cNvPr id="151" name="Freeform: Shape 150"/>
            <p:cNvSpPr/>
            <p:nvPr/>
          </p:nvSpPr>
          <p:spPr>
            <a:xfrm>
              <a:off x="1190940" y="1542667"/>
              <a:ext cx="5973383" cy="4187572"/>
            </a:xfrm>
            <a:custGeom>
              <a:avLst/>
              <a:gdLst>
                <a:gd name="connsiteX0" fmla="*/ 0 w 5973383"/>
                <a:gd name="connsiteY0" fmla="*/ 0 h 4187572"/>
                <a:gd name="connsiteX1" fmla="*/ 5973383 w 5973383"/>
                <a:gd name="connsiteY1" fmla="*/ 0 h 4187572"/>
                <a:gd name="connsiteX2" fmla="*/ 5973383 w 5973383"/>
                <a:gd name="connsiteY2" fmla="*/ 3979261 h 4187572"/>
                <a:gd name="connsiteX3" fmla="*/ 5765072 w 5973383"/>
                <a:gd name="connsiteY3" fmla="*/ 4187572 h 4187572"/>
                <a:gd name="connsiteX4" fmla="*/ 208311 w 5973383"/>
                <a:gd name="connsiteY4" fmla="*/ 4187572 h 4187572"/>
                <a:gd name="connsiteX5" fmla="*/ 0 w 5973383"/>
                <a:gd name="connsiteY5" fmla="*/ 3979261 h 4187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73383" h="4187572">
                  <a:moveTo>
                    <a:pt x="0" y="0"/>
                  </a:moveTo>
                  <a:lnTo>
                    <a:pt x="5973383" y="0"/>
                  </a:lnTo>
                  <a:lnTo>
                    <a:pt x="5973383" y="3979261"/>
                  </a:lnTo>
                  <a:cubicBezTo>
                    <a:pt x="5973383" y="4094308"/>
                    <a:pt x="5880119" y="4187572"/>
                    <a:pt x="5765072" y="4187572"/>
                  </a:cubicBezTo>
                  <a:lnTo>
                    <a:pt x="208311" y="4187572"/>
                  </a:lnTo>
                  <a:cubicBezTo>
                    <a:pt x="93264" y="4187572"/>
                    <a:pt x="0" y="4094308"/>
                    <a:pt x="0" y="3979261"/>
                  </a:cubicBez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1190940" y="594370"/>
              <a:ext cx="5973383" cy="948297"/>
            </a:xfrm>
            <a:custGeom>
              <a:avLst/>
              <a:gdLst>
                <a:gd name="connsiteX0" fmla="*/ 208311 w 5973383"/>
                <a:gd name="connsiteY0" fmla="*/ 0 h 948297"/>
                <a:gd name="connsiteX1" fmla="*/ 5765072 w 5973383"/>
                <a:gd name="connsiteY1" fmla="*/ 0 h 948297"/>
                <a:gd name="connsiteX2" fmla="*/ 5973383 w 5973383"/>
                <a:gd name="connsiteY2" fmla="*/ 208311 h 948297"/>
                <a:gd name="connsiteX3" fmla="*/ 5973383 w 5973383"/>
                <a:gd name="connsiteY3" fmla="*/ 948297 h 948297"/>
                <a:gd name="connsiteX4" fmla="*/ 0 w 5973383"/>
                <a:gd name="connsiteY4" fmla="*/ 948297 h 948297"/>
                <a:gd name="connsiteX5" fmla="*/ 0 w 5973383"/>
                <a:gd name="connsiteY5" fmla="*/ 208311 h 948297"/>
                <a:gd name="connsiteX6" fmla="*/ 208311 w 5973383"/>
                <a:gd name="connsiteY6" fmla="*/ 0 h 94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3383" h="948297">
                  <a:moveTo>
                    <a:pt x="208311" y="0"/>
                  </a:moveTo>
                  <a:lnTo>
                    <a:pt x="5765072" y="0"/>
                  </a:lnTo>
                  <a:cubicBezTo>
                    <a:pt x="5880119" y="0"/>
                    <a:pt x="5973383" y="93264"/>
                    <a:pt x="5973383" y="208311"/>
                  </a:cubicBezTo>
                  <a:lnTo>
                    <a:pt x="5973383" y="948297"/>
                  </a:lnTo>
                  <a:lnTo>
                    <a:pt x="0" y="948297"/>
                  </a:ln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69522" y="1906033"/>
              <a:ext cx="5020656" cy="828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669522" y="3151229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669522" y="4438515"/>
              <a:ext cx="5020656" cy="82865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>
            <a:xfrm>
              <a:off x="1190941" y="594370"/>
              <a:ext cx="5193499" cy="5135869"/>
            </a:xfrm>
            <a:custGeom>
              <a:avLst/>
              <a:gdLst>
                <a:gd name="connsiteX0" fmla="*/ 208311 w 5193499"/>
                <a:gd name="connsiteY0" fmla="*/ 0 h 5135869"/>
                <a:gd name="connsiteX1" fmla="*/ 5193499 w 5193499"/>
                <a:gd name="connsiteY1" fmla="*/ 0 h 5135869"/>
                <a:gd name="connsiteX2" fmla="*/ 429587 w 5193499"/>
                <a:gd name="connsiteY2" fmla="*/ 5135869 h 5135869"/>
                <a:gd name="connsiteX3" fmla="*/ 208311 w 5193499"/>
                <a:gd name="connsiteY3" fmla="*/ 5135869 h 5135869"/>
                <a:gd name="connsiteX4" fmla="*/ 0 w 5193499"/>
                <a:gd name="connsiteY4" fmla="*/ 4927558 h 5135869"/>
                <a:gd name="connsiteX5" fmla="*/ 0 w 5193499"/>
                <a:gd name="connsiteY5" fmla="*/ 208311 h 5135869"/>
                <a:gd name="connsiteX6" fmla="*/ 208311 w 5193499"/>
                <a:gd name="connsiteY6" fmla="*/ 0 h 5135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99" h="5135869">
                  <a:moveTo>
                    <a:pt x="208311" y="0"/>
                  </a:moveTo>
                  <a:lnTo>
                    <a:pt x="5193499" y="0"/>
                  </a:lnTo>
                  <a:lnTo>
                    <a:pt x="429587" y="5135869"/>
                  </a:lnTo>
                  <a:lnTo>
                    <a:pt x="208311" y="5135869"/>
                  </a:lnTo>
                  <a:cubicBezTo>
                    <a:pt x="93264" y="5135869"/>
                    <a:pt x="0" y="5042605"/>
                    <a:pt x="0" y="4927558"/>
                  </a:cubicBezTo>
                  <a:lnTo>
                    <a:pt x="0" y="208311"/>
                  </a:lnTo>
                  <a:cubicBezTo>
                    <a:pt x="0" y="93264"/>
                    <a:pt x="93264" y="0"/>
                    <a:pt x="2083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59700" y="2158282"/>
            <a:ext cx="2358378" cy="2097990"/>
            <a:chOff x="159700" y="4370560"/>
            <a:chExt cx="2358378" cy="2097990"/>
          </a:xfrm>
        </p:grpSpPr>
        <p:grpSp>
          <p:nvGrpSpPr>
            <p:cNvPr id="175" name="Group 174"/>
            <p:cNvGrpSpPr/>
            <p:nvPr/>
          </p:nvGrpSpPr>
          <p:grpSpPr>
            <a:xfrm>
              <a:off x="160587" y="4370560"/>
              <a:ext cx="2357491" cy="1705271"/>
              <a:chOff x="384372" y="4267633"/>
              <a:chExt cx="3055113" cy="2209890"/>
            </a:xfrm>
          </p:grpSpPr>
          <p:sp>
            <p:nvSpPr>
              <p:cNvPr id="178" name="Freeform: Shape 177"/>
              <p:cNvSpPr/>
              <p:nvPr/>
            </p:nvSpPr>
            <p:spPr>
              <a:xfrm>
                <a:off x="384372" y="4267633"/>
                <a:ext cx="3055113" cy="2209890"/>
              </a:xfrm>
              <a:custGeom>
                <a:avLst/>
                <a:gdLst>
                  <a:gd name="connsiteX0" fmla="*/ 642657 w 1472838"/>
                  <a:gd name="connsiteY0" fmla="*/ 922293 h 1065365"/>
                  <a:gd name="connsiteX1" fmla="*/ 637150 w 1472838"/>
                  <a:gd name="connsiteY1" fmla="*/ 929114 h 1065365"/>
                  <a:gd name="connsiteX2" fmla="*/ 617978 w 1472838"/>
                  <a:gd name="connsiteY2" fmla="*/ 1021726 h 1065365"/>
                  <a:gd name="connsiteX3" fmla="*/ 619885 w 1472838"/>
                  <a:gd name="connsiteY3" fmla="*/ 1031433 h 1065365"/>
                  <a:gd name="connsiteX4" fmla="*/ 736260 w 1472838"/>
                  <a:gd name="connsiteY4" fmla="*/ 1031433 h 1065365"/>
                  <a:gd name="connsiteX5" fmla="*/ 736577 w 1472838"/>
                  <a:gd name="connsiteY5" fmla="*/ 1031433 h 1065365"/>
                  <a:gd name="connsiteX6" fmla="*/ 852952 w 1472838"/>
                  <a:gd name="connsiteY6" fmla="*/ 1031433 h 1065365"/>
                  <a:gd name="connsiteX7" fmla="*/ 854858 w 1472838"/>
                  <a:gd name="connsiteY7" fmla="*/ 1021726 h 1065365"/>
                  <a:gd name="connsiteX8" fmla="*/ 835687 w 1472838"/>
                  <a:gd name="connsiteY8" fmla="*/ 929114 h 1065365"/>
                  <a:gd name="connsiteX9" fmla="*/ 830180 w 1472838"/>
                  <a:gd name="connsiteY9" fmla="*/ 922293 h 1065365"/>
                  <a:gd name="connsiteX10" fmla="*/ 736418 w 1472838"/>
                  <a:gd name="connsiteY10" fmla="*/ 922381 h 1065365"/>
                  <a:gd name="connsiteX11" fmla="*/ 154273 w 1472838"/>
                  <a:gd name="connsiteY11" fmla="*/ 791792 h 1065365"/>
                  <a:gd name="connsiteX12" fmla="*/ 736419 w 1472838"/>
                  <a:gd name="connsiteY12" fmla="*/ 792014 h 1065365"/>
                  <a:gd name="connsiteX13" fmla="*/ 1318565 w 1472838"/>
                  <a:gd name="connsiteY13" fmla="*/ 791792 h 1065365"/>
                  <a:gd name="connsiteX14" fmla="*/ 1352762 w 1472838"/>
                  <a:gd name="connsiteY14" fmla="*/ 808890 h 1065365"/>
                  <a:gd name="connsiteX15" fmla="*/ 1471792 w 1472838"/>
                  <a:gd name="connsiteY15" fmla="*/ 1041033 h 1065365"/>
                  <a:gd name="connsiteX16" fmla="*/ 1459955 w 1472838"/>
                  <a:gd name="connsiteY16" fmla="*/ 1065365 h 1065365"/>
                  <a:gd name="connsiteX17" fmla="*/ 737406 w 1472838"/>
                  <a:gd name="connsiteY17" fmla="*/ 1065365 h 1065365"/>
                  <a:gd name="connsiteX18" fmla="*/ 735433 w 1472838"/>
                  <a:gd name="connsiteY18" fmla="*/ 1065365 h 1065365"/>
                  <a:gd name="connsiteX19" fmla="*/ 12883 w 1472838"/>
                  <a:gd name="connsiteY19" fmla="*/ 1065365 h 1065365"/>
                  <a:gd name="connsiteX20" fmla="*/ 1046 w 1472838"/>
                  <a:gd name="connsiteY20" fmla="*/ 1041033 h 1065365"/>
                  <a:gd name="connsiteX21" fmla="*/ 120077 w 1472838"/>
                  <a:gd name="connsiteY21" fmla="*/ 808890 h 1065365"/>
                  <a:gd name="connsiteX22" fmla="*/ 154273 w 1472838"/>
                  <a:gd name="connsiteY22" fmla="*/ 791792 h 1065365"/>
                  <a:gd name="connsiteX23" fmla="*/ 216248 w 1472838"/>
                  <a:gd name="connsiteY23" fmla="*/ 79246 h 1065365"/>
                  <a:gd name="connsiteX24" fmla="*/ 216248 w 1472838"/>
                  <a:gd name="connsiteY24" fmla="*/ 671060 h 1065365"/>
                  <a:gd name="connsiteX25" fmla="*/ 1277981 w 1472838"/>
                  <a:gd name="connsiteY25" fmla="*/ 671060 h 1065365"/>
                  <a:gd name="connsiteX26" fmla="*/ 1277981 w 1472838"/>
                  <a:gd name="connsiteY26" fmla="*/ 79246 h 1065365"/>
                  <a:gd name="connsiteX27" fmla="*/ 157991 w 1472838"/>
                  <a:gd name="connsiteY27" fmla="*/ 0 h 1065365"/>
                  <a:gd name="connsiteX28" fmla="*/ 1336238 w 1472838"/>
                  <a:gd name="connsiteY28" fmla="*/ 0 h 1065365"/>
                  <a:gd name="connsiteX29" fmla="*/ 1352751 w 1472838"/>
                  <a:gd name="connsiteY29" fmla="*/ 16513 h 1065365"/>
                  <a:gd name="connsiteX30" fmla="*/ 1352751 w 1472838"/>
                  <a:gd name="connsiteY30" fmla="*/ 733056 h 1065365"/>
                  <a:gd name="connsiteX31" fmla="*/ 1336238 w 1472838"/>
                  <a:gd name="connsiteY31" fmla="*/ 749569 h 1065365"/>
                  <a:gd name="connsiteX32" fmla="*/ 157991 w 1472838"/>
                  <a:gd name="connsiteY32" fmla="*/ 749569 h 1065365"/>
                  <a:gd name="connsiteX33" fmla="*/ 141478 w 1472838"/>
                  <a:gd name="connsiteY33" fmla="*/ 733056 h 1065365"/>
                  <a:gd name="connsiteX34" fmla="*/ 141478 w 1472838"/>
                  <a:gd name="connsiteY34" fmla="*/ 16513 h 1065365"/>
                  <a:gd name="connsiteX35" fmla="*/ 157991 w 1472838"/>
                  <a:gd name="connsiteY35" fmla="*/ 0 h 106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2838" h="1065365">
                    <a:moveTo>
                      <a:pt x="642657" y="922293"/>
                    </a:moveTo>
                    <a:cubicBezTo>
                      <a:pt x="639762" y="922730"/>
                      <a:pt x="637926" y="925529"/>
                      <a:pt x="637150" y="929114"/>
                    </a:cubicBezTo>
                    <a:lnTo>
                      <a:pt x="617978" y="1021726"/>
                    </a:lnTo>
                    <a:cubicBezTo>
                      <a:pt x="617449" y="1024699"/>
                      <a:pt x="618190" y="1031083"/>
                      <a:pt x="619885" y="1031433"/>
                    </a:cubicBezTo>
                    <a:lnTo>
                      <a:pt x="736260" y="1031433"/>
                    </a:lnTo>
                    <a:lnTo>
                      <a:pt x="736577" y="1031433"/>
                    </a:lnTo>
                    <a:lnTo>
                      <a:pt x="852952" y="1031433"/>
                    </a:lnTo>
                    <a:cubicBezTo>
                      <a:pt x="854646" y="1031083"/>
                      <a:pt x="855388" y="1024699"/>
                      <a:pt x="854858" y="1021726"/>
                    </a:cubicBezTo>
                    <a:lnTo>
                      <a:pt x="835687" y="929114"/>
                    </a:lnTo>
                    <a:cubicBezTo>
                      <a:pt x="834910" y="925529"/>
                      <a:pt x="833075" y="922730"/>
                      <a:pt x="830180" y="922293"/>
                    </a:cubicBezTo>
                    <a:lnTo>
                      <a:pt x="736418" y="922381"/>
                    </a:lnTo>
                    <a:close/>
                    <a:moveTo>
                      <a:pt x="154273" y="791792"/>
                    </a:moveTo>
                    <a:lnTo>
                      <a:pt x="736419" y="792014"/>
                    </a:lnTo>
                    <a:lnTo>
                      <a:pt x="1318565" y="791792"/>
                    </a:lnTo>
                    <a:cubicBezTo>
                      <a:pt x="1336540" y="792888"/>
                      <a:pt x="1347939" y="799903"/>
                      <a:pt x="1352762" y="808890"/>
                    </a:cubicBezTo>
                    <a:lnTo>
                      <a:pt x="1471792" y="1041033"/>
                    </a:lnTo>
                    <a:cubicBezTo>
                      <a:pt x="1475080" y="1048486"/>
                      <a:pt x="1470477" y="1064489"/>
                      <a:pt x="1459955" y="1065365"/>
                    </a:cubicBezTo>
                    <a:lnTo>
                      <a:pt x="737406" y="1065365"/>
                    </a:lnTo>
                    <a:lnTo>
                      <a:pt x="735433" y="1065365"/>
                    </a:lnTo>
                    <a:lnTo>
                      <a:pt x="12883" y="1065365"/>
                    </a:lnTo>
                    <a:cubicBezTo>
                      <a:pt x="2361" y="1064489"/>
                      <a:pt x="-2242" y="1048486"/>
                      <a:pt x="1046" y="1041033"/>
                    </a:cubicBezTo>
                    <a:lnTo>
                      <a:pt x="120077" y="808890"/>
                    </a:lnTo>
                    <a:cubicBezTo>
                      <a:pt x="124899" y="799903"/>
                      <a:pt x="136298" y="792888"/>
                      <a:pt x="154273" y="791792"/>
                    </a:cubicBezTo>
                    <a:close/>
                    <a:moveTo>
                      <a:pt x="216248" y="79246"/>
                    </a:moveTo>
                    <a:lnTo>
                      <a:pt x="216248" y="671060"/>
                    </a:lnTo>
                    <a:lnTo>
                      <a:pt x="1277981" y="671060"/>
                    </a:lnTo>
                    <a:lnTo>
                      <a:pt x="1277981" y="79246"/>
                    </a:lnTo>
                    <a:close/>
                    <a:moveTo>
                      <a:pt x="157991" y="0"/>
                    </a:moveTo>
                    <a:lnTo>
                      <a:pt x="1336238" y="0"/>
                    </a:lnTo>
                    <a:cubicBezTo>
                      <a:pt x="1345357" y="0"/>
                      <a:pt x="1352751" y="7393"/>
                      <a:pt x="1352751" y="16513"/>
                    </a:cubicBezTo>
                    <a:lnTo>
                      <a:pt x="1352751" y="733056"/>
                    </a:lnTo>
                    <a:cubicBezTo>
                      <a:pt x="1352751" y="742175"/>
                      <a:pt x="1345357" y="749569"/>
                      <a:pt x="1336238" y="749569"/>
                    </a:cubicBezTo>
                    <a:lnTo>
                      <a:pt x="157991" y="749569"/>
                    </a:lnTo>
                    <a:cubicBezTo>
                      <a:pt x="148871" y="749569"/>
                      <a:pt x="141478" y="742175"/>
                      <a:pt x="141478" y="733056"/>
                    </a:cubicBezTo>
                    <a:lnTo>
                      <a:pt x="141478" y="16513"/>
                    </a:lnTo>
                    <a:cubicBezTo>
                      <a:pt x="141478" y="7393"/>
                      <a:pt x="148871" y="0"/>
                      <a:pt x="1579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98344" y="4490037"/>
                <a:ext cx="2038526" cy="1076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Installed Items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 err="1"/>
                  <a:t>nodejs</a:t>
                </a:r>
                <a:r>
                  <a:rPr lang="en-US" sz="1200" dirty="0"/>
                  <a:t> 6.9.4+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Azure-CLI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Web Browser</a:t>
                </a: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159700" y="6129996"/>
              <a:ext cx="23583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Your Laptop</a:t>
              </a:r>
            </a:p>
          </p:txBody>
        </p:sp>
      </p:grpSp>
      <p:sp>
        <p:nvSpPr>
          <p:cNvPr id="182" name="Arrow: Left 181"/>
          <p:cNvSpPr/>
          <p:nvPr/>
        </p:nvSpPr>
        <p:spPr>
          <a:xfrm rot="16200000">
            <a:off x="7541973" y="2224799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Assigned</a:t>
            </a:r>
          </a:p>
        </p:txBody>
      </p:sp>
      <p:sp>
        <p:nvSpPr>
          <p:cNvPr id="184" name="Arrow: Left 183"/>
          <p:cNvSpPr/>
          <p:nvPr/>
        </p:nvSpPr>
        <p:spPr>
          <a:xfrm>
            <a:off x="8746569" y="2706091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5" name="Arrow: Left 184"/>
          <p:cNvSpPr/>
          <p:nvPr/>
        </p:nvSpPr>
        <p:spPr>
          <a:xfrm rot="16200000">
            <a:off x="10181038" y="3595048"/>
            <a:ext cx="538162" cy="3412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Attached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497360" y="1947170"/>
            <a:ext cx="225042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Login:	</a:t>
            </a:r>
            <a:r>
              <a:rPr lang="en-US" sz="1100" dirty="0" err="1">
                <a:latin typeface="Consolas" panose="020B0609020204030204" pitchFamily="49" charset="0"/>
              </a:rPr>
              <a:t>dliuser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200" dirty="0"/>
              <a:t>Password:	</a:t>
            </a:r>
            <a:r>
              <a:rPr lang="en-US" sz="1100" dirty="0">
                <a:latin typeface="Consolas" panose="020B0609020204030204" pitchFamily="49" charset="0"/>
              </a:rPr>
              <a:t>Pwd@234567890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/>
              <a:t>Digts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http://&lt;fqdn&gt;:8888</a:t>
            </a:r>
          </a:p>
          <a:p>
            <a:endParaRPr lang="en-US" sz="1200" dirty="0"/>
          </a:p>
          <a:p>
            <a:r>
              <a:rPr lang="en-US" sz="1200" dirty="0" err="1"/>
              <a:t>Jupyter</a:t>
            </a:r>
            <a:r>
              <a:rPr lang="en-US" sz="1200" dirty="0"/>
              <a:t> URL:</a:t>
            </a:r>
            <a:br>
              <a:rPr lang="en-US" sz="1200" dirty="0"/>
            </a:br>
            <a:r>
              <a:rPr lang="en-US" sz="1100" dirty="0">
                <a:latin typeface="Consolas" panose="020B0609020204030204" pitchFamily="49" charset="0"/>
              </a:rPr>
              <a:t>http://&lt;fqdn&gt;:80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Arrow: Left-Right 18"/>
          <p:cNvSpPr/>
          <p:nvPr/>
        </p:nvSpPr>
        <p:spPr>
          <a:xfrm>
            <a:off x="2713320" y="3160286"/>
            <a:ext cx="4272571" cy="397914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ssh</a:t>
            </a:r>
            <a:r>
              <a:rPr lang="en-US" sz="1400" dirty="0">
                <a:solidFill>
                  <a:schemeClr val="tx1"/>
                </a:solidFill>
              </a:rPr>
              <a:t> to public </a:t>
            </a:r>
            <a:r>
              <a:rPr lang="en-US" sz="1400" dirty="0" err="1">
                <a:solidFill>
                  <a:schemeClr val="tx1"/>
                </a:solidFill>
              </a:rPr>
              <a:t>ip</a:t>
            </a:r>
            <a:r>
              <a:rPr lang="en-US" sz="1400" dirty="0">
                <a:solidFill>
                  <a:schemeClr val="tx1"/>
                </a:solidFill>
              </a:rPr>
              <a:t> port 22 or http to ports 80, 8888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351" y="5529391"/>
            <a:ext cx="54234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We’ll use the Azure CLI command line tools to create a new storage account and container in your subscription, copy the source </a:t>
            </a:r>
            <a:r>
              <a:rPr lang="en-US" sz="1600" dirty="0" err="1"/>
              <a:t>vhd</a:t>
            </a:r>
            <a:r>
              <a:rPr lang="en-US" sz="1600" dirty="0"/>
              <a:t> over to your account, and provision the VM with that pre-configured </a:t>
            </a:r>
            <a:r>
              <a:rPr lang="en-US" sz="1600" dirty="0" err="1"/>
              <a:t>vhd</a:t>
            </a:r>
            <a:r>
              <a:rPr lang="en-US" sz="1600" dirty="0"/>
              <a:t>. 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64" y="4606604"/>
            <a:ext cx="1403108" cy="1400495"/>
          </a:xfrm>
          <a:prstGeom prst="rect">
            <a:avLst/>
          </a:prstGeom>
        </p:spPr>
      </p:pic>
      <p:sp>
        <p:nvSpPr>
          <p:cNvPr id="188" name="TextBox 187"/>
          <p:cNvSpPr txBox="1"/>
          <p:nvPr/>
        </p:nvSpPr>
        <p:spPr>
          <a:xfrm>
            <a:off x="-33449" y="6110112"/>
            <a:ext cx="274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Jetson TX1</a:t>
            </a:r>
            <a:br>
              <a:rPr lang="en-US" sz="2000" b="1" dirty="0"/>
            </a:br>
            <a:r>
              <a:rPr lang="en-US" sz="1200" b="1" dirty="0" err="1"/>
              <a:t>caffe</a:t>
            </a:r>
            <a:r>
              <a:rPr lang="en-US" sz="1200" b="1" dirty="0"/>
              <a:t> models deployed for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700" y="222250"/>
            <a:ext cx="235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Deep Learning Workshop Architecture</a:t>
            </a:r>
          </a:p>
        </p:txBody>
      </p:sp>
      <p:sp>
        <p:nvSpPr>
          <p:cNvPr id="94" name="Rectangle: Rounded Corners 93"/>
          <p:cNvSpPr/>
          <p:nvPr/>
        </p:nvSpPr>
        <p:spPr>
          <a:xfrm>
            <a:off x="7048507" y="3111845"/>
            <a:ext cx="1899762" cy="446914"/>
          </a:xfrm>
          <a:prstGeom prst="roundRect">
            <a:avLst>
              <a:gd name="adj" fmla="val 3419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ysClr val="windowText" lastClr="000000"/>
                </a:solidFill>
              </a:rPr>
              <a:t>&lt;name&gt;</a:t>
            </a:r>
            <a:r>
              <a:rPr lang="en-US" sz="1200" b="1" dirty="0" err="1">
                <a:solidFill>
                  <a:sysClr val="windowText" lastClr="000000"/>
                </a:solidFill>
              </a:rPr>
              <a:t>ip</a:t>
            </a:r>
            <a:br>
              <a:rPr lang="en-US" sz="1200" b="1" dirty="0">
                <a:solidFill>
                  <a:sysClr val="windowText" lastClr="000000"/>
                </a:solidFill>
              </a:rPr>
            </a:br>
            <a:r>
              <a:rPr lang="en-US" sz="1200" b="1" dirty="0">
                <a:solidFill>
                  <a:sysClr val="windowText" lastClr="000000"/>
                </a:solidFill>
              </a:rPr>
              <a:t>Public IP address / FQDN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0438" y="4482911"/>
            <a:ext cx="1116267" cy="471085"/>
          </a:xfrm>
          <a:prstGeom prst="rect">
            <a:avLst/>
          </a:prstGeom>
        </p:spPr>
      </p:pic>
      <p:sp>
        <p:nvSpPr>
          <p:cNvPr id="144" name="Freeform: Shape 143"/>
          <p:cNvSpPr/>
          <p:nvPr/>
        </p:nvSpPr>
        <p:spPr>
          <a:xfrm>
            <a:off x="8664679" y="4921377"/>
            <a:ext cx="843329" cy="1437350"/>
          </a:xfrm>
          <a:custGeom>
            <a:avLst/>
            <a:gdLst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5" fmla="*/ 612397 w 612397"/>
              <a:gd name="connsiteY5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4" fmla="*/ 612397 w 612397"/>
              <a:gd name="connsiteY4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3" fmla="*/ 612397 w 612397"/>
              <a:gd name="connsiteY3" fmla="*/ 0 h 2088859"/>
              <a:gd name="connsiteX0" fmla="*/ 553674 w 612397"/>
              <a:gd name="connsiteY0" fmla="*/ 2088859 h 2088859"/>
              <a:gd name="connsiteX1" fmla="*/ 0 w 612397"/>
              <a:gd name="connsiteY1" fmla="*/ 1098958 h 2088859"/>
              <a:gd name="connsiteX2" fmla="*/ 612397 w 612397"/>
              <a:gd name="connsiteY2" fmla="*/ 0 h 2088859"/>
              <a:gd name="connsiteX0" fmla="*/ 0 w 58723"/>
              <a:gd name="connsiteY0" fmla="*/ 2088859 h 2088859"/>
              <a:gd name="connsiteX1" fmla="*/ 58723 w 58723"/>
              <a:gd name="connsiteY1" fmla="*/ 0 h 2088859"/>
              <a:gd name="connsiteX0" fmla="*/ 331259 w 389982"/>
              <a:gd name="connsiteY0" fmla="*/ 2088859 h 2088859"/>
              <a:gd name="connsiteX1" fmla="*/ 389982 w 389982"/>
              <a:gd name="connsiteY1" fmla="*/ 0 h 2088859"/>
              <a:gd name="connsiteX0" fmla="*/ 489014 w 547737"/>
              <a:gd name="connsiteY0" fmla="*/ 2088859 h 2088859"/>
              <a:gd name="connsiteX1" fmla="*/ 547737 w 547737"/>
              <a:gd name="connsiteY1" fmla="*/ 0 h 2088859"/>
              <a:gd name="connsiteX0" fmla="*/ 502787 w 561510"/>
              <a:gd name="connsiteY0" fmla="*/ 2088859 h 2088859"/>
              <a:gd name="connsiteX1" fmla="*/ 561510 w 561510"/>
              <a:gd name="connsiteY1" fmla="*/ 0 h 2088859"/>
              <a:gd name="connsiteX0" fmla="*/ 555223 w 555223"/>
              <a:gd name="connsiteY0" fmla="*/ 2147582 h 2147582"/>
              <a:gd name="connsiteX1" fmla="*/ 496500 w 555223"/>
              <a:gd name="connsiteY1" fmla="*/ 0 h 2147582"/>
              <a:gd name="connsiteX0" fmla="*/ 570581 w 570581"/>
              <a:gd name="connsiteY0" fmla="*/ 2147582 h 2147582"/>
              <a:gd name="connsiteX1" fmla="*/ 511858 w 570581"/>
              <a:gd name="connsiteY1" fmla="*/ 0 h 2147582"/>
              <a:gd name="connsiteX0" fmla="*/ 567392 w 567392"/>
              <a:gd name="connsiteY0" fmla="*/ 2147582 h 2147582"/>
              <a:gd name="connsiteX1" fmla="*/ 508669 w 567392"/>
              <a:gd name="connsiteY1" fmla="*/ 0 h 2147582"/>
              <a:gd name="connsiteX0" fmla="*/ 524325 w 557881"/>
              <a:gd name="connsiteY0" fmla="*/ 2097248 h 2097248"/>
              <a:gd name="connsiteX1" fmla="*/ 557881 w 557881"/>
              <a:gd name="connsiteY1" fmla="*/ 0 h 2097248"/>
              <a:gd name="connsiteX0" fmla="*/ 556783 w 590339"/>
              <a:gd name="connsiteY0" fmla="*/ 2097248 h 2097248"/>
              <a:gd name="connsiteX1" fmla="*/ 590339 w 590339"/>
              <a:gd name="connsiteY1" fmla="*/ 0 h 2097248"/>
              <a:gd name="connsiteX0" fmla="*/ 1132532 w 1166088"/>
              <a:gd name="connsiteY0" fmla="*/ 2097248 h 2097248"/>
              <a:gd name="connsiteX1" fmla="*/ 1166088 w 1166088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1357163 w 1390719"/>
              <a:gd name="connsiteY0" fmla="*/ 2097248 h 2097248"/>
              <a:gd name="connsiteX1" fmla="*/ 1390719 w 1390719"/>
              <a:gd name="connsiteY1" fmla="*/ 0 h 2097248"/>
              <a:gd name="connsiteX0" fmla="*/ 1350625 w 1384181"/>
              <a:gd name="connsiteY0" fmla="*/ 2097248 h 2097248"/>
              <a:gd name="connsiteX1" fmla="*/ 1384181 w 1384181"/>
              <a:gd name="connsiteY1" fmla="*/ 0 h 2097248"/>
              <a:gd name="connsiteX0" fmla="*/ 1376915 w 1410471"/>
              <a:gd name="connsiteY0" fmla="*/ 2097248 h 2097248"/>
              <a:gd name="connsiteX1" fmla="*/ 1410471 w 1410471"/>
              <a:gd name="connsiteY1" fmla="*/ 0 h 2097248"/>
              <a:gd name="connsiteX0" fmla="*/ 716128 w 966184"/>
              <a:gd name="connsiteY0" fmla="*/ 2097248 h 2097248"/>
              <a:gd name="connsiteX1" fmla="*/ 749684 w 966184"/>
              <a:gd name="connsiteY1" fmla="*/ 0 h 2097248"/>
              <a:gd name="connsiteX0" fmla="*/ 1038414 w 1265523"/>
              <a:gd name="connsiteY0" fmla="*/ 2154398 h 2154398"/>
              <a:gd name="connsiteX1" fmla="*/ 690970 w 1265523"/>
              <a:gd name="connsiteY1" fmla="*/ 0 h 2154398"/>
              <a:gd name="connsiteX0" fmla="*/ 795750 w 1039627"/>
              <a:gd name="connsiteY0" fmla="*/ 2087723 h 2087723"/>
              <a:gd name="connsiteX1" fmla="*/ 734056 w 1039627"/>
              <a:gd name="connsiteY1" fmla="*/ 0 h 2087723"/>
              <a:gd name="connsiteX0" fmla="*/ 61694 w 866922"/>
              <a:gd name="connsiteY0" fmla="*/ 2087723 h 2087723"/>
              <a:gd name="connsiteX1" fmla="*/ 0 w 866922"/>
              <a:gd name="connsiteY1" fmla="*/ 0 h 2087723"/>
              <a:gd name="connsiteX0" fmla="*/ 147419 w 913542"/>
              <a:gd name="connsiteY0" fmla="*/ 2087723 h 2087723"/>
              <a:gd name="connsiteX1" fmla="*/ 0 w 913542"/>
              <a:gd name="connsiteY1" fmla="*/ 0 h 2087723"/>
              <a:gd name="connsiteX0" fmla="*/ 109319 w 892522"/>
              <a:gd name="connsiteY0" fmla="*/ 2106773 h 2106773"/>
              <a:gd name="connsiteX1" fmla="*/ 0 w 892522"/>
              <a:gd name="connsiteY1" fmla="*/ 0 h 2106773"/>
              <a:gd name="connsiteX0" fmla="*/ 109319 w 907664"/>
              <a:gd name="connsiteY0" fmla="*/ 2106773 h 2106773"/>
              <a:gd name="connsiteX1" fmla="*/ 0 w 907664"/>
              <a:gd name="connsiteY1" fmla="*/ 0 h 2106773"/>
              <a:gd name="connsiteX0" fmla="*/ 109319 w 907664"/>
              <a:gd name="connsiteY0" fmla="*/ 2068673 h 2068673"/>
              <a:gd name="connsiteX1" fmla="*/ 0 w 907664"/>
              <a:gd name="connsiteY1" fmla="*/ 0 h 2068673"/>
              <a:gd name="connsiteX0" fmla="*/ 0 w 2055701"/>
              <a:gd name="connsiteY0" fmla="*/ 1678496 h 1678496"/>
              <a:gd name="connsiteX1" fmla="*/ 1694934 w 2055701"/>
              <a:gd name="connsiteY1" fmla="*/ 0 h 1678496"/>
              <a:gd name="connsiteX0" fmla="*/ 0 w 1694934"/>
              <a:gd name="connsiteY0" fmla="*/ 1678496 h 1678496"/>
              <a:gd name="connsiteX1" fmla="*/ 1694934 w 1694934"/>
              <a:gd name="connsiteY1" fmla="*/ 0 h 1678496"/>
              <a:gd name="connsiteX0" fmla="*/ 408323 w 720453"/>
              <a:gd name="connsiteY0" fmla="*/ 1678496 h 1678496"/>
              <a:gd name="connsiteX1" fmla="*/ 519934 w 720453"/>
              <a:gd name="connsiteY1" fmla="*/ 0 h 1678496"/>
              <a:gd name="connsiteX0" fmla="*/ 831241 w 942852"/>
              <a:gd name="connsiteY0" fmla="*/ 1678496 h 1678647"/>
              <a:gd name="connsiteX1" fmla="*/ 942852 w 942852"/>
              <a:gd name="connsiteY1" fmla="*/ 0 h 1678647"/>
              <a:gd name="connsiteX0" fmla="*/ 725595 w 837206"/>
              <a:gd name="connsiteY0" fmla="*/ 1678554 h 1678661"/>
              <a:gd name="connsiteX1" fmla="*/ 837206 w 837206"/>
              <a:gd name="connsiteY1" fmla="*/ 58 h 1678661"/>
              <a:gd name="connsiteX0" fmla="*/ 616679 w 728290"/>
              <a:gd name="connsiteY0" fmla="*/ 1678497 h 1678605"/>
              <a:gd name="connsiteX1" fmla="*/ 728290 w 728290"/>
              <a:gd name="connsiteY1" fmla="*/ 1 h 1678605"/>
              <a:gd name="connsiteX0" fmla="*/ 1279364 w 1279364"/>
              <a:gd name="connsiteY0" fmla="*/ 1478696 h 1478818"/>
              <a:gd name="connsiteX1" fmla="*/ 418018 w 1279364"/>
              <a:gd name="connsiteY1" fmla="*/ 1 h 1478818"/>
              <a:gd name="connsiteX0" fmla="*/ 861346 w 861346"/>
              <a:gd name="connsiteY0" fmla="*/ 1478695 h 1478824"/>
              <a:gd name="connsiteX1" fmla="*/ 0 w 861346"/>
              <a:gd name="connsiteY1" fmla="*/ 0 h 1478824"/>
              <a:gd name="connsiteX0" fmla="*/ 861346 w 861346"/>
              <a:gd name="connsiteY0" fmla="*/ 1478695 h 1478856"/>
              <a:gd name="connsiteX1" fmla="*/ 0 w 861346"/>
              <a:gd name="connsiteY1" fmla="*/ 0 h 1478856"/>
              <a:gd name="connsiteX0" fmla="*/ 861346 w 861346"/>
              <a:gd name="connsiteY0" fmla="*/ 1478695 h 1478869"/>
              <a:gd name="connsiteX1" fmla="*/ 0 w 861346"/>
              <a:gd name="connsiteY1" fmla="*/ 0 h 1478869"/>
              <a:gd name="connsiteX0" fmla="*/ 843329 w 843329"/>
              <a:gd name="connsiteY0" fmla="*/ 1488023 h 1488195"/>
              <a:gd name="connsiteX1" fmla="*/ 0 w 843329"/>
              <a:gd name="connsiteY1" fmla="*/ 0 h 1488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329" h="1488195">
                <a:moveTo>
                  <a:pt x="843329" y="1488023"/>
                </a:moveTo>
                <a:cubicBezTo>
                  <a:pt x="99992" y="1503714"/>
                  <a:pt x="860873" y="446479"/>
                  <a:pt x="0" y="0"/>
                </a:cubicBezTo>
              </a:path>
            </a:pathLst>
          </a:custGeom>
          <a:noFill/>
          <a:ln w="76200" cap="rnd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8705838" y="4564179"/>
            <a:ext cx="539496" cy="3383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Based On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9352777" y="1410232"/>
            <a:ext cx="2234623" cy="449556"/>
            <a:chOff x="9352777" y="1410232"/>
            <a:chExt cx="2234623" cy="449556"/>
          </a:xfrm>
        </p:grpSpPr>
        <p:sp>
          <p:nvSpPr>
            <p:cNvPr id="98" name="Rectangle 97"/>
            <p:cNvSpPr/>
            <p:nvPr/>
          </p:nvSpPr>
          <p:spPr>
            <a:xfrm>
              <a:off x="9863851" y="1598178"/>
              <a:ext cx="172354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/>
                <a:t>W / </a:t>
              </a:r>
              <a:r>
                <a:rPr lang="en-US" sz="1100" b="1" dirty="0" err="1"/>
                <a:t>Nvidia</a:t>
              </a:r>
              <a:r>
                <a:rPr lang="en-US" sz="1100" b="1" dirty="0"/>
                <a:t> Tesla K80 GPU</a:t>
              </a:r>
              <a:endParaRPr lang="en-US" sz="1100" dirty="0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9352777" y="1410232"/>
              <a:ext cx="357850" cy="253990"/>
              <a:chOff x="9352777" y="1410232"/>
              <a:chExt cx="357850" cy="25399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352777" y="1410232"/>
                <a:ext cx="357850" cy="2539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" name="Picture 4" descr="https://vrworld.com/wp-content/uploads/2014/05/Nvidia-Logo1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69001" y="1416752"/>
                <a:ext cx="326602" cy="241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61361376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Ops Theme">
  <a:themeElements>
    <a:clrScheme name="Field Notes White Colors">
      <a:dk1>
        <a:srgbClr val="1E313B"/>
      </a:dk1>
      <a:lt1>
        <a:srgbClr val="FFFFFF"/>
      </a:lt1>
      <a:dk2>
        <a:srgbClr val="3C454F"/>
      </a:dk2>
      <a:lt2>
        <a:srgbClr val="E0E0F2"/>
      </a:lt2>
      <a:accent1>
        <a:srgbClr val="71B1D1"/>
      </a:accent1>
      <a:accent2>
        <a:srgbClr val="FF8E00"/>
      </a:accent2>
      <a:accent3>
        <a:srgbClr val="8CC53D"/>
      </a:accent3>
      <a:accent4>
        <a:srgbClr val="EC2276"/>
      </a:accent4>
      <a:accent5>
        <a:srgbClr val="9B4F96"/>
      </a:accent5>
      <a:accent6>
        <a:srgbClr val="FCD116"/>
      </a:accent6>
      <a:hlink>
        <a:srgbClr val="0072C6"/>
      </a:hlink>
      <a:folHlink>
        <a:srgbClr val="0072C6"/>
      </a:folHlink>
    </a:clrScheme>
    <a:fontScheme name="IoT Fonts">
      <a:majorFont>
        <a:latin typeface="Segoe UI Black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zure DevOps Theme" id="{7FF1F243-228B-4FA3-84E2-ADE0AC2B36B7}" vid="{5C7DF221-C612-4DC4-8B27-6E904B50FB5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 DevOps Theme</Template>
  <TotalTime>4591</TotalTime>
  <Words>131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Consolas</vt:lpstr>
      <vt:lpstr>Arial</vt:lpstr>
      <vt:lpstr>Segoe UI Light</vt:lpstr>
      <vt:lpstr>Segoe UI Black</vt:lpstr>
      <vt:lpstr>Azure DevOps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123</cp:revision>
  <dcterms:created xsi:type="dcterms:W3CDTF">2014-08-25T15:37:49Z</dcterms:created>
  <dcterms:modified xsi:type="dcterms:W3CDTF">2017-02-19T03:49:15Z</dcterms:modified>
</cp:coreProperties>
</file>