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99" r:id="rId2"/>
    <p:sldId id="298" r:id="rId3"/>
    <p:sldId id="301" r:id="rId4"/>
    <p:sldId id="312" r:id="rId5"/>
    <p:sldId id="311" r:id="rId6"/>
    <p:sldId id="302" r:id="rId7"/>
    <p:sldId id="313" r:id="rId8"/>
    <p:sldId id="314" r:id="rId9"/>
    <p:sldId id="315" r:id="rId10"/>
    <p:sldId id="303" r:id="rId11"/>
    <p:sldId id="304" r:id="rId12"/>
    <p:sldId id="318" r:id="rId13"/>
    <p:sldId id="305" r:id="rId14"/>
    <p:sldId id="319" r:id="rId15"/>
    <p:sldId id="300" r:id="rId16"/>
    <p:sldId id="316" r:id="rId17"/>
    <p:sldId id="317" r:id="rId18"/>
  </p:sldIdLst>
  <p:sldSz cx="12192000" cy="6858000"/>
  <p:notesSz cx="6858000" cy="9144000"/>
  <p:embeddedFontLst>
    <p:embeddedFont>
      <p:font typeface="Segoe UI Light" panose="020B0502040204020203" pitchFamily="34" charset="0"/>
      <p:regular r:id="rId19"/>
      <p: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Segoe UI Black" panose="020B0A02040204020203" pitchFamily="34" charset="0"/>
      <p:bold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D432"/>
    <a:srgbClr val="A0A1A2"/>
    <a:srgbClr val="7A7A7A"/>
    <a:srgbClr val="FF00FF"/>
    <a:srgbClr val="74B8D7"/>
    <a:srgbClr val="C7E3F0"/>
    <a:srgbClr val="45A4CE"/>
    <a:srgbClr val="3999C6"/>
    <a:srgbClr val="DC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63" r:id="rId9"/>
    <p:sldLayoutId id="2147483660" r:id="rId10"/>
    <p:sldLayoutId id="2147483655" r:id="rId11"/>
    <p:sldLayoutId id="2147483662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22363"/>
            <a:ext cx="114808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Institute Robotics Workshop </a:t>
            </a:r>
            <a:r>
              <a:rPr lang="en-US" dirty="0" err="1"/>
              <a:t>Prework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4800" dirty="0"/>
              <a:t>http://aka.ms/dliprework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87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305155" cy="434167"/>
            <a:chOff x="9352777" y="1410232"/>
            <a:chExt cx="2305155" cy="434167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940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NC6 w/ NVidia Tesla K80 GPU</a:t>
              </a:r>
              <a:endParaRPr lang="en-US" sz="10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3828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305155" cy="434167"/>
            <a:chOff x="9352777" y="1410232"/>
            <a:chExt cx="2305155" cy="434167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940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NC6 w/ NVidia Tesla K80 GPU</a:t>
              </a:r>
              <a:endParaRPr lang="en-US" sz="10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8401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305155" cy="434167"/>
            <a:chOff x="9352777" y="1410232"/>
            <a:chExt cx="2305155" cy="434167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940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NC6 w/ NVidia Tesla K80 GPU</a:t>
              </a:r>
              <a:endParaRPr lang="en-US" sz="10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8498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content…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http://aka.ms/dliprework</a:t>
            </a:r>
          </a:p>
        </p:txBody>
      </p:sp>
    </p:spTree>
    <p:extLst>
      <p:ext uri="{BB962C8B-B14F-4D97-AF65-F5344CB8AC3E}">
        <p14:creationId xmlns:p14="http://schemas.microsoft.com/office/powerpoint/2010/main" val="138263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good </a:t>
            </a:r>
            <a:r>
              <a:rPr lang="en-US" i="1" dirty="0"/>
              <a:t>&lt;</a:t>
            </a:r>
            <a:r>
              <a:rPr lang="en-US" i="1" cap="none" dirty="0"/>
              <a:t>name</a:t>
            </a:r>
            <a:r>
              <a:rPr lang="en-US" i="1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only lower case alphanumeric (a-z,0-9) characters.  </a:t>
            </a:r>
          </a:p>
          <a:p>
            <a:r>
              <a:rPr lang="en-US" dirty="0"/>
              <a:t>Possibly your first, middle and last initials &amp; today’s date in </a:t>
            </a:r>
            <a:r>
              <a:rPr lang="en-US" dirty="0" err="1"/>
              <a:t>mmdd</a:t>
            </a:r>
            <a:r>
              <a:rPr lang="en-US" dirty="0"/>
              <a:t> format.  For example, if it were February 18</a:t>
            </a:r>
            <a:r>
              <a:rPr lang="en-US" baseline="30000" dirty="0"/>
              <a:t>th</a:t>
            </a:r>
            <a:r>
              <a:rPr lang="en-US" dirty="0"/>
              <a:t>, John Q. Doe might use:  </a:t>
            </a:r>
            <a:r>
              <a:rPr lang="en-US" b="1" i="1" dirty="0"/>
              <a:t>jqd0218</a:t>
            </a:r>
          </a:p>
          <a:p>
            <a:r>
              <a:rPr lang="en-US" dirty="0"/>
              <a:t>You can use any sequence that is likely to generate globally unique names.  It should however be at least four characters long.</a:t>
            </a:r>
          </a:p>
          <a:p>
            <a:endParaRPr lang="en-US" dirty="0"/>
          </a:p>
          <a:p>
            <a:r>
              <a:rPr lang="en-US" dirty="0"/>
              <a:t>For this video I’ll use the following as my </a:t>
            </a:r>
            <a:r>
              <a:rPr lang="en-US" b="1" i="1" dirty="0"/>
              <a:t>&lt;name&gt;</a:t>
            </a:r>
            <a:br>
              <a:rPr lang="en-US" b="1" i="1" dirty="0"/>
            </a:br>
            <a:br>
              <a:rPr lang="en-US" dirty="0"/>
            </a:br>
            <a:r>
              <a:rPr lang="en-US" b="1" i="1" dirty="0"/>
              <a:t>dli000</a:t>
            </a:r>
            <a:br>
              <a:rPr lang="en-US" b="1" i="1" dirty="0"/>
            </a:b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From your development workstation: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http://github.com/dxcamps/DLI_RoboWorkshop_1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change into the DLI_RoboWorkshop_1/</a:t>
            </a:r>
            <a:r>
              <a:rPr lang="en-US" dirty="0" err="1"/>
              <a:t>prework</a:t>
            </a:r>
            <a:r>
              <a:rPr lang="en-US" dirty="0"/>
              <a:t>/deploy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./DLI_RoboWorkshop_1/</a:t>
            </a:r>
            <a:r>
              <a:rPr lang="en-US" sz="2400" dirty="0" err="1">
                <a:latin typeface="Consolas" panose="020B0609020204030204" pitchFamily="49" charset="0"/>
              </a:rPr>
              <a:t>prework</a:t>
            </a:r>
            <a:r>
              <a:rPr lang="en-US" sz="2400" dirty="0">
                <a:latin typeface="Consolas" panose="020B0609020204030204" pitchFamily="49" charset="0"/>
              </a:rPr>
              <a:t>/deploy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commands.txt file and do a search and replace on </a:t>
            </a:r>
            <a:r>
              <a:rPr lang="en-US" b="1" i="1" dirty="0"/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75784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edit commands.txt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</a:t>
            </a:r>
            <a:r>
              <a:rPr lang="en-US" dirty="0">
                <a:latin typeface="Consolas" panose="020B0609020204030204" pitchFamily="49" charset="0"/>
              </a:rPr>
              <a:t>/deploy</a:t>
            </a:r>
            <a:r>
              <a:rPr lang="en-US" dirty="0"/>
              <a:t> folder:</a:t>
            </a:r>
          </a:p>
          <a:p>
            <a:r>
              <a:rPr lang="en-US" dirty="0"/>
              <a:t>open the </a:t>
            </a:r>
            <a:r>
              <a:rPr lang="en-US" dirty="0">
                <a:latin typeface="Consolas" panose="020B0609020204030204" pitchFamily="49" charset="0"/>
              </a:rPr>
              <a:t>commands.txt </a:t>
            </a:r>
            <a:r>
              <a:rPr lang="en-US" dirty="0"/>
              <a:t>file in the text editor of your choice</a:t>
            </a:r>
          </a:p>
          <a:p>
            <a:r>
              <a:rPr lang="en-US" dirty="0"/>
              <a:t>Do a global search and replace of the </a:t>
            </a:r>
            <a:r>
              <a:rPr lang="en-US" b="1" i="1" dirty="0"/>
              <a:t>&lt;name&gt; </a:t>
            </a:r>
            <a:r>
              <a:rPr lang="en-US" dirty="0"/>
              <a:t>place holder with your chosen name prefix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5219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352777" y="1410232"/>
            <a:ext cx="2305155" cy="434167"/>
            <a:chOff x="9352777" y="1410232"/>
            <a:chExt cx="2305155" cy="434167"/>
          </a:xfrm>
        </p:grpSpPr>
        <p:sp>
          <p:nvSpPr>
            <p:cNvPr id="2" name="Rectangle 1"/>
            <p:cNvSpPr/>
            <p:nvPr/>
          </p:nvSpPr>
          <p:spPr>
            <a:xfrm>
              <a:off x="9863851" y="1598178"/>
              <a:ext cx="17940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NC6 w/ NVidia Tesla K80 GPU</a:t>
              </a:r>
              <a:endParaRPr lang="en-US" sz="10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613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1263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56983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3564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59955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202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823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12449465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4962</TotalTime>
  <Words>1100</Words>
  <Application>Microsoft Office PowerPoint</Application>
  <PresentationFormat>Widescreen</PresentationFormat>
  <Paragraphs>255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Segoe UI Light</vt:lpstr>
      <vt:lpstr>Consolas</vt:lpstr>
      <vt:lpstr>Segoe UI Black</vt:lpstr>
      <vt:lpstr>Azure DevOps Theme</vt:lpstr>
      <vt:lpstr>Deep Learning Institute Robotics Workshop Prework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the content…</vt:lpstr>
      <vt:lpstr>Choosing a good &lt;name&gt;</vt:lpstr>
      <vt:lpstr>Clone the repo…</vt:lpstr>
      <vt:lpstr>Open &amp; edit commands.txt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134</cp:revision>
  <dcterms:created xsi:type="dcterms:W3CDTF">2014-08-25T15:37:49Z</dcterms:created>
  <dcterms:modified xsi:type="dcterms:W3CDTF">2017-02-19T05:15:36Z</dcterms:modified>
</cp:coreProperties>
</file>