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7" r:id="rId2"/>
  </p:sldIdLst>
  <p:sldSz cx="12192000" cy="6858000"/>
  <p:notesSz cx="6858000" cy="9144000"/>
  <p:embeddedFontLst>
    <p:embeddedFont>
      <p:font typeface="Consolas" panose="020B0609020204030204" pitchFamily="49" charset="0"/>
      <p:regular r:id="rId3"/>
      <p:bold r:id="rId4"/>
      <p:italic r:id="rId5"/>
      <p:boldItalic r:id="rId6"/>
    </p:embeddedFont>
    <p:embeddedFont>
      <p:font typeface="Segoe UI Light" panose="020B0502040204020203" pitchFamily="34" charset="0"/>
      <p:regular r:id="rId7"/>
      <p:italic r:id="rId8"/>
    </p:embeddedFont>
    <p:embeddedFont>
      <p:font typeface="Segoe UI Black" panose="020B0A02040204020203" pitchFamily="34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8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msftnvidia.vhd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7192462" y="3773340"/>
            <a:ext cx="4630556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80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msftnvidia.vhd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7372450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13500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44" name="Freeform: Shape 143"/>
          <p:cNvSpPr/>
          <p:nvPr/>
        </p:nvSpPr>
        <p:spPr>
          <a:xfrm>
            <a:off x="8891330" y="4542179"/>
            <a:ext cx="728290" cy="1816481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290" h="1678605">
                <a:moveTo>
                  <a:pt x="616679" y="1678497"/>
                </a:moveTo>
                <a:cubicBezTo>
                  <a:pt x="-126658" y="1694188"/>
                  <a:pt x="-320717" y="-545"/>
                  <a:pt x="728290" y="1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drcrook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David!234567890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http://&lt;public </a:t>
            </a:r>
            <a:r>
              <a:rPr lang="en-US" sz="1100" dirty="0" err="1">
                <a:latin typeface="Consolas" panose="020B0609020204030204" pitchFamily="49" charset="0"/>
              </a:rPr>
              <a:t>ip</a:t>
            </a:r>
            <a:r>
              <a:rPr lang="en-US" sz="1100" dirty="0">
                <a:latin typeface="Consolas" panose="020B0609020204030204" pitchFamily="49" charset="0"/>
              </a:rPr>
              <a:t>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http://&lt;public </a:t>
            </a:r>
            <a:r>
              <a:rPr lang="en-US" sz="1100" dirty="0" err="1">
                <a:latin typeface="Consolas" panose="020B0609020204030204" pitchFamily="49" charset="0"/>
              </a:rPr>
              <a:t>ip</a:t>
            </a:r>
            <a:r>
              <a:rPr lang="en-US" sz="1100" dirty="0">
                <a:latin typeface="Consolas" panose="020B0609020204030204" pitchFamily="49" charset="0"/>
              </a:rPr>
              <a:t>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</a:t>
            </a:r>
          </a:p>
        </p:txBody>
      </p:sp>
    </p:spTree>
    <p:extLst>
      <p:ext uri="{BB962C8B-B14F-4D97-AF65-F5344CB8AC3E}">
        <p14:creationId xmlns:p14="http://schemas.microsoft.com/office/powerpoint/2010/main" val="1874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4516</TotalTime>
  <Words>123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Consolas</vt:lpstr>
      <vt:lpstr>Arial</vt:lpstr>
      <vt:lpstr>Segoe UI Light</vt:lpstr>
      <vt:lpstr>Segoe UI Black</vt:lpstr>
      <vt:lpstr>Azure DevOps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118</cp:revision>
  <dcterms:created xsi:type="dcterms:W3CDTF">2014-08-25T15:37:49Z</dcterms:created>
  <dcterms:modified xsi:type="dcterms:W3CDTF">2017-02-01T00:58:29Z</dcterms:modified>
</cp:coreProperties>
</file>