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97" r:id="rId2"/>
    <p:sldId id="298" r:id="rId3"/>
  </p:sldIdLst>
  <p:sldSz cx="12192000" cy="6858000"/>
  <p:notesSz cx="6858000" cy="9144000"/>
  <p:embeddedFontLst>
    <p:embeddedFont>
      <p:font typeface="Segoe UI Black" panose="020B0A02040204020203" pitchFamily="34" charset="0"/>
      <p:bold r:id="rId4"/>
      <p:boldItalic r:id="rId5"/>
    </p:embeddedFont>
    <p:embeddedFont>
      <p:font typeface="Segoe UI Light" panose="020B0502040204020203" pitchFamily="34" charset="0"/>
      <p:regular r:id="rId6"/>
      <p:italic r:id="rId7"/>
    </p:embeddedFont>
    <p:embeddedFont>
      <p:font typeface="Consolas" panose="020B0609020204030204" pitchFamily="49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8D432"/>
    <a:srgbClr val="A0A1A2"/>
    <a:srgbClr val="7A7A7A"/>
    <a:srgbClr val="FF00FF"/>
    <a:srgbClr val="74B8D7"/>
    <a:srgbClr val="C7E3F0"/>
    <a:srgbClr val="45A4CE"/>
    <a:srgbClr val="3999C6"/>
    <a:srgbClr val="DC4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0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8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63" r:id="rId9"/>
    <p:sldLayoutId id="2147483660" r:id="rId10"/>
    <p:sldLayoutId id="2147483655" r:id="rId11"/>
    <p:sldLayoutId id="2147483662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7192462" y="3773340"/>
            <a:ext cx="4630556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 dirty="0" err="1"/>
                <a:t>msftnvidiaimage.vhd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7372450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813500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44" name="Freeform: Shape 143"/>
          <p:cNvSpPr/>
          <p:nvPr/>
        </p:nvSpPr>
        <p:spPr>
          <a:xfrm>
            <a:off x="8891330" y="4542179"/>
            <a:ext cx="728290" cy="1816481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8290" h="1678605">
                <a:moveTo>
                  <a:pt x="616679" y="1678497"/>
                </a:moveTo>
                <a:cubicBezTo>
                  <a:pt x="-126658" y="1694188"/>
                  <a:pt x="-320717" y="-545"/>
                  <a:pt x="728290" y="1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: Rounded Corners 137"/>
          <p:cNvSpPr/>
          <p:nvPr/>
        </p:nvSpPr>
        <p:spPr>
          <a:xfrm>
            <a:off x="6392667" y="1223770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053643" y="1352813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nsg</a:t>
            </a:r>
            <a:br>
              <a:rPr lang="en-US" sz="1600" b="1" dirty="0"/>
            </a:br>
            <a:r>
              <a:rPr lang="en-US" sz="1200" b="1" dirty="0"/>
              <a:t>Network </a:t>
            </a:r>
            <a:r>
              <a:rPr lang="en-US" sz="1200" b="1" dirty="0" err="1"/>
              <a:t>Secruity</a:t>
            </a:r>
            <a:r>
              <a:rPr lang="en-US" sz="1200" b="1" dirty="0"/>
              <a:t> Group</a:t>
            </a:r>
            <a:endParaRPr lang="en-US" sz="1600" b="1" dirty="0"/>
          </a:p>
        </p:txBody>
      </p:sp>
      <p:grpSp>
        <p:nvGrpSpPr>
          <p:cNvPr id="141" name="Network Security Group Icon"/>
          <p:cNvGrpSpPr>
            <a:grpSpLocks noChangeAspect="1"/>
          </p:cNvGrpSpPr>
          <p:nvPr/>
        </p:nvGrpSpPr>
        <p:grpSpPr>
          <a:xfrm>
            <a:off x="6559441" y="1350546"/>
            <a:ext cx="426450" cy="582152"/>
            <a:chOff x="5265738" y="2297113"/>
            <a:chExt cx="1565275" cy="2136775"/>
          </a:xfrm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5265738" y="2297113"/>
              <a:ext cx="1565275" cy="2136775"/>
            </a:xfrm>
            <a:custGeom>
              <a:avLst/>
              <a:gdLst>
                <a:gd name="T0" fmla="*/ 390 w 457"/>
                <a:gd name="T1" fmla="*/ 75 h 624"/>
                <a:gd name="T2" fmla="*/ 390 w 457"/>
                <a:gd name="T3" fmla="*/ 75 h 624"/>
                <a:gd name="T4" fmla="*/ 228 w 457"/>
                <a:gd name="T5" fmla="*/ 0 h 624"/>
                <a:gd name="T6" fmla="*/ 0 w 457"/>
                <a:gd name="T7" fmla="*/ 78 h 624"/>
                <a:gd name="T8" fmla="*/ 0 w 457"/>
                <a:gd name="T9" fmla="*/ 398 h 624"/>
                <a:gd name="T10" fmla="*/ 51 w 457"/>
                <a:gd name="T11" fmla="*/ 504 h 624"/>
                <a:gd name="T12" fmla="*/ 51 w 457"/>
                <a:gd name="T13" fmla="*/ 504 h 624"/>
                <a:gd name="T14" fmla="*/ 228 w 457"/>
                <a:gd name="T15" fmla="*/ 624 h 624"/>
                <a:gd name="T16" fmla="*/ 457 w 457"/>
                <a:gd name="T17" fmla="*/ 397 h 624"/>
                <a:gd name="T18" fmla="*/ 457 w 457"/>
                <a:gd name="T19" fmla="*/ 78 h 624"/>
                <a:gd name="T20" fmla="*/ 390 w 457"/>
                <a:gd name="T21" fmla="*/ 7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7" h="624">
                  <a:moveTo>
                    <a:pt x="390" y="75"/>
                  </a:moveTo>
                  <a:lnTo>
                    <a:pt x="390" y="75"/>
                  </a:lnTo>
                  <a:cubicBezTo>
                    <a:pt x="252" y="60"/>
                    <a:pt x="228" y="0"/>
                    <a:pt x="228" y="0"/>
                  </a:cubicBezTo>
                  <a:cubicBezTo>
                    <a:pt x="228" y="0"/>
                    <a:pt x="197" y="78"/>
                    <a:pt x="0" y="78"/>
                  </a:cubicBezTo>
                  <a:lnTo>
                    <a:pt x="0" y="398"/>
                  </a:lnTo>
                  <a:cubicBezTo>
                    <a:pt x="0" y="436"/>
                    <a:pt x="21" y="472"/>
                    <a:pt x="51" y="504"/>
                  </a:cubicBezTo>
                  <a:lnTo>
                    <a:pt x="51" y="504"/>
                  </a:lnTo>
                  <a:cubicBezTo>
                    <a:pt x="118" y="575"/>
                    <a:pt x="228" y="624"/>
                    <a:pt x="228" y="624"/>
                  </a:cubicBezTo>
                  <a:cubicBezTo>
                    <a:pt x="228" y="624"/>
                    <a:pt x="457" y="524"/>
                    <a:pt x="457" y="397"/>
                  </a:cubicBezTo>
                  <a:lnTo>
                    <a:pt x="457" y="78"/>
                  </a:lnTo>
                  <a:cubicBezTo>
                    <a:pt x="432" y="78"/>
                    <a:pt x="409" y="76"/>
                    <a:pt x="390" y="75"/>
                  </a:cubicBezTo>
                  <a:close/>
                </a:path>
              </a:pathLst>
            </a:custGeom>
            <a:solidFill>
              <a:srgbClr val="45A4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5426076" y="3341688"/>
              <a:ext cx="627063" cy="876300"/>
            </a:xfrm>
            <a:custGeom>
              <a:avLst/>
              <a:gdLst>
                <a:gd name="T0" fmla="*/ 0 w 183"/>
                <a:gd name="T1" fmla="*/ 0 h 256"/>
                <a:gd name="T2" fmla="*/ 0 w 183"/>
                <a:gd name="T3" fmla="*/ 76 h 256"/>
                <a:gd name="T4" fmla="*/ 41 w 183"/>
                <a:gd name="T5" fmla="*/ 161 h 256"/>
                <a:gd name="T6" fmla="*/ 183 w 183"/>
                <a:gd name="T7" fmla="*/ 256 h 256"/>
                <a:gd name="T8" fmla="*/ 183 w 183"/>
                <a:gd name="T9" fmla="*/ 0 h 256"/>
                <a:gd name="T10" fmla="*/ 0 w 183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56">
                  <a:moveTo>
                    <a:pt x="0" y="0"/>
                  </a:moveTo>
                  <a:lnTo>
                    <a:pt x="0" y="76"/>
                  </a:lnTo>
                  <a:cubicBezTo>
                    <a:pt x="0" y="108"/>
                    <a:pt x="18" y="136"/>
                    <a:pt x="41" y="161"/>
                  </a:cubicBezTo>
                  <a:cubicBezTo>
                    <a:pt x="95" y="219"/>
                    <a:pt x="183" y="256"/>
                    <a:pt x="183" y="256"/>
                  </a:cubicBez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046788" y="3341688"/>
              <a:ext cx="627063" cy="876300"/>
            </a:xfrm>
            <a:custGeom>
              <a:avLst/>
              <a:gdLst>
                <a:gd name="T0" fmla="*/ 0 w 183"/>
                <a:gd name="T1" fmla="*/ 256 h 256"/>
                <a:gd name="T2" fmla="*/ 183 w 183"/>
                <a:gd name="T3" fmla="*/ 76 h 256"/>
                <a:gd name="T4" fmla="*/ 183 w 183"/>
                <a:gd name="T5" fmla="*/ 0 h 256"/>
                <a:gd name="T6" fmla="*/ 0 w 183"/>
                <a:gd name="T7" fmla="*/ 0 h 256"/>
                <a:gd name="T8" fmla="*/ 0 w 183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56">
                  <a:moveTo>
                    <a:pt x="0" y="256"/>
                  </a:moveTo>
                  <a:cubicBezTo>
                    <a:pt x="0" y="256"/>
                    <a:pt x="183" y="176"/>
                    <a:pt x="183" y="76"/>
                  </a:cubicBezTo>
                  <a:lnTo>
                    <a:pt x="183" y="0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5422901" y="2516188"/>
              <a:ext cx="623888" cy="825500"/>
            </a:xfrm>
            <a:custGeom>
              <a:avLst/>
              <a:gdLst>
                <a:gd name="T0" fmla="*/ 182 w 182"/>
                <a:gd name="T1" fmla="*/ 0 h 241"/>
                <a:gd name="T2" fmla="*/ 182 w 182"/>
                <a:gd name="T3" fmla="*/ 0 h 241"/>
                <a:gd name="T4" fmla="*/ 0 w 182"/>
                <a:gd name="T5" fmla="*/ 62 h 241"/>
                <a:gd name="T6" fmla="*/ 0 w 182"/>
                <a:gd name="T7" fmla="*/ 241 h 241"/>
                <a:gd name="T8" fmla="*/ 182 w 182"/>
                <a:gd name="T9" fmla="*/ 241 h 241"/>
                <a:gd name="T10" fmla="*/ 182 w 182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41">
                  <a:moveTo>
                    <a:pt x="182" y="0"/>
                  </a:moveTo>
                  <a:lnTo>
                    <a:pt x="182" y="0"/>
                  </a:lnTo>
                  <a:cubicBezTo>
                    <a:pt x="182" y="0"/>
                    <a:pt x="157" y="62"/>
                    <a:pt x="0" y="62"/>
                  </a:cubicBezTo>
                  <a:lnTo>
                    <a:pt x="0" y="241"/>
                  </a:lnTo>
                  <a:lnTo>
                    <a:pt x="182" y="24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046788" y="2519363"/>
              <a:ext cx="627063" cy="822325"/>
            </a:xfrm>
            <a:custGeom>
              <a:avLst/>
              <a:gdLst>
                <a:gd name="T0" fmla="*/ 128 w 183"/>
                <a:gd name="T1" fmla="*/ 59 h 240"/>
                <a:gd name="T2" fmla="*/ 0 w 183"/>
                <a:gd name="T3" fmla="*/ 0 h 240"/>
                <a:gd name="T4" fmla="*/ 0 w 183"/>
                <a:gd name="T5" fmla="*/ 240 h 240"/>
                <a:gd name="T6" fmla="*/ 183 w 183"/>
                <a:gd name="T7" fmla="*/ 240 h 240"/>
                <a:gd name="T8" fmla="*/ 183 w 183"/>
                <a:gd name="T9" fmla="*/ 61 h 240"/>
                <a:gd name="T10" fmla="*/ 128 w 183"/>
                <a:gd name="T11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40">
                  <a:moveTo>
                    <a:pt x="128" y="59"/>
                  </a:moveTo>
                  <a:cubicBezTo>
                    <a:pt x="19" y="46"/>
                    <a:pt x="0" y="0"/>
                    <a:pt x="0" y="0"/>
                  </a:cubicBezTo>
                  <a:lnTo>
                    <a:pt x="0" y="240"/>
                  </a:lnTo>
                  <a:lnTo>
                    <a:pt x="183" y="240"/>
                  </a:lnTo>
                  <a:lnTo>
                    <a:pt x="183" y="61"/>
                  </a:lnTo>
                  <a:cubicBezTo>
                    <a:pt x="163" y="61"/>
                    <a:pt x="144" y="60"/>
                    <a:pt x="128" y="59"/>
                  </a:cubicBez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29574" y="1845790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ports 22, 80 &amp; 8888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2" name="Arrow: Left 181"/>
          <p:cNvSpPr/>
          <p:nvPr/>
        </p:nvSpPr>
        <p:spPr>
          <a:xfrm rot="16200000">
            <a:off x="7541973" y="2224799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Arrow: Left-Right 18"/>
          <p:cNvSpPr/>
          <p:nvPr/>
        </p:nvSpPr>
        <p:spPr>
          <a:xfrm>
            <a:off x="2713320" y="3160286"/>
            <a:ext cx="4272571" cy="3979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ssh</a:t>
            </a:r>
            <a:r>
              <a:rPr lang="en-US" sz="1400" dirty="0">
                <a:solidFill>
                  <a:schemeClr val="tx1"/>
                </a:solidFill>
              </a:rPr>
              <a:t> to public </a:t>
            </a:r>
            <a:r>
              <a:rPr lang="en-US" sz="1400" dirty="0" err="1">
                <a:solidFill>
                  <a:schemeClr val="tx1"/>
                </a:solidFill>
              </a:rPr>
              <a:t>ip</a:t>
            </a:r>
            <a:r>
              <a:rPr lang="en-US" sz="1400" dirty="0">
                <a:solidFill>
                  <a:schemeClr val="tx1"/>
                </a:solidFill>
              </a:rPr>
              <a:t> port 22 or http to ports 80, 8888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</a:t>
            </a:r>
          </a:p>
        </p:txBody>
      </p:sp>
    </p:spTree>
    <p:extLst>
      <p:ext uri="{BB962C8B-B14F-4D97-AF65-F5344CB8AC3E}">
        <p14:creationId xmlns:p14="http://schemas.microsoft.com/office/powerpoint/2010/main" val="187401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: Rounded Corners 137"/>
          <p:cNvSpPr/>
          <p:nvPr/>
        </p:nvSpPr>
        <p:spPr>
          <a:xfrm>
            <a:off x="6392667" y="1223770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053643" y="1352813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nsg</a:t>
            </a:r>
            <a:br>
              <a:rPr lang="en-US" sz="1600" b="1" dirty="0"/>
            </a:br>
            <a:r>
              <a:rPr lang="en-US" sz="1200" b="1" dirty="0"/>
              <a:t>Network </a:t>
            </a:r>
            <a:r>
              <a:rPr lang="en-US" sz="1200" b="1" dirty="0" err="1"/>
              <a:t>Secruity</a:t>
            </a:r>
            <a:r>
              <a:rPr lang="en-US" sz="1200" b="1" dirty="0"/>
              <a:t> Group</a:t>
            </a:r>
            <a:endParaRPr lang="en-US" sz="1600" b="1" dirty="0"/>
          </a:p>
        </p:txBody>
      </p:sp>
      <p:grpSp>
        <p:nvGrpSpPr>
          <p:cNvPr id="141" name="Network Security Group Icon"/>
          <p:cNvGrpSpPr>
            <a:grpSpLocks noChangeAspect="1"/>
          </p:cNvGrpSpPr>
          <p:nvPr/>
        </p:nvGrpSpPr>
        <p:grpSpPr>
          <a:xfrm>
            <a:off x="6559441" y="1350546"/>
            <a:ext cx="426450" cy="582152"/>
            <a:chOff x="5265738" y="2297113"/>
            <a:chExt cx="1565275" cy="2136775"/>
          </a:xfrm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5265738" y="2297113"/>
              <a:ext cx="1565275" cy="2136775"/>
            </a:xfrm>
            <a:custGeom>
              <a:avLst/>
              <a:gdLst>
                <a:gd name="T0" fmla="*/ 390 w 457"/>
                <a:gd name="T1" fmla="*/ 75 h 624"/>
                <a:gd name="T2" fmla="*/ 390 w 457"/>
                <a:gd name="T3" fmla="*/ 75 h 624"/>
                <a:gd name="T4" fmla="*/ 228 w 457"/>
                <a:gd name="T5" fmla="*/ 0 h 624"/>
                <a:gd name="T6" fmla="*/ 0 w 457"/>
                <a:gd name="T7" fmla="*/ 78 h 624"/>
                <a:gd name="T8" fmla="*/ 0 w 457"/>
                <a:gd name="T9" fmla="*/ 398 h 624"/>
                <a:gd name="T10" fmla="*/ 51 w 457"/>
                <a:gd name="T11" fmla="*/ 504 h 624"/>
                <a:gd name="T12" fmla="*/ 51 w 457"/>
                <a:gd name="T13" fmla="*/ 504 h 624"/>
                <a:gd name="T14" fmla="*/ 228 w 457"/>
                <a:gd name="T15" fmla="*/ 624 h 624"/>
                <a:gd name="T16" fmla="*/ 457 w 457"/>
                <a:gd name="T17" fmla="*/ 397 h 624"/>
                <a:gd name="T18" fmla="*/ 457 w 457"/>
                <a:gd name="T19" fmla="*/ 78 h 624"/>
                <a:gd name="T20" fmla="*/ 390 w 457"/>
                <a:gd name="T21" fmla="*/ 7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7" h="624">
                  <a:moveTo>
                    <a:pt x="390" y="75"/>
                  </a:moveTo>
                  <a:lnTo>
                    <a:pt x="390" y="75"/>
                  </a:lnTo>
                  <a:cubicBezTo>
                    <a:pt x="252" y="60"/>
                    <a:pt x="228" y="0"/>
                    <a:pt x="228" y="0"/>
                  </a:cubicBezTo>
                  <a:cubicBezTo>
                    <a:pt x="228" y="0"/>
                    <a:pt x="197" y="78"/>
                    <a:pt x="0" y="78"/>
                  </a:cubicBezTo>
                  <a:lnTo>
                    <a:pt x="0" y="398"/>
                  </a:lnTo>
                  <a:cubicBezTo>
                    <a:pt x="0" y="436"/>
                    <a:pt x="21" y="472"/>
                    <a:pt x="51" y="504"/>
                  </a:cubicBezTo>
                  <a:lnTo>
                    <a:pt x="51" y="504"/>
                  </a:lnTo>
                  <a:cubicBezTo>
                    <a:pt x="118" y="575"/>
                    <a:pt x="228" y="624"/>
                    <a:pt x="228" y="624"/>
                  </a:cubicBezTo>
                  <a:cubicBezTo>
                    <a:pt x="228" y="624"/>
                    <a:pt x="457" y="524"/>
                    <a:pt x="457" y="397"/>
                  </a:cubicBezTo>
                  <a:lnTo>
                    <a:pt x="457" y="78"/>
                  </a:lnTo>
                  <a:cubicBezTo>
                    <a:pt x="432" y="78"/>
                    <a:pt x="409" y="76"/>
                    <a:pt x="390" y="75"/>
                  </a:cubicBezTo>
                  <a:close/>
                </a:path>
              </a:pathLst>
            </a:custGeom>
            <a:solidFill>
              <a:srgbClr val="45A4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5426076" y="3341688"/>
              <a:ext cx="627063" cy="876300"/>
            </a:xfrm>
            <a:custGeom>
              <a:avLst/>
              <a:gdLst>
                <a:gd name="T0" fmla="*/ 0 w 183"/>
                <a:gd name="T1" fmla="*/ 0 h 256"/>
                <a:gd name="T2" fmla="*/ 0 w 183"/>
                <a:gd name="T3" fmla="*/ 76 h 256"/>
                <a:gd name="T4" fmla="*/ 41 w 183"/>
                <a:gd name="T5" fmla="*/ 161 h 256"/>
                <a:gd name="T6" fmla="*/ 183 w 183"/>
                <a:gd name="T7" fmla="*/ 256 h 256"/>
                <a:gd name="T8" fmla="*/ 183 w 183"/>
                <a:gd name="T9" fmla="*/ 0 h 256"/>
                <a:gd name="T10" fmla="*/ 0 w 183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56">
                  <a:moveTo>
                    <a:pt x="0" y="0"/>
                  </a:moveTo>
                  <a:lnTo>
                    <a:pt x="0" y="76"/>
                  </a:lnTo>
                  <a:cubicBezTo>
                    <a:pt x="0" y="108"/>
                    <a:pt x="18" y="136"/>
                    <a:pt x="41" y="161"/>
                  </a:cubicBezTo>
                  <a:cubicBezTo>
                    <a:pt x="95" y="219"/>
                    <a:pt x="183" y="256"/>
                    <a:pt x="183" y="256"/>
                  </a:cubicBez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046788" y="3341688"/>
              <a:ext cx="627063" cy="876300"/>
            </a:xfrm>
            <a:custGeom>
              <a:avLst/>
              <a:gdLst>
                <a:gd name="T0" fmla="*/ 0 w 183"/>
                <a:gd name="T1" fmla="*/ 256 h 256"/>
                <a:gd name="T2" fmla="*/ 183 w 183"/>
                <a:gd name="T3" fmla="*/ 76 h 256"/>
                <a:gd name="T4" fmla="*/ 183 w 183"/>
                <a:gd name="T5" fmla="*/ 0 h 256"/>
                <a:gd name="T6" fmla="*/ 0 w 183"/>
                <a:gd name="T7" fmla="*/ 0 h 256"/>
                <a:gd name="T8" fmla="*/ 0 w 183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56">
                  <a:moveTo>
                    <a:pt x="0" y="256"/>
                  </a:moveTo>
                  <a:cubicBezTo>
                    <a:pt x="0" y="256"/>
                    <a:pt x="183" y="176"/>
                    <a:pt x="183" y="76"/>
                  </a:cubicBezTo>
                  <a:lnTo>
                    <a:pt x="183" y="0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5422901" y="2516188"/>
              <a:ext cx="623888" cy="825500"/>
            </a:xfrm>
            <a:custGeom>
              <a:avLst/>
              <a:gdLst>
                <a:gd name="T0" fmla="*/ 182 w 182"/>
                <a:gd name="T1" fmla="*/ 0 h 241"/>
                <a:gd name="T2" fmla="*/ 182 w 182"/>
                <a:gd name="T3" fmla="*/ 0 h 241"/>
                <a:gd name="T4" fmla="*/ 0 w 182"/>
                <a:gd name="T5" fmla="*/ 62 h 241"/>
                <a:gd name="T6" fmla="*/ 0 w 182"/>
                <a:gd name="T7" fmla="*/ 241 h 241"/>
                <a:gd name="T8" fmla="*/ 182 w 182"/>
                <a:gd name="T9" fmla="*/ 241 h 241"/>
                <a:gd name="T10" fmla="*/ 182 w 182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41">
                  <a:moveTo>
                    <a:pt x="182" y="0"/>
                  </a:moveTo>
                  <a:lnTo>
                    <a:pt x="182" y="0"/>
                  </a:lnTo>
                  <a:cubicBezTo>
                    <a:pt x="182" y="0"/>
                    <a:pt x="157" y="62"/>
                    <a:pt x="0" y="62"/>
                  </a:cubicBezTo>
                  <a:lnTo>
                    <a:pt x="0" y="241"/>
                  </a:lnTo>
                  <a:lnTo>
                    <a:pt x="182" y="24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046788" y="2519363"/>
              <a:ext cx="627063" cy="822325"/>
            </a:xfrm>
            <a:custGeom>
              <a:avLst/>
              <a:gdLst>
                <a:gd name="T0" fmla="*/ 128 w 183"/>
                <a:gd name="T1" fmla="*/ 59 h 240"/>
                <a:gd name="T2" fmla="*/ 0 w 183"/>
                <a:gd name="T3" fmla="*/ 0 h 240"/>
                <a:gd name="T4" fmla="*/ 0 w 183"/>
                <a:gd name="T5" fmla="*/ 240 h 240"/>
                <a:gd name="T6" fmla="*/ 183 w 183"/>
                <a:gd name="T7" fmla="*/ 240 h 240"/>
                <a:gd name="T8" fmla="*/ 183 w 183"/>
                <a:gd name="T9" fmla="*/ 61 h 240"/>
                <a:gd name="T10" fmla="*/ 128 w 183"/>
                <a:gd name="T11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40">
                  <a:moveTo>
                    <a:pt x="128" y="59"/>
                  </a:moveTo>
                  <a:cubicBezTo>
                    <a:pt x="19" y="46"/>
                    <a:pt x="0" y="0"/>
                    <a:pt x="0" y="0"/>
                  </a:cubicBezTo>
                  <a:lnTo>
                    <a:pt x="0" y="240"/>
                  </a:lnTo>
                  <a:lnTo>
                    <a:pt x="183" y="240"/>
                  </a:lnTo>
                  <a:lnTo>
                    <a:pt x="183" y="61"/>
                  </a:lnTo>
                  <a:cubicBezTo>
                    <a:pt x="163" y="61"/>
                    <a:pt x="144" y="60"/>
                    <a:pt x="128" y="59"/>
                  </a:cubicBez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29574" y="1845790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ports 22, 80 &amp; 8888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2" name="Arrow: Left 181"/>
          <p:cNvSpPr/>
          <p:nvPr/>
        </p:nvSpPr>
        <p:spPr>
          <a:xfrm rot="16200000">
            <a:off x="7541973" y="2224799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Arrow: Left-Right 18"/>
          <p:cNvSpPr/>
          <p:nvPr/>
        </p:nvSpPr>
        <p:spPr>
          <a:xfrm>
            <a:off x="2713320" y="3160286"/>
            <a:ext cx="4272571" cy="3979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ssh</a:t>
            </a:r>
            <a:r>
              <a:rPr lang="en-US" sz="1400" dirty="0">
                <a:solidFill>
                  <a:schemeClr val="tx1"/>
                </a:solidFill>
              </a:rPr>
              <a:t> to public </a:t>
            </a:r>
            <a:r>
              <a:rPr lang="en-US" sz="1400" dirty="0" err="1">
                <a:solidFill>
                  <a:schemeClr val="tx1"/>
                </a:solidFill>
              </a:rPr>
              <a:t>ip</a:t>
            </a:r>
            <a:r>
              <a:rPr lang="en-US" sz="1400" dirty="0">
                <a:solidFill>
                  <a:schemeClr val="tx1"/>
                </a:solidFill>
              </a:rPr>
              <a:t> port 22 or http to ports 80, 8888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</p:spTree>
    <p:extLst>
      <p:ext uri="{BB962C8B-B14F-4D97-AF65-F5344CB8AC3E}">
        <p14:creationId xmlns:p14="http://schemas.microsoft.com/office/powerpoint/2010/main" val="3461361376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4591</TotalTime>
  <Words>248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Segoe UI Black</vt:lpstr>
      <vt:lpstr>Segoe UI Light</vt:lpstr>
      <vt:lpstr>Consolas</vt:lpstr>
      <vt:lpstr>Azure DevOps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122</cp:revision>
  <dcterms:created xsi:type="dcterms:W3CDTF">2014-08-25T15:37:49Z</dcterms:created>
  <dcterms:modified xsi:type="dcterms:W3CDTF">2017-02-18T16:36:52Z</dcterms:modified>
</cp:coreProperties>
</file>