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0" r:id="rId2"/>
  </p:sldIdLst>
  <p:sldSz cx="43891200" cy="329184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004E4C"/>
    <a:srgbClr val="006699"/>
    <a:srgbClr val="F3F3F3"/>
    <a:srgbClr val="009366"/>
    <a:srgbClr val="A3D8FF"/>
    <a:srgbClr val="0070C0"/>
    <a:srgbClr val="AAAAAA"/>
    <a:srgbClr val="9BFFFF"/>
    <a:srgbClr val="D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444DF-1B3C-49A7-BDEA-3335D188F7A0}" v="5746" dt="2024-12-01T02:08:47.466"/>
    <p1510:client id="{FBD9D68A-0FCF-45F9-A8A9-26073E994FA5}" v="2079" dt="2024-12-02T00:33:49.9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3" autoAdjust="0"/>
  </p:normalViewPr>
  <p:slideViewPr>
    <p:cSldViewPr snapToGrid="0">
      <p:cViewPr>
        <p:scale>
          <a:sx n="30" d="100"/>
          <a:sy n="30" d="100"/>
        </p:scale>
        <p:origin x="684" y="-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West" userId="12d4a70b-b2a5-4586-90b6-1464c977690e" providerId="ADAL" clId="{03D444DF-1B3C-49A7-BDEA-3335D188F7A0}"/>
    <pc:docChg chg="undo redo custSel modSld">
      <pc:chgData name="David West" userId="12d4a70b-b2a5-4586-90b6-1464c977690e" providerId="ADAL" clId="{03D444DF-1B3C-49A7-BDEA-3335D188F7A0}" dt="2024-12-01T18:20:39.673" v="5905" actId="20577"/>
      <pc:docMkLst>
        <pc:docMk/>
      </pc:docMkLst>
      <pc:sldChg chg="addSp delSp modSp mod">
        <pc:chgData name="David West" userId="12d4a70b-b2a5-4586-90b6-1464c977690e" providerId="ADAL" clId="{03D444DF-1B3C-49A7-BDEA-3335D188F7A0}" dt="2024-12-01T18:20:39.673" v="5905" actId="20577"/>
        <pc:sldMkLst>
          <pc:docMk/>
          <pc:sldMk cId="46307303" sldId="256"/>
        </pc:sldMkLst>
        <pc:spChg chg="mod topLvl">
          <ac:chgData name="David West" userId="12d4a70b-b2a5-4586-90b6-1464c977690e" providerId="ADAL" clId="{03D444DF-1B3C-49A7-BDEA-3335D188F7A0}" dt="2024-11-30T20:59:29.008" v="145" actId="165"/>
          <ac:spMkLst>
            <pc:docMk/>
            <pc:sldMk cId="46307303" sldId="256"/>
            <ac:spMk id="3" creationId="{DF1C8900-0547-B769-7604-94C7E6B9C765}"/>
          </ac:spMkLst>
        </pc:spChg>
        <pc:spChg chg="mod topLvl">
          <ac:chgData name="David West" userId="12d4a70b-b2a5-4586-90b6-1464c977690e" providerId="ADAL" clId="{03D444DF-1B3C-49A7-BDEA-3335D188F7A0}" dt="2024-11-30T20:59:29.008" v="145" actId="165"/>
          <ac:spMkLst>
            <pc:docMk/>
            <pc:sldMk cId="46307303" sldId="256"/>
            <ac:spMk id="4" creationId="{0453A629-7662-2602-5520-418EE38636BB}"/>
          </ac:spMkLst>
        </pc:spChg>
        <pc:spChg chg="mod ord">
          <ac:chgData name="David West" userId="12d4a70b-b2a5-4586-90b6-1464c977690e" providerId="ADAL" clId="{03D444DF-1B3C-49A7-BDEA-3335D188F7A0}" dt="2024-12-01T01:59:40.701" v="5727" actId="20577"/>
          <ac:spMkLst>
            <pc:docMk/>
            <pc:sldMk cId="46307303" sldId="256"/>
            <ac:spMk id="6" creationId="{1E722F90-5754-02A4-F2AE-B0D4FF14BA44}"/>
          </ac:spMkLst>
        </pc:spChg>
        <pc:spChg chg="add del mod">
          <ac:chgData name="David West" userId="12d4a70b-b2a5-4586-90b6-1464c977690e" providerId="ADAL" clId="{03D444DF-1B3C-49A7-BDEA-3335D188F7A0}" dt="2024-12-01T02:01:22.308" v="5743" actId="478"/>
          <ac:spMkLst>
            <pc:docMk/>
            <pc:sldMk cId="46307303" sldId="256"/>
            <ac:spMk id="9" creationId="{C93B099E-5718-6044-C318-FC4571B8B7FD}"/>
          </ac:spMkLst>
        </pc:spChg>
        <pc:spChg chg="mod topLvl">
          <ac:chgData name="David West" userId="12d4a70b-b2a5-4586-90b6-1464c977690e" providerId="ADAL" clId="{03D444DF-1B3C-49A7-BDEA-3335D188F7A0}" dt="2024-11-30T20:59:29.008" v="145" actId="165"/>
          <ac:spMkLst>
            <pc:docMk/>
            <pc:sldMk cId="46307303" sldId="256"/>
            <ac:spMk id="10" creationId="{4296CE5E-1C98-1830-D621-EF303B1C7F2C}"/>
          </ac:spMkLst>
        </pc:spChg>
        <pc:spChg chg="ord">
          <ac:chgData name="David West" userId="12d4a70b-b2a5-4586-90b6-1464c977690e" providerId="ADAL" clId="{03D444DF-1B3C-49A7-BDEA-3335D188F7A0}" dt="2024-11-30T21:22:11.601" v="523" actId="166"/>
          <ac:spMkLst>
            <pc:docMk/>
            <pc:sldMk cId="46307303" sldId="256"/>
            <ac:spMk id="11" creationId="{D841B85F-24F4-84F6-EA5C-58DB5577834E}"/>
          </ac:spMkLst>
        </pc:spChg>
        <pc:spChg chg="ord">
          <ac:chgData name="David West" userId="12d4a70b-b2a5-4586-90b6-1464c977690e" providerId="ADAL" clId="{03D444DF-1B3C-49A7-BDEA-3335D188F7A0}" dt="2024-11-30T21:22:07.775" v="522" actId="166"/>
          <ac:spMkLst>
            <pc:docMk/>
            <pc:sldMk cId="46307303" sldId="256"/>
            <ac:spMk id="15" creationId="{177235EA-8506-2599-6904-9910209EED7A}"/>
          </ac:spMkLst>
        </pc:spChg>
        <pc:spChg chg="mod topLvl">
          <ac:chgData name="David West" userId="12d4a70b-b2a5-4586-90b6-1464c977690e" providerId="ADAL" clId="{03D444DF-1B3C-49A7-BDEA-3335D188F7A0}" dt="2024-11-30T21:01:03.997" v="178" actId="1076"/>
          <ac:spMkLst>
            <pc:docMk/>
            <pc:sldMk cId="46307303" sldId="256"/>
            <ac:spMk id="19" creationId="{A6708C0B-0BD8-77F9-9F8C-4D1D11D3B40B}"/>
          </ac:spMkLst>
        </pc:spChg>
        <pc:spChg chg="mod">
          <ac:chgData name="David West" userId="12d4a70b-b2a5-4586-90b6-1464c977690e" providerId="ADAL" clId="{03D444DF-1B3C-49A7-BDEA-3335D188F7A0}" dt="2024-12-01T02:00:34.361" v="5736" actId="14100"/>
          <ac:spMkLst>
            <pc:docMk/>
            <pc:sldMk cId="46307303" sldId="256"/>
            <ac:spMk id="20" creationId="{0285C538-34AE-4312-6D3E-538BA2B23175}"/>
          </ac:spMkLst>
        </pc:spChg>
        <pc:spChg chg="mod">
          <ac:chgData name="David West" userId="12d4a70b-b2a5-4586-90b6-1464c977690e" providerId="ADAL" clId="{03D444DF-1B3C-49A7-BDEA-3335D188F7A0}" dt="2024-12-01T02:08:57.155" v="5901" actId="1076"/>
          <ac:spMkLst>
            <pc:docMk/>
            <pc:sldMk cId="46307303" sldId="256"/>
            <ac:spMk id="34" creationId="{E9CD98EC-448B-00DD-0FC9-B26958542B67}"/>
          </ac:spMkLst>
        </pc:spChg>
        <pc:spChg chg="mod">
          <ac:chgData name="David West" userId="12d4a70b-b2a5-4586-90b6-1464c977690e" providerId="ADAL" clId="{03D444DF-1B3C-49A7-BDEA-3335D188F7A0}" dt="2024-12-01T02:00:03.979" v="5731" actId="1076"/>
          <ac:spMkLst>
            <pc:docMk/>
            <pc:sldMk cId="46307303" sldId="256"/>
            <ac:spMk id="47" creationId="{25E3A485-09F9-F101-6872-A72A549F0068}"/>
          </ac:spMkLst>
        </pc:spChg>
        <pc:spChg chg="mod">
          <ac:chgData name="David West" userId="12d4a70b-b2a5-4586-90b6-1464c977690e" providerId="ADAL" clId="{03D444DF-1B3C-49A7-BDEA-3335D188F7A0}" dt="2024-12-01T02:01:19.942" v="5742" actId="14100"/>
          <ac:spMkLst>
            <pc:docMk/>
            <pc:sldMk cId="46307303" sldId="256"/>
            <ac:spMk id="48" creationId="{F841E00C-0C22-BAAE-6C61-C4E87370A68A}"/>
          </ac:spMkLst>
        </pc:spChg>
        <pc:spChg chg="ord">
          <ac:chgData name="David West" userId="12d4a70b-b2a5-4586-90b6-1464c977690e" providerId="ADAL" clId="{03D444DF-1B3C-49A7-BDEA-3335D188F7A0}" dt="2024-11-30T21:22:03.990" v="521" actId="166"/>
          <ac:spMkLst>
            <pc:docMk/>
            <pc:sldMk cId="46307303" sldId="256"/>
            <ac:spMk id="49" creationId="{6B869A5C-B66B-D572-B217-C513CABD23CB}"/>
          </ac:spMkLst>
        </pc:spChg>
        <pc:spChg chg="mod">
          <ac:chgData name="David West" userId="12d4a70b-b2a5-4586-90b6-1464c977690e" providerId="ADAL" clId="{03D444DF-1B3C-49A7-BDEA-3335D188F7A0}" dt="2024-12-01T02:00:28.440" v="5735" actId="14100"/>
          <ac:spMkLst>
            <pc:docMk/>
            <pc:sldMk cId="46307303" sldId="256"/>
            <ac:spMk id="52" creationId="{CF03E9FA-C00B-D4A7-743C-D62A0C579051}"/>
          </ac:spMkLst>
        </pc:spChg>
        <pc:spChg chg="mod topLvl">
          <ac:chgData name="David West" userId="12d4a70b-b2a5-4586-90b6-1464c977690e" providerId="ADAL" clId="{03D444DF-1B3C-49A7-BDEA-3335D188F7A0}" dt="2024-11-30T20:59:29.008" v="145" actId="165"/>
          <ac:spMkLst>
            <pc:docMk/>
            <pc:sldMk cId="46307303" sldId="256"/>
            <ac:spMk id="57" creationId="{73800B89-67EE-68D1-0CE9-CAE9E1A1A6CA}"/>
          </ac:spMkLst>
        </pc:spChg>
        <pc:spChg chg="mod topLvl">
          <ac:chgData name="David West" userId="12d4a70b-b2a5-4586-90b6-1464c977690e" providerId="ADAL" clId="{03D444DF-1B3C-49A7-BDEA-3335D188F7A0}" dt="2024-11-30T20:59:29.008" v="145" actId="165"/>
          <ac:spMkLst>
            <pc:docMk/>
            <pc:sldMk cId="46307303" sldId="256"/>
            <ac:spMk id="64" creationId="{C66952F4-2461-5EF6-E99D-DB45F01DF0FC}"/>
          </ac:spMkLst>
        </pc:spChg>
        <pc:spChg chg="mod topLvl">
          <ac:chgData name="David West" userId="12d4a70b-b2a5-4586-90b6-1464c977690e" providerId="ADAL" clId="{03D444DF-1B3C-49A7-BDEA-3335D188F7A0}" dt="2024-11-30T20:59:29.008" v="145" actId="165"/>
          <ac:spMkLst>
            <pc:docMk/>
            <pc:sldMk cId="46307303" sldId="256"/>
            <ac:spMk id="70" creationId="{810C71F1-370A-AF21-4835-D691FC7D3313}"/>
          </ac:spMkLst>
        </pc:spChg>
        <pc:spChg chg="mod topLvl">
          <ac:chgData name="David West" userId="12d4a70b-b2a5-4586-90b6-1464c977690e" providerId="ADAL" clId="{03D444DF-1B3C-49A7-BDEA-3335D188F7A0}" dt="2024-11-30T21:03:03.226" v="203" actId="1076"/>
          <ac:spMkLst>
            <pc:docMk/>
            <pc:sldMk cId="46307303" sldId="256"/>
            <ac:spMk id="74" creationId="{52B27D4A-AB1B-67FD-4417-E7805E273455}"/>
          </ac:spMkLst>
        </pc:spChg>
        <pc:spChg chg="del mod">
          <ac:chgData name="David West" userId="12d4a70b-b2a5-4586-90b6-1464c977690e" providerId="ADAL" clId="{03D444DF-1B3C-49A7-BDEA-3335D188F7A0}" dt="2024-11-30T20:57:22.771" v="114" actId="478"/>
          <ac:spMkLst>
            <pc:docMk/>
            <pc:sldMk cId="46307303" sldId="256"/>
            <ac:spMk id="76" creationId="{5181B9F4-BD40-1A45-C6F9-A8B8290090B2}"/>
          </ac:spMkLst>
        </pc:spChg>
        <pc:spChg chg="mod">
          <ac:chgData name="David West" userId="12d4a70b-b2a5-4586-90b6-1464c977690e" providerId="ADAL" clId="{03D444DF-1B3C-49A7-BDEA-3335D188F7A0}" dt="2024-12-01T00:33:03.084" v="2487" actId="27107"/>
          <ac:spMkLst>
            <pc:docMk/>
            <pc:sldMk cId="46307303" sldId="256"/>
            <ac:spMk id="82" creationId="{43BBE180-E260-647D-AF0F-94B1A96368ED}"/>
          </ac:spMkLst>
        </pc:spChg>
        <pc:spChg chg="del mod">
          <ac:chgData name="David West" userId="12d4a70b-b2a5-4586-90b6-1464c977690e" providerId="ADAL" clId="{03D444DF-1B3C-49A7-BDEA-3335D188F7A0}" dt="2024-11-30T21:08:52.335" v="303" actId="478"/>
          <ac:spMkLst>
            <pc:docMk/>
            <pc:sldMk cId="46307303" sldId="256"/>
            <ac:spMk id="99" creationId="{CEEC773C-0321-9A1B-3D11-DBF707D06FB4}"/>
          </ac:spMkLst>
        </pc:spChg>
        <pc:spChg chg="mod ord">
          <ac:chgData name="David West" userId="12d4a70b-b2a5-4586-90b6-1464c977690e" providerId="ADAL" clId="{03D444DF-1B3C-49A7-BDEA-3335D188F7A0}" dt="2024-11-30T20:50:25.690" v="65" actId="1076"/>
          <ac:spMkLst>
            <pc:docMk/>
            <pc:sldMk cId="46307303" sldId="256"/>
            <ac:spMk id="103" creationId="{85847EFB-D00A-D876-A11F-5BDFBFACE5BF}"/>
          </ac:spMkLst>
        </pc:spChg>
        <pc:spChg chg="mod">
          <ac:chgData name="David West" userId="12d4a70b-b2a5-4586-90b6-1464c977690e" providerId="ADAL" clId="{03D444DF-1B3C-49A7-BDEA-3335D188F7A0}" dt="2024-11-30T20:59:29.008" v="145" actId="165"/>
          <ac:spMkLst>
            <pc:docMk/>
            <pc:sldMk cId="46307303" sldId="256"/>
            <ac:spMk id="107" creationId="{2934CB05-B733-BBC2-BA1C-5AE5BD91BBBE}"/>
          </ac:spMkLst>
        </pc:spChg>
        <pc:spChg chg="mod">
          <ac:chgData name="David West" userId="12d4a70b-b2a5-4586-90b6-1464c977690e" providerId="ADAL" clId="{03D444DF-1B3C-49A7-BDEA-3335D188F7A0}" dt="2024-11-30T20:59:29.008" v="145" actId="165"/>
          <ac:spMkLst>
            <pc:docMk/>
            <pc:sldMk cId="46307303" sldId="256"/>
            <ac:spMk id="108" creationId="{6784DE15-BB31-8C8D-0F85-625FB476A490}"/>
          </ac:spMkLst>
        </pc:spChg>
        <pc:spChg chg="mod">
          <ac:chgData name="David West" userId="12d4a70b-b2a5-4586-90b6-1464c977690e" providerId="ADAL" clId="{03D444DF-1B3C-49A7-BDEA-3335D188F7A0}" dt="2024-11-30T20:59:29.008" v="145" actId="165"/>
          <ac:spMkLst>
            <pc:docMk/>
            <pc:sldMk cId="46307303" sldId="256"/>
            <ac:spMk id="109" creationId="{170C815B-1520-9AB8-9589-F7B504681E72}"/>
          </ac:spMkLst>
        </pc:spChg>
        <pc:spChg chg="mod topLvl">
          <ac:chgData name="David West" userId="12d4a70b-b2a5-4586-90b6-1464c977690e" providerId="ADAL" clId="{03D444DF-1B3C-49A7-BDEA-3335D188F7A0}" dt="2024-11-30T21:01:00.229" v="177" actId="1076"/>
          <ac:spMkLst>
            <pc:docMk/>
            <pc:sldMk cId="46307303" sldId="256"/>
            <ac:spMk id="111" creationId="{30A1F3F6-E30C-AC41-4D32-D78E601194D3}"/>
          </ac:spMkLst>
        </pc:spChg>
        <pc:spChg chg="mod">
          <ac:chgData name="David West" userId="12d4a70b-b2a5-4586-90b6-1464c977690e" providerId="ADAL" clId="{03D444DF-1B3C-49A7-BDEA-3335D188F7A0}" dt="2024-12-01T18:20:18.883" v="5903" actId="1076"/>
          <ac:spMkLst>
            <pc:docMk/>
            <pc:sldMk cId="46307303" sldId="256"/>
            <ac:spMk id="113" creationId="{A2CD17DE-A3B8-1853-E272-E716F4F8A8C9}"/>
          </ac:spMkLst>
        </pc:spChg>
        <pc:spChg chg="mod topLvl">
          <ac:chgData name="David West" userId="12d4a70b-b2a5-4586-90b6-1464c977690e" providerId="ADAL" clId="{03D444DF-1B3C-49A7-BDEA-3335D188F7A0}" dt="2024-11-30T20:59:29.008" v="145" actId="165"/>
          <ac:spMkLst>
            <pc:docMk/>
            <pc:sldMk cId="46307303" sldId="256"/>
            <ac:spMk id="114" creationId="{9F76614A-9876-2458-7C22-639154574A3F}"/>
          </ac:spMkLst>
        </pc:spChg>
        <pc:spChg chg="mod topLvl">
          <ac:chgData name="David West" userId="12d4a70b-b2a5-4586-90b6-1464c977690e" providerId="ADAL" clId="{03D444DF-1B3C-49A7-BDEA-3335D188F7A0}" dt="2024-11-30T20:59:29.008" v="145" actId="165"/>
          <ac:spMkLst>
            <pc:docMk/>
            <pc:sldMk cId="46307303" sldId="256"/>
            <ac:spMk id="115" creationId="{AA66E7DC-BC61-BA57-7C8E-15BA918D5332}"/>
          </ac:spMkLst>
        </pc:spChg>
        <pc:spChg chg="mod topLvl">
          <ac:chgData name="David West" userId="12d4a70b-b2a5-4586-90b6-1464c977690e" providerId="ADAL" clId="{03D444DF-1B3C-49A7-BDEA-3335D188F7A0}" dt="2024-11-30T21:03:45.117" v="219" actId="1076"/>
          <ac:spMkLst>
            <pc:docMk/>
            <pc:sldMk cId="46307303" sldId="256"/>
            <ac:spMk id="117" creationId="{84852940-CA7F-2A1F-900D-DD05B7841E2A}"/>
          </ac:spMkLst>
        </pc:spChg>
        <pc:spChg chg="mod topLvl">
          <ac:chgData name="David West" userId="12d4a70b-b2a5-4586-90b6-1464c977690e" providerId="ADAL" clId="{03D444DF-1B3C-49A7-BDEA-3335D188F7A0}" dt="2024-11-30T21:03:52.846" v="223" actId="1076"/>
          <ac:spMkLst>
            <pc:docMk/>
            <pc:sldMk cId="46307303" sldId="256"/>
            <ac:spMk id="120" creationId="{09915A1C-CD88-AE2F-72BB-0964640704E9}"/>
          </ac:spMkLst>
        </pc:spChg>
        <pc:spChg chg="add del mod topLvl">
          <ac:chgData name="David West" userId="12d4a70b-b2a5-4586-90b6-1464c977690e" providerId="ADAL" clId="{03D444DF-1B3C-49A7-BDEA-3335D188F7A0}" dt="2024-11-30T21:03:53.281" v="224" actId="21"/>
          <ac:spMkLst>
            <pc:docMk/>
            <pc:sldMk cId="46307303" sldId="256"/>
            <ac:spMk id="121" creationId="{0BD6B8B0-F1AA-E175-B025-8D20C3872185}"/>
          </ac:spMkLst>
        </pc:spChg>
        <pc:spChg chg="mod topLvl">
          <ac:chgData name="David West" userId="12d4a70b-b2a5-4586-90b6-1464c977690e" providerId="ADAL" clId="{03D444DF-1B3C-49A7-BDEA-3335D188F7A0}" dt="2024-11-30T21:00:27.848" v="166" actId="207"/>
          <ac:spMkLst>
            <pc:docMk/>
            <pc:sldMk cId="46307303" sldId="256"/>
            <ac:spMk id="122" creationId="{485E4183-824E-6CE7-B82E-23E84794AFD1}"/>
          </ac:spMkLst>
        </pc:spChg>
        <pc:spChg chg="mod">
          <ac:chgData name="David West" userId="12d4a70b-b2a5-4586-90b6-1464c977690e" providerId="ADAL" clId="{03D444DF-1B3C-49A7-BDEA-3335D188F7A0}" dt="2024-12-01T02:01:49.507" v="5746" actId="179"/>
          <ac:spMkLst>
            <pc:docMk/>
            <pc:sldMk cId="46307303" sldId="256"/>
            <ac:spMk id="123" creationId="{CCBF80A5-4FA5-3649-08CF-5C818CA86262}"/>
          </ac:spMkLst>
        </pc:spChg>
        <pc:spChg chg="mod ord topLvl">
          <ac:chgData name="David West" userId="12d4a70b-b2a5-4586-90b6-1464c977690e" providerId="ADAL" clId="{03D444DF-1B3C-49A7-BDEA-3335D188F7A0}" dt="2024-11-30T21:00:50.583" v="176" actId="1076"/>
          <ac:spMkLst>
            <pc:docMk/>
            <pc:sldMk cId="46307303" sldId="256"/>
            <ac:spMk id="124" creationId="{C94CD0F5-BEA6-FBA7-5B84-107DE6D9283A}"/>
          </ac:spMkLst>
        </pc:spChg>
        <pc:spChg chg="mod topLvl">
          <ac:chgData name="David West" userId="12d4a70b-b2a5-4586-90b6-1464c977690e" providerId="ADAL" clId="{03D444DF-1B3C-49A7-BDEA-3335D188F7A0}" dt="2024-11-30T20:59:29.008" v="145" actId="165"/>
          <ac:spMkLst>
            <pc:docMk/>
            <pc:sldMk cId="46307303" sldId="256"/>
            <ac:spMk id="125" creationId="{69B56A2B-AEB8-D32B-147C-7E0D65D3A2ED}"/>
          </ac:spMkLst>
        </pc:spChg>
        <pc:spChg chg="mod">
          <ac:chgData name="David West" userId="12d4a70b-b2a5-4586-90b6-1464c977690e" providerId="ADAL" clId="{03D444DF-1B3C-49A7-BDEA-3335D188F7A0}" dt="2024-12-01T02:08:57.155" v="5901" actId="1076"/>
          <ac:spMkLst>
            <pc:docMk/>
            <pc:sldMk cId="46307303" sldId="256"/>
            <ac:spMk id="126" creationId="{60C2347D-B64E-CCB5-4159-CB89BCE80914}"/>
          </ac:spMkLst>
        </pc:spChg>
        <pc:spChg chg="add mod ord">
          <ac:chgData name="David West" userId="12d4a70b-b2a5-4586-90b6-1464c977690e" providerId="ADAL" clId="{03D444DF-1B3C-49A7-BDEA-3335D188F7A0}" dt="2024-11-30T20:58:39.438" v="128" actId="1076"/>
          <ac:spMkLst>
            <pc:docMk/>
            <pc:sldMk cId="46307303" sldId="256"/>
            <ac:spMk id="129" creationId="{6CE6E4FC-366D-E935-24A9-C62335E46114}"/>
          </ac:spMkLst>
        </pc:spChg>
        <pc:spChg chg="add mod">
          <ac:chgData name="David West" userId="12d4a70b-b2a5-4586-90b6-1464c977690e" providerId="ADAL" clId="{03D444DF-1B3C-49A7-BDEA-3335D188F7A0}" dt="2024-11-30T21:03:17.135" v="209" actId="1076"/>
          <ac:spMkLst>
            <pc:docMk/>
            <pc:sldMk cId="46307303" sldId="256"/>
            <ac:spMk id="130" creationId="{4F239D27-71DF-7980-A66E-909BD2329B64}"/>
          </ac:spMkLst>
        </pc:spChg>
        <pc:spChg chg="add mod ord">
          <ac:chgData name="David West" userId="12d4a70b-b2a5-4586-90b6-1464c977690e" providerId="ADAL" clId="{03D444DF-1B3C-49A7-BDEA-3335D188F7A0}" dt="2024-11-30T21:01:44.434" v="189" actId="167"/>
          <ac:spMkLst>
            <pc:docMk/>
            <pc:sldMk cId="46307303" sldId="256"/>
            <ac:spMk id="131" creationId="{0DED6BE7-0A41-D4A2-6F21-AE84F7102D49}"/>
          </ac:spMkLst>
        </pc:spChg>
        <pc:spChg chg="add mod">
          <ac:chgData name="David West" userId="12d4a70b-b2a5-4586-90b6-1464c977690e" providerId="ADAL" clId="{03D444DF-1B3C-49A7-BDEA-3335D188F7A0}" dt="2024-11-30T21:03:51.819" v="222"/>
          <ac:spMkLst>
            <pc:docMk/>
            <pc:sldMk cId="46307303" sldId="256"/>
            <ac:spMk id="132" creationId="{57FFAC57-9366-01F8-073B-40D134239862}"/>
          </ac:spMkLst>
        </pc:spChg>
        <pc:spChg chg="add mod">
          <ac:chgData name="David West" userId="12d4a70b-b2a5-4586-90b6-1464c977690e" providerId="ADAL" clId="{03D444DF-1B3C-49A7-BDEA-3335D188F7A0}" dt="2024-11-30T21:03:56.269" v="226" actId="571"/>
          <ac:spMkLst>
            <pc:docMk/>
            <pc:sldMk cId="46307303" sldId="256"/>
            <ac:spMk id="133" creationId="{0A73CBD0-EB3D-A4C8-4FC3-6A38CBA348B2}"/>
          </ac:spMkLst>
        </pc:spChg>
        <pc:spChg chg="add mod">
          <ac:chgData name="David West" userId="12d4a70b-b2a5-4586-90b6-1464c977690e" providerId="ADAL" clId="{03D444DF-1B3C-49A7-BDEA-3335D188F7A0}" dt="2024-11-30T21:04:08.835" v="232" actId="1076"/>
          <ac:spMkLst>
            <pc:docMk/>
            <pc:sldMk cId="46307303" sldId="256"/>
            <ac:spMk id="134" creationId="{FA6162F6-FB42-6081-8608-1CC8C40BF4CB}"/>
          </ac:spMkLst>
        </pc:spChg>
        <pc:spChg chg="mod">
          <ac:chgData name="David West" userId="12d4a70b-b2a5-4586-90b6-1464c977690e" providerId="ADAL" clId="{03D444DF-1B3C-49A7-BDEA-3335D188F7A0}" dt="2024-12-01T18:20:39.673" v="5905" actId="20577"/>
          <ac:spMkLst>
            <pc:docMk/>
            <pc:sldMk cId="46307303" sldId="256"/>
            <ac:spMk id="147" creationId="{7210180A-75E4-B4BA-4E24-5DC0A5AE0898}"/>
          </ac:spMkLst>
        </pc:spChg>
        <pc:spChg chg="add mod">
          <ac:chgData name="David West" userId="12d4a70b-b2a5-4586-90b6-1464c977690e" providerId="ADAL" clId="{03D444DF-1B3C-49A7-BDEA-3335D188F7A0}" dt="2024-11-30T21:23:01.252" v="595" actId="207"/>
          <ac:spMkLst>
            <pc:docMk/>
            <pc:sldMk cId="46307303" sldId="256"/>
            <ac:spMk id="171" creationId="{0331772A-6593-1CE4-118A-10EAE720AAE1}"/>
          </ac:spMkLst>
        </pc:spChg>
        <pc:spChg chg="add mod">
          <ac:chgData name="David West" userId="12d4a70b-b2a5-4586-90b6-1464c977690e" providerId="ADAL" clId="{03D444DF-1B3C-49A7-BDEA-3335D188F7A0}" dt="2024-12-01T00:14:10.367" v="1310" actId="113"/>
          <ac:spMkLst>
            <pc:docMk/>
            <pc:sldMk cId="46307303" sldId="256"/>
            <ac:spMk id="172" creationId="{D599E352-0E5F-3551-8962-1732BD4FC66F}"/>
          </ac:spMkLst>
        </pc:spChg>
        <pc:spChg chg="add mod">
          <ac:chgData name="David West" userId="12d4a70b-b2a5-4586-90b6-1464c977690e" providerId="ADAL" clId="{03D444DF-1B3C-49A7-BDEA-3335D188F7A0}" dt="2024-12-01T00:13:58.056" v="1306"/>
          <ac:spMkLst>
            <pc:docMk/>
            <pc:sldMk cId="46307303" sldId="256"/>
            <ac:spMk id="173" creationId="{8CAAC41E-483F-E074-437B-8B3BD7BACEE4}"/>
          </ac:spMkLst>
        </pc:spChg>
        <pc:spChg chg="add mod">
          <ac:chgData name="David West" userId="12d4a70b-b2a5-4586-90b6-1464c977690e" providerId="ADAL" clId="{03D444DF-1B3C-49A7-BDEA-3335D188F7A0}" dt="2024-12-01T02:06:24.986" v="5900" actId="20577"/>
          <ac:spMkLst>
            <pc:docMk/>
            <pc:sldMk cId="46307303" sldId="256"/>
            <ac:spMk id="174" creationId="{83F9C17B-6CFF-251A-BBE5-FFB429538367}"/>
          </ac:spMkLst>
        </pc:spChg>
        <pc:spChg chg="add mod">
          <ac:chgData name="David West" userId="12d4a70b-b2a5-4586-90b6-1464c977690e" providerId="ADAL" clId="{03D444DF-1B3C-49A7-BDEA-3335D188F7A0}" dt="2024-12-01T01:48:36.270" v="5690"/>
          <ac:spMkLst>
            <pc:docMk/>
            <pc:sldMk cId="46307303" sldId="256"/>
            <ac:spMk id="176" creationId="{2BBB650F-974D-B9F7-7F48-0B81AFE72A0C}"/>
          </ac:spMkLst>
        </pc:spChg>
        <pc:grpChg chg="del mod">
          <ac:chgData name="David West" userId="12d4a70b-b2a5-4586-90b6-1464c977690e" providerId="ADAL" clId="{03D444DF-1B3C-49A7-BDEA-3335D188F7A0}" dt="2024-11-30T20:59:29.008" v="145" actId="165"/>
          <ac:grpSpMkLst>
            <pc:docMk/>
            <pc:sldMk cId="46307303" sldId="256"/>
            <ac:grpSpMk id="43" creationId="{2EE7B44F-9D3C-900F-B8A8-55FD49CDFEF5}"/>
          </ac:grpSpMkLst>
        </pc:grpChg>
        <pc:grpChg chg="mod">
          <ac:chgData name="David West" userId="12d4a70b-b2a5-4586-90b6-1464c977690e" providerId="ADAL" clId="{03D444DF-1B3C-49A7-BDEA-3335D188F7A0}" dt="2024-12-01T02:00:15.620" v="5734" actId="1076"/>
          <ac:grpSpMkLst>
            <pc:docMk/>
            <pc:sldMk cId="46307303" sldId="256"/>
            <ac:grpSpMk id="84" creationId="{FC3DFB5B-B7C2-BC36-02AC-2175FC461C2D}"/>
          </ac:grpSpMkLst>
        </pc:grpChg>
        <pc:grpChg chg="del">
          <ac:chgData name="David West" userId="12d4a70b-b2a5-4586-90b6-1464c977690e" providerId="ADAL" clId="{03D444DF-1B3C-49A7-BDEA-3335D188F7A0}" dt="2024-11-30T21:08:56.241" v="304" actId="165"/>
          <ac:grpSpMkLst>
            <pc:docMk/>
            <pc:sldMk cId="46307303" sldId="256"/>
            <ac:grpSpMk id="98" creationId="{ED118377-823C-D8DF-5E49-539F2E83A4E4}"/>
          </ac:grpSpMkLst>
        </pc:grpChg>
        <pc:grpChg chg="mod topLvl">
          <ac:chgData name="David West" userId="12d4a70b-b2a5-4586-90b6-1464c977690e" providerId="ADAL" clId="{03D444DF-1B3C-49A7-BDEA-3335D188F7A0}" dt="2024-11-30T20:59:29.008" v="145" actId="165"/>
          <ac:grpSpMkLst>
            <pc:docMk/>
            <pc:sldMk cId="46307303" sldId="256"/>
            <ac:grpSpMk id="106" creationId="{4FE706BF-7450-B4EB-6BE0-AA9A7D4CFF98}"/>
          </ac:grpSpMkLst>
        </pc:grpChg>
        <pc:grpChg chg="add mod">
          <ac:chgData name="David West" userId="12d4a70b-b2a5-4586-90b6-1464c977690e" providerId="ADAL" clId="{03D444DF-1B3C-49A7-BDEA-3335D188F7A0}" dt="2024-11-30T21:09:30.101" v="312" actId="164"/>
          <ac:grpSpMkLst>
            <pc:docMk/>
            <pc:sldMk cId="46307303" sldId="256"/>
            <ac:grpSpMk id="146" creationId="{7618AE5B-3724-4171-C194-764BAE989143}"/>
          </ac:grpSpMkLst>
        </pc:grpChg>
        <pc:grpChg chg="add mod">
          <ac:chgData name="David West" userId="12d4a70b-b2a5-4586-90b6-1464c977690e" providerId="ADAL" clId="{03D444DF-1B3C-49A7-BDEA-3335D188F7A0}" dt="2024-11-30T21:19:28.559" v="491" actId="1076"/>
          <ac:grpSpMkLst>
            <pc:docMk/>
            <pc:sldMk cId="46307303" sldId="256"/>
            <ac:grpSpMk id="162" creationId="{6C4BE20F-3ECB-8403-502C-F5B911B13ED5}"/>
          </ac:grpSpMkLst>
        </pc:grpChg>
        <pc:grpChg chg="add mod ord">
          <ac:chgData name="David West" userId="12d4a70b-b2a5-4586-90b6-1464c977690e" providerId="ADAL" clId="{03D444DF-1B3C-49A7-BDEA-3335D188F7A0}" dt="2024-11-30T21:20:18.822" v="510" actId="166"/>
          <ac:grpSpMkLst>
            <pc:docMk/>
            <pc:sldMk cId="46307303" sldId="256"/>
            <ac:grpSpMk id="163" creationId="{79437628-D310-06E1-AA1D-25ACEA7C39A3}"/>
          </ac:grpSpMkLst>
        </pc:grpChg>
        <pc:grpChg chg="add mod ord">
          <ac:chgData name="David West" userId="12d4a70b-b2a5-4586-90b6-1464c977690e" providerId="ADAL" clId="{03D444DF-1B3C-49A7-BDEA-3335D188F7A0}" dt="2024-11-30T21:19:26.191" v="490" actId="1076"/>
          <ac:grpSpMkLst>
            <pc:docMk/>
            <pc:sldMk cId="46307303" sldId="256"/>
            <ac:grpSpMk id="164" creationId="{63DB461C-D896-B33B-01A6-BD2012E57166}"/>
          </ac:grpSpMkLst>
        </pc:grpChg>
        <pc:grpChg chg="add mod ord">
          <ac:chgData name="David West" userId="12d4a70b-b2a5-4586-90b6-1464c977690e" providerId="ADAL" clId="{03D444DF-1B3C-49A7-BDEA-3335D188F7A0}" dt="2024-11-30T21:20:13.009" v="507" actId="166"/>
          <ac:grpSpMkLst>
            <pc:docMk/>
            <pc:sldMk cId="46307303" sldId="256"/>
            <ac:grpSpMk id="165" creationId="{BAC8CAD3-C8CC-BFAA-4411-48CC7D7678F8}"/>
          </ac:grpSpMkLst>
        </pc:grpChg>
        <pc:grpChg chg="add mod ord">
          <ac:chgData name="David West" userId="12d4a70b-b2a5-4586-90b6-1464c977690e" providerId="ADAL" clId="{03D444DF-1B3C-49A7-BDEA-3335D188F7A0}" dt="2024-11-30T21:20:14.958" v="508" actId="166"/>
          <ac:grpSpMkLst>
            <pc:docMk/>
            <pc:sldMk cId="46307303" sldId="256"/>
            <ac:grpSpMk id="166" creationId="{5ED84F49-E3C8-AD41-602D-FCE3429398D8}"/>
          </ac:grpSpMkLst>
        </pc:grpChg>
        <pc:grpChg chg="add mod ord">
          <ac:chgData name="David West" userId="12d4a70b-b2a5-4586-90b6-1464c977690e" providerId="ADAL" clId="{03D444DF-1B3C-49A7-BDEA-3335D188F7A0}" dt="2024-11-30T21:20:17.172" v="509" actId="166"/>
          <ac:grpSpMkLst>
            <pc:docMk/>
            <pc:sldMk cId="46307303" sldId="256"/>
            <ac:grpSpMk id="167" creationId="{86F5A7A1-EEA8-1350-9026-044F58229DA1}"/>
          </ac:grpSpMkLst>
        </pc:grpChg>
        <pc:grpChg chg="add mod">
          <ac:chgData name="David West" userId="12d4a70b-b2a5-4586-90b6-1464c977690e" providerId="ADAL" clId="{03D444DF-1B3C-49A7-BDEA-3335D188F7A0}" dt="2024-11-30T21:21:11.309" v="515" actId="1076"/>
          <ac:grpSpMkLst>
            <pc:docMk/>
            <pc:sldMk cId="46307303" sldId="256"/>
            <ac:grpSpMk id="168" creationId="{0021F03B-0F0F-C1AE-9171-4BC26FBDCEE1}"/>
          </ac:grpSpMkLst>
        </pc:grpChg>
        <pc:grpChg chg="add mod">
          <ac:chgData name="David West" userId="12d4a70b-b2a5-4586-90b6-1464c977690e" providerId="ADAL" clId="{03D444DF-1B3C-49A7-BDEA-3335D188F7A0}" dt="2024-11-30T21:19:44.605" v="498" actId="1076"/>
          <ac:grpSpMkLst>
            <pc:docMk/>
            <pc:sldMk cId="46307303" sldId="256"/>
            <ac:grpSpMk id="169" creationId="{B81C024A-805F-0BB1-5E22-8539D6FC8CB0}"/>
          </ac:grpSpMkLst>
        </pc:grpChg>
        <pc:grpChg chg="add mod ord">
          <ac:chgData name="David West" userId="12d4a70b-b2a5-4586-90b6-1464c977690e" providerId="ADAL" clId="{03D444DF-1B3C-49A7-BDEA-3335D188F7A0}" dt="2024-11-30T21:19:33.408" v="493" actId="1076"/>
          <ac:grpSpMkLst>
            <pc:docMk/>
            <pc:sldMk cId="46307303" sldId="256"/>
            <ac:grpSpMk id="170" creationId="{8E9D66E5-0511-2C46-C96E-F5B95FF1F82B}"/>
          </ac:grpSpMkLst>
        </pc:grpChg>
        <pc:graphicFrameChg chg="mod ord modGraphic">
          <ac:chgData name="David West" userId="12d4a70b-b2a5-4586-90b6-1464c977690e" providerId="ADAL" clId="{03D444DF-1B3C-49A7-BDEA-3335D188F7A0}" dt="2024-11-30T20:50:25.690" v="65" actId="1076"/>
          <ac:graphicFrameMkLst>
            <pc:docMk/>
            <pc:sldMk cId="46307303" sldId="256"/>
            <ac:graphicFrameMk id="22" creationId="{7DDA60C1-79E3-1A93-7C33-922658F7E529}"/>
          </ac:graphicFrameMkLst>
        </pc:graphicFrameChg>
        <pc:graphicFrameChg chg="mod modGraphic">
          <ac:chgData name="David West" userId="12d4a70b-b2a5-4586-90b6-1464c977690e" providerId="ADAL" clId="{03D444DF-1B3C-49A7-BDEA-3335D188F7A0}" dt="2024-12-01T00:50:30.528" v="3436" actId="14734"/>
          <ac:graphicFrameMkLst>
            <pc:docMk/>
            <pc:sldMk cId="46307303" sldId="256"/>
            <ac:graphicFrameMk id="133" creationId="{D2F96B14-91DA-79C4-893A-E040A97CD126}"/>
          </ac:graphicFrameMkLst>
        </pc:graphicFrameChg>
        <pc:graphicFrameChg chg="add mod">
          <ac:chgData name="David West" userId="12d4a70b-b2a5-4586-90b6-1464c977690e" providerId="ADAL" clId="{03D444DF-1B3C-49A7-BDEA-3335D188F7A0}" dt="2024-12-01T01:48:35.217" v="5689"/>
          <ac:graphicFrameMkLst>
            <pc:docMk/>
            <pc:sldMk cId="46307303" sldId="256"/>
            <ac:graphicFrameMk id="175" creationId="{4F043657-F2F7-0C9C-8E81-863260A49318}"/>
          </ac:graphicFrameMkLst>
        </pc:graphicFrameChg>
        <pc:picChg chg="del mod">
          <ac:chgData name="David West" userId="12d4a70b-b2a5-4586-90b6-1464c977690e" providerId="ADAL" clId="{03D444DF-1B3C-49A7-BDEA-3335D188F7A0}" dt="2024-11-30T21:21:47.480" v="519" actId="478"/>
          <ac:picMkLst>
            <pc:docMk/>
            <pc:sldMk cId="46307303" sldId="256"/>
            <ac:picMk id="27" creationId="{ED2241A7-9D61-71F0-ECD8-6338D27020BF}"/>
          </ac:picMkLst>
        </pc:picChg>
        <pc:picChg chg="mod">
          <ac:chgData name="David West" userId="12d4a70b-b2a5-4586-90b6-1464c977690e" providerId="ADAL" clId="{03D444DF-1B3C-49A7-BDEA-3335D188F7A0}" dt="2024-12-01T01:17:19.540" v="5391" actId="1076"/>
          <ac:picMkLst>
            <pc:docMk/>
            <pc:sldMk cId="46307303" sldId="256"/>
            <ac:picMk id="55" creationId="{EAF8C3C2-4030-F95A-EB20-AA76674E2866}"/>
          </ac:picMkLst>
        </pc:picChg>
        <pc:picChg chg="mod ord topLvl">
          <ac:chgData name="David West" userId="12d4a70b-b2a5-4586-90b6-1464c977690e" providerId="ADAL" clId="{03D444DF-1B3C-49A7-BDEA-3335D188F7A0}" dt="2024-11-30T21:16:42.962" v="435" actId="164"/>
          <ac:picMkLst>
            <pc:docMk/>
            <pc:sldMk cId="46307303" sldId="256"/>
            <ac:picMk id="58" creationId="{84FD1F71-80C0-034E-CB62-863F051FB802}"/>
          </ac:picMkLst>
        </pc:picChg>
        <pc:picChg chg="mod ord topLvl modCrop">
          <ac:chgData name="David West" userId="12d4a70b-b2a5-4586-90b6-1464c977690e" providerId="ADAL" clId="{03D444DF-1B3C-49A7-BDEA-3335D188F7A0}" dt="2024-11-30T21:15:41.312" v="416" actId="164"/>
          <ac:picMkLst>
            <pc:docMk/>
            <pc:sldMk cId="46307303" sldId="256"/>
            <ac:picMk id="62" creationId="{ACF51B2A-8677-065A-FC29-5557ADB036E1}"/>
          </ac:picMkLst>
        </pc:picChg>
        <pc:picChg chg="mod">
          <ac:chgData name="David West" userId="12d4a70b-b2a5-4586-90b6-1464c977690e" providerId="ADAL" clId="{03D444DF-1B3C-49A7-BDEA-3335D188F7A0}" dt="2024-12-01T01:17:29.998" v="5394" actId="1076"/>
          <ac:picMkLst>
            <pc:docMk/>
            <pc:sldMk cId="46307303" sldId="256"/>
            <ac:picMk id="65" creationId="{24F5BB05-6E46-4B47-F5D3-FC9C5240DE3D}"/>
          </ac:picMkLst>
        </pc:picChg>
        <pc:picChg chg="del mod topLvl">
          <ac:chgData name="David West" userId="12d4a70b-b2a5-4586-90b6-1464c977690e" providerId="ADAL" clId="{03D444DF-1B3C-49A7-BDEA-3335D188F7A0}" dt="2024-11-30T21:14:32.835" v="395" actId="478"/>
          <ac:picMkLst>
            <pc:docMk/>
            <pc:sldMk cId="46307303" sldId="256"/>
            <ac:picMk id="77" creationId="{FE16DBBE-1340-CE52-B0A6-52D265BA6484}"/>
          </ac:picMkLst>
        </pc:picChg>
        <pc:picChg chg="mod ord topLvl modCrop">
          <ac:chgData name="David West" userId="12d4a70b-b2a5-4586-90b6-1464c977690e" providerId="ADAL" clId="{03D444DF-1B3C-49A7-BDEA-3335D188F7A0}" dt="2024-11-30T21:21:07.252" v="514" actId="732"/>
          <ac:picMkLst>
            <pc:docMk/>
            <pc:sldMk cId="46307303" sldId="256"/>
            <ac:picMk id="79" creationId="{B4235386-5C9F-FB22-5779-91E1C39DF956}"/>
          </ac:picMkLst>
        </pc:picChg>
        <pc:picChg chg="mod ord topLvl">
          <ac:chgData name="David West" userId="12d4a70b-b2a5-4586-90b6-1464c977690e" providerId="ADAL" clId="{03D444DF-1B3C-49A7-BDEA-3335D188F7A0}" dt="2024-11-30T21:15:11.759" v="408" actId="164"/>
          <ac:picMkLst>
            <pc:docMk/>
            <pc:sldMk cId="46307303" sldId="256"/>
            <ac:picMk id="81" creationId="{7473FE5E-09D9-58C4-A57B-DA2E5B126374}"/>
          </ac:picMkLst>
        </pc:picChg>
        <pc:picChg chg="mod ord topLvl">
          <ac:chgData name="David West" userId="12d4a70b-b2a5-4586-90b6-1464c977690e" providerId="ADAL" clId="{03D444DF-1B3C-49A7-BDEA-3335D188F7A0}" dt="2024-11-30T21:14:45.209" v="399" actId="164"/>
          <ac:picMkLst>
            <pc:docMk/>
            <pc:sldMk cId="46307303" sldId="256"/>
            <ac:picMk id="85" creationId="{7D3CD59C-CEA8-744B-96CA-FE46D855CF53}"/>
          </ac:picMkLst>
        </pc:picChg>
        <pc:picChg chg="mod ord topLvl">
          <ac:chgData name="David West" userId="12d4a70b-b2a5-4586-90b6-1464c977690e" providerId="ADAL" clId="{03D444DF-1B3C-49A7-BDEA-3335D188F7A0}" dt="2024-11-30T21:16:04.807" v="423" actId="164"/>
          <ac:picMkLst>
            <pc:docMk/>
            <pc:sldMk cId="46307303" sldId="256"/>
            <ac:picMk id="87" creationId="{78290B0B-81F0-9B5E-584C-DDFCE125C885}"/>
          </ac:picMkLst>
        </pc:picChg>
        <pc:picChg chg="mod ord topLvl">
          <ac:chgData name="David West" userId="12d4a70b-b2a5-4586-90b6-1464c977690e" providerId="ADAL" clId="{03D444DF-1B3C-49A7-BDEA-3335D188F7A0}" dt="2024-11-30T21:15:23.488" v="412" actId="164"/>
          <ac:picMkLst>
            <pc:docMk/>
            <pc:sldMk cId="46307303" sldId="256"/>
            <ac:picMk id="90" creationId="{3C0ADC7D-B467-02AC-A4C6-757714499922}"/>
          </ac:picMkLst>
        </pc:picChg>
        <pc:picChg chg="mod ord topLvl">
          <ac:chgData name="David West" userId="12d4a70b-b2a5-4586-90b6-1464c977690e" providerId="ADAL" clId="{03D444DF-1B3C-49A7-BDEA-3335D188F7A0}" dt="2024-11-30T21:16:24.072" v="431" actId="164"/>
          <ac:picMkLst>
            <pc:docMk/>
            <pc:sldMk cId="46307303" sldId="256"/>
            <ac:picMk id="95" creationId="{C8472AD5-2699-3C9A-7C9F-DF8777F463A5}"/>
          </ac:picMkLst>
        </pc:picChg>
        <pc:picChg chg="mod ord topLvl">
          <ac:chgData name="David West" userId="12d4a70b-b2a5-4586-90b6-1464c977690e" providerId="ADAL" clId="{03D444DF-1B3C-49A7-BDEA-3335D188F7A0}" dt="2024-11-30T21:17:09.239" v="443" actId="164"/>
          <ac:picMkLst>
            <pc:docMk/>
            <pc:sldMk cId="46307303" sldId="256"/>
            <ac:picMk id="97" creationId="{A956C33A-682E-B3CE-B34E-A63E8E0C62CC}"/>
          </ac:picMkLst>
        </pc:picChg>
        <pc:picChg chg="mod">
          <ac:chgData name="David West" userId="12d4a70b-b2a5-4586-90b6-1464c977690e" providerId="ADAL" clId="{03D444DF-1B3C-49A7-BDEA-3335D188F7A0}" dt="2024-11-30T21:21:50.488" v="520" actId="1076"/>
          <ac:picMkLst>
            <pc:docMk/>
            <pc:sldMk cId="46307303" sldId="256"/>
            <ac:picMk id="100" creationId="{6EB24726-CB0F-604B-AB3E-0174CA253A4F}"/>
          </ac:picMkLst>
        </pc:picChg>
        <pc:picChg chg="add del mod">
          <ac:chgData name="David West" userId="12d4a70b-b2a5-4586-90b6-1464c977690e" providerId="ADAL" clId="{03D444DF-1B3C-49A7-BDEA-3335D188F7A0}" dt="2024-11-30T21:09:36.672" v="322" actId="478"/>
          <ac:picMkLst>
            <pc:docMk/>
            <pc:sldMk cId="46307303" sldId="256"/>
            <ac:picMk id="136" creationId="{B28C389B-5071-3FBE-2AA0-4408256BAA9E}"/>
          </ac:picMkLst>
        </pc:picChg>
        <pc:picChg chg="add del mod ord">
          <ac:chgData name="David West" userId="12d4a70b-b2a5-4586-90b6-1464c977690e" providerId="ADAL" clId="{03D444DF-1B3C-49A7-BDEA-3335D188F7A0}" dt="2024-11-30T21:09:35.888" v="320" actId="478"/>
          <ac:picMkLst>
            <pc:docMk/>
            <pc:sldMk cId="46307303" sldId="256"/>
            <ac:picMk id="137" creationId="{83119322-129E-DF30-0472-9779669C9016}"/>
          </ac:picMkLst>
        </pc:picChg>
        <pc:picChg chg="add del mod">
          <ac:chgData name="David West" userId="12d4a70b-b2a5-4586-90b6-1464c977690e" providerId="ADAL" clId="{03D444DF-1B3C-49A7-BDEA-3335D188F7A0}" dt="2024-11-30T21:09:36.233" v="321" actId="478"/>
          <ac:picMkLst>
            <pc:docMk/>
            <pc:sldMk cId="46307303" sldId="256"/>
            <ac:picMk id="138" creationId="{CE3E5118-A3DB-7E1F-CC31-1E90A869D154}"/>
          </ac:picMkLst>
        </pc:picChg>
        <pc:picChg chg="add del mod">
          <ac:chgData name="David West" userId="12d4a70b-b2a5-4586-90b6-1464c977690e" providerId="ADAL" clId="{03D444DF-1B3C-49A7-BDEA-3335D188F7A0}" dt="2024-11-30T21:09:34.265" v="318" actId="478"/>
          <ac:picMkLst>
            <pc:docMk/>
            <pc:sldMk cId="46307303" sldId="256"/>
            <ac:picMk id="139" creationId="{00DB46DC-CB5A-9C55-4864-31270E33DEEB}"/>
          </ac:picMkLst>
        </pc:picChg>
        <pc:picChg chg="add del mod">
          <ac:chgData name="David West" userId="12d4a70b-b2a5-4586-90b6-1464c977690e" providerId="ADAL" clId="{03D444DF-1B3C-49A7-BDEA-3335D188F7A0}" dt="2024-11-30T21:09:33.852" v="317" actId="478"/>
          <ac:picMkLst>
            <pc:docMk/>
            <pc:sldMk cId="46307303" sldId="256"/>
            <ac:picMk id="140" creationId="{3DF6845B-AB4B-1127-73D3-6A03F6AC26C4}"/>
          </ac:picMkLst>
        </pc:picChg>
        <pc:picChg chg="add del mod">
          <ac:chgData name="David West" userId="12d4a70b-b2a5-4586-90b6-1464c977690e" providerId="ADAL" clId="{03D444DF-1B3C-49A7-BDEA-3335D188F7A0}" dt="2024-11-30T21:09:33.457" v="316" actId="478"/>
          <ac:picMkLst>
            <pc:docMk/>
            <pc:sldMk cId="46307303" sldId="256"/>
            <ac:picMk id="141" creationId="{F47B8AE7-DADA-7EDE-E6DB-3700C7E502A3}"/>
          </ac:picMkLst>
        </pc:picChg>
        <pc:picChg chg="add del mod">
          <ac:chgData name="David West" userId="12d4a70b-b2a5-4586-90b6-1464c977690e" providerId="ADAL" clId="{03D444DF-1B3C-49A7-BDEA-3335D188F7A0}" dt="2024-11-30T21:09:33.039" v="315" actId="478"/>
          <ac:picMkLst>
            <pc:docMk/>
            <pc:sldMk cId="46307303" sldId="256"/>
            <ac:picMk id="142" creationId="{5C94924F-74AC-5E71-B024-0BC395772B94}"/>
          </ac:picMkLst>
        </pc:picChg>
        <pc:picChg chg="add del mod">
          <ac:chgData name="David West" userId="12d4a70b-b2a5-4586-90b6-1464c977690e" providerId="ADAL" clId="{03D444DF-1B3C-49A7-BDEA-3335D188F7A0}" dt="2024-11-30T21:09:32.723" v="314" actId="478"/>
          <ac:picMkLst>
            <pc:docMk/>
            <pc:sldMk cId="46307303" sldId="256"/>
            <ac:picMk id="143" creationId="{19152DD1-368C-FBCE-A361-2FE2188925D3}"/>
          </ac:picMkLst>
        </pc:picChg>
        <pc:picChg chg="add del mod">
          <ac:chgData name="David West" userId="12d4a70b-b2a5-4586-90b6-1464c977690e" providerId="ADAL" clId="{03D444DF-1B3C-49A7-BDEA-3335D188F7A0}" dt="2024-11-30T21:09:35.071" v="319" actId="478"/>
          <ac:picMkLst>
            <pc:docMk/>
            <pc:sldMk cId="46307303" sldId="256"/>
            <ac:picMk id="144" creationId="{7FAEFB42-F873-34FD-468E-8B7046A89FF6}"/>
          </ac:picMkLst>
        </pc:picChg>
        <pc:picChg chg="add del mod">
          <ac:chgData name="David West" userId="12d4a70b-b2a5-4586-90b6-1464c977690e" providerId="ADAL" clId="{03D444DF-1B3C-49A7-BDEA-3335D188F7A0}" dt="2024-11-30T21:09:32.073" v="313" actId="478"/>
          <ac:picMkLst>
            <pc:docMk/>
            <pc:sldMk cId="46307303" sldId="256"/>
            <ac:picMk id="145" creationId="{08A989FC-6786-67C9-62D2-F8FB2ACCF1D0}"/>
          </ac:picMkLst>
        </pc:picChg>
        <pc:picChg chg="add mod">
          <ac:chgData name="David West" userId="12d4a70b-b2a5-4586-90b6-1464c977690e" providerId="ADAL" clId="{03D444DF-1B3C-49A7-BDEA-3335D188F7A0}" dt="2024-11-30T21:17:09.239" v="443" actId="164"/>
          <ac:picMkLst>
            <pc:docMk/>
            <pc:sldMk cId="46307303" sldId="256"/>
            <ac:picMk id="148" creationId="{109BA31F-786F-77A1-C67C-FCD10FDE414C}"/>
          </ac:picMkLst>
        </pc:picChg>
        <pc:picChg chg="add mod">
          <ac:chgData name="David West" userId="12d4a70b-b2a5-4586-90b6-1464c977690e" providerId="ADAL" clId="{03D444DF-1B3C-49A7-BDEA-3335D188F7A0}" dt="2024-11-30T21:15:41.312" v="416" actId="164"/>
          <ac:picMkLst>
            <pc:docMk/>
            <pc:sldMk cId="46307303" sldId="256"/>
            <ac:picMk id="150" creationId="{A31A782D-290A-8195-B644-93FFFD5C36F9}"/>
          </ac:picMkLst>
        </pc:picChg>
        <pc:picChg chg="add mod">
          <ac:chgData name="David West" userId="12d4a70b-b2a5-4586-90b6-1464c977690e" providerId="ADAL" clId="{03D444DF-1B3C-49A7-BDEA-3335D188F7A0}" dt="2024-11-30T21:15:23.488" v="412" actId="164"/>
          <ac:picMkLst>
            <pc:docMk/>
            <pc:sldMk cId="46307303" sldId="256"/>
            <ac:picMk id="152" creationId="{86D899EF-6CF4-0BDF-13A5-224DEF69DE0A}"/>
          </ac:picMkLst>
        </pc:picChg>
        <pc:picChg chg="add mod">
          <ac:chgData name="David West" userId="12d4a70b-b2a5-4586-90b6-1464c977690e" providerId="ADAL" clId="{03D444DF-1B3C-49A7-BDEA-3335D188F7A0}" dt="2024-11-30T21:16:24.072" v="431" actId="164"/>
          <ac:picMkLst>
            <pc:docMk/>
            <pc:sldMk cId="46307303" sldId="256"/>
            <ac:picMk id="154" creationId="{0D505FFD-48F3-8635-0D56-69DEC4BF7532}"/>
          </ac:picMkLst>
        </pc:picChg>
        <pc:picChg chg="add mod">
          <ac:chgData name="David West" userId="12d4a70b-b2a5-4586-90b6-1464c977690e" providerId="ADAL" clId="{03D444DF-1B3C-49A7-BDEA-3335D188F7A0}" dt="2024-11-30T21:16:04.807" v="423" actId="164"/>
          <ac:picMkLst>
            <pc:docMk/>
            <pc:sldMk cId="46307303" sldId="256"/>
            <ac:picMk id="156" creationId="{9A7D967E-6FE0-F846-F1E2-E120432A3FBD}"/>
          </ac:picMkLst>
        </pc:picChg>
        <pc:picChg chg="add del mod">
          <ac:chgData name="David West" userId="12d4a70b-b2a5-4586-90b6-1464c977690e" providerId="ADAL" clId="{03D444DF-1B3C-49A7-BDEA-3335D188F7A0}" dt="2024-11-30T21:13:42.652" v="374" actId="478"/>
          <ac:picMkLst>
            <pc:docMk/>
            <pc:sldMk cId="46307303" sldId="256"/>
            <ac:picMk id="157" creationId="{1D576DC5-2E2F-2099-C220-1A2CC94782CB}"/>
          </ac:picMkLst>
        </pc:picChg>
        <pc:picChg chg="add mod">
          <ac:chgData name="David West" userId="12d4a70b-b2a5-4586-90b6-1464c977690e" providerId="ADAL" clId="{03D444DF-1B3C-49A7-BDEA-3335D188F7A0}" dt="2024-11-30T21:15:11.759" v="408" actId="164"/>
          <ac:picMkLst>
            <pc:docMk/>
            <pc:sldMk cId="46307303" sldId="256"/>
            <ac:picMk id="158" creationId="{C66F8653-2103-992D-8B07-0C2C579B98EE}"/>
          </ac:picMkLst>
        </pc:picChg>
        <pc:picChg chg="add mod">
          <ac:chgData name="David West" userId="12d4a70b-b2a5-4586-90b6-1464c977690e" providerId="ADAL" clId="{03D444DF-1B3C-49A7-BDEA-3335D188F7A0}" dt="2024-11-30T21:16:42.962" v="435" actId="164"/>
          <ac:picMkLst>
            <pc:docMk/>
            <pc:sldMk cId="46307303" sldId="256"/>
            <ac:picMk id="159" creationId="{B29FD4FE-AF41-3077-C92E-90E33EE07F23}"/>
          </ac:picMkLst>
        </pc:picChg>
        <pc:picChg chg="add mod">
          <ac:chgData name="David West" userId="12d4a70b-b2a5-4586-90b6-1464c977690e" providerId="ADAL" clId="{03D444DF-1B3C-49A7-BDEA-3335D188F7A0}" dt="2024-11-30T21:14:45.209" v="399" actId="164"/>
          <ac:picMkLst>
            <pc:docMk/>
            <pc:sldMk cId="46307303" sldId="256"/>
            <ac:picMk id="160" creationId="{E65A05A2-D44B-1380-B802-EB018EEF2C4A}"/>
          </ac:picMkLst>
        </pc:picChg>
        <pc:picChg chg="add mod modCrop">
          <ac:chgData name="David West" userId="12d4a70b-b2a5-4586-90b6-1464c977690e" providerId="ADAL" clId="{03D444DF-1B3C-49A7-BDEA-3335D188F7A0}" dt="2024-11-30T21:20:56.569" v="513" actId="732"/>
          <ac:picMkLst>
            <pc:docMk/>
            <pc:sldMk cId="46307303" sldId="256"/>
            <ac:picMk id="161" creationId="{3B18EF0E-563A-351F-73A7-353C565FB2EF}"/>
          </ac:picMkLst>
        </pc:picChg>
      </pc:sldChg>
    </pc:docChg>
  </pc:docChgLst>
  <pc:docChgLst>
    <pc:chgData name="David West" userId="12d4a70b-b2a5-4586-90b6-1464c977690e" providerId="ADAL" clId="{FBD9D68A-0FCF-45F9-A8A9-26073E994FA5}"/>
    <pc:docChg chg="undo custSel modSld">
      <pc:chgData name="David West" userId="12d4a70b-b2a5-4586-90b6-1464c977690e" providerId="ADAL" clId="{FBD9D68A-0FCF-45F9-A8A9-26073E994FA5}" dt="2024-12-02T00:56:27.251" v="5003" actId="1076"/>
      <pc:docMkLst>
        <pc:docMk/>
      </pc:docMkLst>
      <pc:sldChg chg="addSp delSp modSp mod">
        <pc:chgData name="David West" userId="12d4a70b-b2a5-4586-90b6-1464c977690e" providerId="ADAL" clId="{FBD9D68A-0FCF-45F9-A8A9-26073E994FA5}" dt="2024-12-02T00:56:27.251" v="5003" actId="1076"/>
        <pc:sldMkLst>
          <pc:docMk/>
          <pc:sldMk cId="46307303" sldId="256"/>
        </pc:sldMkLst>
        <pc:spChg chg="mod topLvl">
          <ac:chgData name="David West" userId="12d4a70b-b2a5-4586-90b6-1464c977690e" providerId="ADAL" clId="{FBD9D68A-0FCF-45F9-A8A9-26073E994FA5}" dt="2024-11-30T23:41:37.191" v="3671" actId="338"/>
          <ac:spMkLst>
            <pc:docMk/>
            <pc:sldMk cId="46307303" sldId="256"/>
            <ac:spMk id="2" creationId="{FCD6B15B-8A7F-9DA4-4CF5-8E3E326A31DE}"/>
          </ac:spMkLst>
        </pc:spChg>
        <pc:spChg chg="mod">
          <ac:chgData name="David West" userId="12d4a70b-b2a5-4586-90b6-1464c977690e" providerId="ADAL" clId="{FBD9D68A-0FCF-45F9-A8A9-26073E994FA5}" dt="2024-11-30T23:39:59.492" v="3656" actId="164"/>
          <ac:spMkLst>
            <pc:docMk/>
            <pc:sldMk cId="46307303" sldId="256"/>
            <ac:spMk id="3" creationId="{DF1C8900-0547-B769-7604-94C7E6B9C765}"/>
          </ac:spMkLst>
        </pc:spChg>
        <pc:spChg chg="mod">
          <ac:chgData name="David West" userId="12d4a70b-b2a5-4586-90b6-1464c977690e" providerId="ADAL" clId="{FBD9D68A-0FCF-45F9-A8A9-26073E994FA5}" dt="2024-11-30T23:39:59.492" v="3656" actId="164"/>
          <ac:spMkLst>
            <pc:docMk/>
            <pc:sldMk cId="46307303" sldId="256"/>
            <ac:spMk id="4" creationId="{0453A629-7662-2602-5520-418EE38636BB}"/>
          </ac:spMkLst>
        </pc:spChg>
        <pc:spChg chg="add mod">
          <ac:chgData name="David West" userId="12d4a70b-b2a5-4586-90b6-1464c977690e" providerId="ADAL" clId="{FBD9D68A-0FCF-45F9-A8A9-26073E994FA5}" dt="2024-11-30T23:43:42.891" v="3690"/>
          <ac:spMkLst>
            <pc:docMk/>
            <pc:sldMk cId="46307303" sldId="256"/>
            <ac:spMk id="6" creationId="{1E722F90-5754-02A4-F2AE-B0D4FF14BA44}"/>
          </ac:spMkLst>
        </pc:spChg>
        <pc:spChg chg="add">
          <ac:chgData name="David West" userId="12d4a70b-b2a5-4586-90b6-1464c977690e" providerId="ADAL" clId="{FBD9D68A-0FCF-45F9-A8A9-26073E994FA5}" dt="2024-11-30T14:40:45.764" v="943"/>
          <ac:spMkLst>
            <pc:docMk/>
            <pc:sldMk cId="46307303" sldId="256"/>
            <ac:spMk id="9" creationId="{413E0A62-AB43-41D4-4FDC-5EEB018EDC86}"/>
          </ac:spMkLst>
        </pc:spChg>
        <pc:spChg chg="mod">
          <ac:chgData name="David West" userId="12d4a70b-b2a5-4586-90b6-1464c977690e" providerId="ADAL" clId="{FBD9D68A-0FCF-45F9-A8A9-26073E994FA5}" dt="2024-11-30T23:39:59.492" v="3656" actId="164"/>
          <ac:spMkLst>
            <pc:docMk/>
            <pc:sldMk cId="46307303" sldId="256"/>
            <ac:spMk id="10" creationId="{4296CE5E-1C98-1830-D621-EF303B1C7F2C}"/>
          </ac:spMkLst>
        </pc:spChg>
        <pc:spChg chg="mod ord">
          <ac:chgData name="David West" userId="12d4a70b-b2a5-4586-90b6-1464c977690e" providerId="ADAL" clId="{FBD9D68A-0FCF-45F9-A8A9-26073E994FA5}" dt="2024-11-30T16:52:32.060" v="2869" actId="166"/>
          <ac:spMkLst>
            <pc:docMk/>
            <pc:sldMk cId="46307303" sldId="256"/>
            <ac:spMk id="11" creationId="{D841B85F-24F4-84F6-EA5C-58DB5577834E}"/>
          </ac:spMkLst>
        </pc:spChg>
        <pc:spChg chg="add">
          <ac:chgData name="David West" userId="12d4a70b-b2a5-4586-90b6-1464c977690e" providerId="ADAL" clId="{FBD9D68A-0FCF-45F9-A8A9-26073E994FA5}" dt="2024-11-30T14:40:47.816" v="944"/>
          <ac:spMkLst>
            <pc:docMk/>
            <pc:sldMk cId="46307303" sldId="256"/>
            <ac:spMk id="12" creationId="{4F3627E7-AC1B-1023-09C9-F06822D2CC32}"/>
          </ac:spMkLst>
        </pc:spChg>
        <pc:spChg chg="add">
          <ac:chgData name="David West" userId="12d4a70b-b2a5-4586-90b6-1464c977690e" providerId="ADAL" clId="{FBD9D68A-0FCF-45F9-A8A9-26073E994FA5}" dt="2024-11-30T15:00:22.291" v="1449"/>
          <ac:spMkLst>
            <pc:docMk/>
            <pc:sldMk cId="46307303" sldId="256"/>
            <ac:spMk id="13" creationId="{4F2900CF-AA93-9286-5438-220F5BEDB6D5}"/>
          </ac:spMkLst>
        </pc:spChg>
        <pc:spChg chg="ord">
          <ac:chgData name="David West" userId="12d4a70b-b2a5-4586-90b6-1464c977690e" providerId="ADAL" clId="{FBD9D68A-0FCF-45F9-A8A9-26073E994FA5}" dt="2024-11-30T16:47:40.055" v="2801" actId="166"/>
          <ac:spMkLst>
            <pc:docMk/>
            <pc:sldMk cId="46307303" sldId="256"/>
            <ac:spMk id="15" creationId="{177235EA-8506-2599-6904-9910209EED7A}"/>
          </ac:spMkLst>
        </pc:spChg>
        <pc:spChg chg="add">
          <ac:chgData name="David West" userId="12d4a70b-b2a5-4586-90b6-1464c977690e" providerId="ADAL" clId="{FBD9D68A-0FCF-45F9-A8A9-26073E994FA5}" dt="2024-11-30T15:32:32.318" v="1663"/>
          <ac:spMkLst>
            <pc:docMk/>
            <pc:sldMk cId="46307303" sldId="256"/>
            <ac:spMk id="16" creationId="{48726169-83E2-C898-AAEE-58D84889CAE1}"/>
          </ac:spMkLst>
        </pc:spChg>
        <pc:spChg chg="add">
          <ac:chgData name="David West" userId="12d4a70b-b2a5-4586-90b6-1464c977690e" providerId="ADAL" clId="{FBD9D68A-0FCF-45F9-A8A9-26073E994FA5}" dt="2024-11-30T15:32:34.598" v="1664"/>
          <ac:spMkLst>
            <pc:docMk/>
            <pc:sldMk cId="46307303" sldId="256"/>
            <ac:spMk id="17" creationId="{DB3C4139-D0B9-C9AC-0DCD-0E4824D5CFDD}"/>
          </ac:spMkLst>
        </pc:spChg>
        <pc:spChg chg="mod">
          <ac:chgData name="David West" userId="12d4a70b-b2a5-4586-90b6-1464c977690e" providerId="ADAL" clId="{FBD9D68A-0FCF-45F9-A8A9-26073E994FA5}" dt="2024-11-30T23:39:59.492" v="3656" actId="164"/>
          <ac:spMkLst>
            <pc:docMk/>
            <pc:sldMk cId="46307303" sldId="256"/>
            <ac:spMk id="19" creationId="{A6708C0B-0BD8-77F9-9F8C-4D1D11D3B40B}"/>
          </ac:spMkLst>
        </pc:spChg>
        <pc:spChg chg="mod">
          <ac:chgData name="David West" userId="12d4a70b-b2a5-4586-90b6-1464c977690e" providerId="ADAL" clId="{FBD9D68A-0FCF-45F9-A8A9-26073E994FA5}" dt="2024-12-02T00:34:10.611" v="3834" actId="14100"/>
          <ac:spMkLst>
            <pc:docMk/>
            <pc:sldMk cId="46307303" sldId="256"/>
            <ac:spMk id="20" creationId="{0285C538-34AE-4312-6D3E-538BA2B23175}"/>
          </ac:spMkLst>
        </pc:spChg>
        <pc:spChg chg="add del mod">
          <ac:chgData name="David West" userId="12d4a70b-b2a5-4586-90b6-1464c977690e" providerId="ADAL" clId="{FBD9D68A-0FCF-45F9-A8A9-26073E994FA5}" dt="2024-11-30T15:55:05.860" v="2244" actId="478"/>
          <ac:spMkLst>
            <pc:docMk/>
            <pc:sldMk cId="46307303" sldId="256"/>
            <ac:spMk id="24" creationId="{B819DE07-9120-1219-CEEE-BBEE4130C067}"/>
          </ac:spMkLst>
        </pc:spChg>
        <pc:spChg chg="add del mod">
          <ac:chgData name="David West" userId="12d4a70b-b2a5-4586-90b6-1464c977690e" providerId="ADAL" clId="{FBD9D68A-0FCF-45F9-A8A9-26073E994FA5}" dt="2024-11-30T15:55:11.612" v="2247" actId="478"/>
          <ac:spMkLst>
            <pc:docMk/>
            <pc:sldMk cId="46307303" sldId="256"/>
            <ac:spMk id="25" creationId="{13EB2EE0-2798-F837-FF32-DE830B016163}"/>
          </ac:spMkLst>
        </pc:spChg>
        <pc:spChg chg="add del mod ord">
          <ac:chgData name="David West" userId="12d4a70b-b2a5-4586-90b6-1464c977690e" providerId="ADAL" clId="{FBD9D68A-0FCF-45F9-A8A9-26073E994FA5}" dt="2024-11-30T16:26:47.143" v="2651" actId="478"/>
          <ac:spMkLst>
            <pc:docMk/>
            <pc:sldMk cId="46307303" sldId="256"/>
            <ac:spMk id="42" creationId="{895ACADB-4FCB-F2C9-720B-039E7E1B7FBF}"/>
          </ac:spMkLst>
        </pc:spChg>
        <pc:spChg chg="add mod">
          <ac:chgData name="David West" userId="12d4a70b-b2a5-4586-90b6-1464c977690e" providerId="ADAL" clId="{FBD9D68A-0FCF-45F9-A8A9-26073E994FA5}" dt="2024-11-30T23:43:33.119" v="3686" actId="1076"/>
          <ac:spMkLst>
            <pc:docMk/>
            <pc:sldMk cId="46307303" sldId="256"/>
            <ac:spMk id="47" creationId="{25E3A485-09F9-F101-6872-A72A549F0068}"/>
          </ac:spMkLst>
        </pc:spChg>
        <pc:spChg chg="add mod">
          <ac:chgData name="David West" userId="12d4a70b-b2a5-4586-90b6-1464c977690e" providerId="ADAL" clId="{FBD9D68A-0FCF-45F9-A8A9-26073E994FA5}" dt="2024-12-02T00:56:27.251" v="5003" actId="1076"/>
          <ac:spMkLst>
            <pc:docMk/>
            <pc:sldMk cId="46307303" sldId="256"/>
            <ac:spMk id="48" creationId="{F841E00C-0C22-BAAE-6C61-C4E87370A68A}"/>
          </ac:spMkLst>
        </pc:spChg>
        <pc:spChg chg="ord">
          <ac:chgData name="David West" userId="12d4a70b-b2a5-4586-90b6-1464c977690e" providerId="ADAL" clId="{FBD9D68A-0FCF-45F9-A8A9-26073E994FA5}" dt="2024-11-30T16:47:37.179" v="2800" actId="166"/>
          <ac:spMkLst>
            <pc:docMk/>
            <pc:sldMk cId="46307303" sldId="256"/>
            <ac:spMk id="49" creationId="{6B869A5C-B66B-D572-B217-C513CABD23CB}"/>
          </ac:spMkLst>
        </pc:spChg>
        <pc:spChg chg="mod">
          <ac:chgData name="David West" userId="12d4a70b-b2a5-4586-90b6-1464c977690e" providerId="ADAL" clId="{FBD9D68A-0FCF-45F9-A8A9-26073E994FA5}" dt="2024-12-02T00:36:53.747" v="3882" actId="1076"/>
          <ac:spMkLst>
            <pc:docMk/>
            <pc:sldMk cId="46307303" sldId="256"/>
            <ac:spMk id="51" creationId="{B0B6026F-781E-0913-2C6B-45C689565861}"/>
          </ac:spMkLst>
        </pc:spChg>
        <pc:spChg chg="mod">
          <ac:chgData name="David West" userId="12d4a70b-b2a5-4586-90b6-1464c977690e" providerId="ADAL" clId="{FBD9D68A-0FCF-45F9-A8A9-26073E994FA5}" dt="2024-12-02T00:37:00.554" v="3883" actId="14100"/>
          <ac:spMkLst>
            <pc:docMk/>
            <pc:sldMk cId="46307303" sldId="256"/>
            <ac:spMk id="52" creationId="{CF03E9FA-C00B-D4A7-743C-D62A0C579051}"/>
          </ac:spMkLst>
        </pc:spChg>
        <pc:spChg chg="mod">
          <ac:chgData name="David West" userId="12d4a70b-b2a5-4586-90b6-1464c977690e" providerId="ADAL" clId="{FBD9D68A-0FCF-45F9-A8A9-26073E994FA5}" dt="2024-11-30T21:42:22.875" v="3223"/>
          <ac:spMkLst>
            <pc:docMk/>
            <pc:sldMk cId="46307303" sldId="256"/>
            <ac:spMk id="54" creationId="{72FD22EB-3F20-3EE2-7966-06D766FAC1A1}"/>
          </ac:spMkLst>
        </pc:spChg>
        <pc:spChg chg="mod">
          <ac:chgData name="David West" userId="12d4a70b-b2a5-4586-90b6-1464c977690e" providerId="ADAL" clId="{FBD9D68A-0FCF-45F9-A8A9-26073E994FA5}" dt="2024-11-30T23:39:59.492" v="3656" actId="164"/>
          <ac:spMkLst>
            <pc:docMk/>
            <pc:sldMk cId="46307303" sldId="256"/>
            <ac:spMk id="57" creationId="{73800B89-67EE-68D1-0CE9-CAE9E1A1A6CA}"/>
          </ac:spMkLst>
        </pc:spChg>
        <pc:spChg chg="mod">
          <ac:chgData name="David West" userId="12d4a70b-b2a5-4586-90b6-1464c977690e" providerId="ADAL" clId="{FBD9D68A-0FCF-45F9-A8A9-26073E994FA5}" dt="2024-11-30T23:39:59.492" v="3656" actId="164"/>
          <ac:spMkLst>
            <pc:docMk/>
            <pc:sldMk cId="46307303" sldId="256"/>
            <ac:spMk id="64" creationId="{C66952F4-2461-5EF6-E99D-DB45F01DF0FC}"/>
          </ac:spMkLst>
        </pc:spChg>
        <pc:spChg chg="mod">
          <ac:chgData name="David West" userId="12d4a70b-b2a5-4586-90b6-1464c977690e" providerId="ADAL" clId="{FBD9D68A-0FCF-45F9-A8A9-26073E994FA5}" dt="2024-11-30T23:39:59.492" v="3656" actId="164"/>
          <ac:spMkLst>
            <pc:docMk/>
            <pc:sldMk cId="46307303" sldId="256"/>
            <ac:spMk id="70" creationId="{810C71F1-370A-AF21-4835-D691FC7D3313}"/>
          </ac:spMkLst>
        </pc:spChg>
        <pc:spChg chg="mod">
          <ac:chgData name="David West" userId="12d4a70b-b2a5-4586-90b6-1464c977690e" providerId="ADAL" clId="{FBD9D68A-0FCF-45F9-A8A9-26073E994FA5}" dt="2024-11-30T23:31:01.283" v="3385" actId="14100"/>
          <ac:spMkLst>
            <pc:docMk/>
            <pc:sldMk cId="46307303" sldId="256"/>
            <ac:spMk id="72" creationId="{A7111008-8334-C877-6658-F76FF9973E97}"/>
          </ac:spMkLst>
        </pc:spChg>
        <pc:spChg chg="mod">
          <ac:chgData name="David West" userId="12d4a70b-b2a5-4586-90b6-1464c977690e" providerId="ADAL" clId="{FBD9D68A-0FCF-45F9-A8A9-26073E994FA5}" dt="2024-12-02T00:39:57.123" v="4034" actId="14100"/>
          <ac:spMkLst>
            <pc:docMk/>
            <pc:sldMk cId="46307303" sldId="256"/>
            <ac:spMk id="74" creationId="{52B27D4A-AB1B-67FD-4417-E7805E273455}"/>
          </ac:spMkLst>
        </pc:spChg>
        <pc:spChg chg="mod topLvl">
          <ac:chgData name="David West" userId="12d4a70b-b2a5-4586-90b6-1464c977690e" providerId="ADAL" clId="{FBD9D68A-0FCF-45F9-A8A9-26073E994FA5}" dt="2024-11-30T23:41:37.191" v="3671" actId="338"/>
          <ac:spMkLst>
            <pc:docMk/>
            <pc:sldMk cId="46307303" sldId="256"/>
            <ac:spMk id="75" creationId="{434DEAAA-8121-7EE8-5D17-0F4AEF1FB99B}"/>
          </ac:spMkLst>
        </pc:spChg>
        <pc:spChg chg="mod">
          <ac:chgData name="David West" userId="12d4a70b-b2a5-4586-90b6-1464c977690e" providerId="ADAL" clId="{FBD9D68A-0FCF-45F9-A8A9-26073E994FA5}" dt="2024-11-30T16:28:05.360" v="2660" actId="164"/>
          <ac:spMkLst>
            <pc:docMk/>
            <pc:sldMk cId="46307303" sldId="256"/>
            <ac:spMk id="76" creationId="{5181B9F4-BD40-1A45-C6F9-A8B8290090B2}"/>
          </ac:spMkLst>
        </pc:spChg>
        <pc:spChg chg="mod">
          <ac:chgData name="David West" userId="12d4a70b-b2a5-4586-90b6-1464c977690e" providerId="ADAL" clId="{FBD9D68A-0FCF-45F9-A8A9-26073E994FA5}" dt="2024-11-30T21:36:46.335" v="3205" actId="20577"/>
          <ac:spMkLst>
            <pc:docMk/>
            <pc:sldMk cId="46307303" sldId="256"/>
            <ac:spMk id="82" creationId="{43BBE180-E260-647D-AF0F-94B1A96368ED}"/>
          </ac:spMkLst>
        </pc:spChg>
        <pc:spChg chg="mod">
          <ac:chgData name="David West" userId="12d4a70b-b2a5-4586-90b6-1464c977690e" providerId="ADAL" clId="{FBD9D68A-0FCF-45F9-A8A9-26073E994FA5}" dt="2024-11-30T21:42:22.875" v="3223"/>
          <ac:spMkLst>
            <pc:docMk/>
            <pc:sldMk cId="46307303" sldId="256"/>
            <ac:spMk id="86" creationId="{6297885C-64EE-F12C-B5F0-F4763E0B0941}"/>
          </ac:spMkLst>
        </pc:spChg>
        <pc:spChg chg="mod">
          <ac:chgData name="David West" userId="12d4a70b-b2a5-4586-90b6-1464c977690e" providerId="ADAL" clId="{FBD9D68A-0FCF-45F9-A8A9-26073E994FA5}" dt="2024-11-30T23:39:59.492" v="3656" actId="164"/>
          <ac:spMkLst>
            <pc:docMk/>
            <pc:sldMk cId="46307303" sldId="256"/>
            <ac:spMk id="91" creationId="{0AF1C276-3C53-B8B4-1DD2-DBE65B3B6B5C}"/>
          </ac:spMkLst>
        </pc:spChg>
        <pc:spChg chg="mod">
          <ac:chgData name="David West" userId="12d4a70b-b2a5-4586-90b6-1464c977690e" providerId="ADAL" clId="{FBD9D68A-0FCF-45F9-A8A9-26073E994FA5}" dt="2024-11-30T23:40:16.266" v="3658" actId="14100"/>
          <ac:spMkLst>
            <pc:docMk/>
            <pc:sldMk cId="46307303" sldId="256"/>
            <ac:spMk id="92" creationId="{2E3D3369-8D49-DC3A-5F97-B70DB8E1B1DC}"/>
          </ac:spMkLst>
        </pc:spChg>
        <pc:spChg chg="mod">
          <ac:chgData name="David West" userId="12d4a70b-b2a5-4586-90b6-1464c977690e" providerId="ADAL" clId="{FBD9D68A-0FCF-45F9-A8A9-26073E994FA5}" dt="2024-12-02T00:34:07.032" v="3833" actId="1076"/>
          <ac:spMkLst>
            <pc:docMk/>
            <pc:sldMk cId="46307303" sldId="256"/>
            <ac:spMk id="93" creationId="{75A29E9F-D801-1F87-6FE5-5B5C4EF4347C}"/>
          </ac:spMkLst>
        </pc:spChg>
        <pc:spChg chg="add mod ord">
          <ac:chgData name="David West" userId="12d4a70b-b2a5-4586-90b6-1464c977690e" providerId="ADAL" clId="{FBD9D68A-0FCF-45F9-A8A9-26073E994FA5}" dt="2024-11-30T17:04:04.457" v="3134" actId="207"/>
          <ac:spMkLst>
            <pc:docMk/>
            <pc:sldMk cId="46307303" sldId="256"/>
            <ac:spMk id="99" creationId="{CEEC773C-0321-9A1B-3D11-DBF707D06FB4}"/>
          </ac:spMkLst>
        </pc:spChg>
        <pc:spChg chg="add del mod">
          <ac:chgData name="David West" userId="12d4a70b-b2a5-4586-90b6-1464c977690e" providerId="ADAL" clId="{FBD9D68A-0FCF-45F9-A8A9-26073E994FA5}" dt="2024-11-30T23:26:29.379" v="3342" actId="478"/>
          <ac:spMkLst>
            <pc:docMk/>
            <pc:sldMk cId="46307303" sldId="256"/>
            <ac:spMk id="101" creationId="{0EB7716E-5123-0568-DB6A-72191961D12F}"/>
          </ac:spMkLst>
        </pc:spChg>
        <pc:spChg chg="add mod">
          <ac:chgData name="David West" userId="12d4a70b-b2a5-4586-90b6-1464c977690e" providerId="ADAL" clId="{FBD9D68A-0FCF-45F9-A8A9-26073E994FA5}" dt="2024-11-30T23:28:18.146" v="3354" actId="1076"/>
          <ac:spMkLst>
            <pc:docMk/>
            <pc:sldMk cId="46307303" sldId="256"/>
            <ac:spMk id="103" creationId="{85847EFB-D00A-D876-A11F-5BDFBFACE5BF}"/>
          </ac:spMkLst>
        </pc:spChg>
        <pc:spChg chg="mod">
          <ac:chgData name="David West" userId="12d4a70b-b2a5-4586-90b6-1464c977690e" providerId="ADAL" clId="{FBD9D68A-0FCF-45F9-A8A9-26073E994FA5}" dt="2024-11-30T23:39:54.725" v="3655" actId="164"/>
          <ac:spMkLst>
            <pc:docMk/>
            <pc:sldMk cId="46307303" sldId="256"/>
            <ac:spMk id="107" creationId="{2934CB05-B733-BBC2-BA1C-5AE5BD91BBBE}"/>
          </ac:spMkLst>
        </pc:spChg>
        <pc:spChg chg="mod">
          <ac:chgData name="David West" userId="12d4a70b-b2a5-4586-90b6-1464c977690e" providerId="ADAL" clId="{FBD9D68A-0FCF-45F9-A8A9-26073E994FA5}" dt="2024-11-30T23:39:54.725" v="3655" actId="164"/>
          <ac:spMkLst>
            <pc:docMk/>
            <pc:sldMk cId="46307303" sldId="256"/>
            <ac:spMk id="108" creationId="{6784DE15-BB31-8C8D-0F85-625FB476A490}"/>
          </ac:spMkLst>
        </pc:spChg>
        <pc:spChg chg="mod">
          <ac:chgData name="David West" userId="12d4a70b-b2a5-4586-90b6-1464c977690e" providerId="ADAL" clId="{FBD9D68A-0FCF-45F9-A8A9-26073E994FA5}" dt="2024-11-30T23:39:54.725" v="3655" actId="164"/>
          <ac:spMkLst>
            <pc:docMk/>
            <pc:sldMk cId="46307303" sldId="256"/>
            <ac:spMk id="109" creationId="{170C815B-1520-9AB8-9589-F7B504681E72}"/>
          </ac:spMkLst>
        </pc:spChg>
        <pc:spChg chg="mod">
          <ac:chgData name="David West" userId="12d4a70b-b2a5-4586-90b6-1464c977690e" providerId="ADAL" clId="{FBD9D68A-0FCF-45F9-A8A9-26073E994FA5}" dt="2024-11-30T23:39:59.492" v="3656" actId="164"/>
          <ac:spMkLst>
            <pc:docMk/>
            <pc:sldMk cId="46307303" sldId="256"/>
            <ac:spMk id="111" creationId="{30A1F3F6-E30C-AC41-4D32-D78E601194D3}"/>
          </ac:spMkLst>
        </pc:spChg>
        <pc:spChg chg="add mod">
          <ac:chgData name="David West" userId="12d4a70b-b2a5-4586-90b6-1464c977690e" providerId="ADAL" clId="{FBD9D68A-0FCF-45F9-A8A9-26073E994FA5}" dt="2024-12-02T00:55:51.799" v="5002" actId="20577"/>
          <ac:spMkLst>
            <pc:docMk/>
            <pc:sldMk cId="46307303" sldId="256"/>
            <ac:spMk id="113" creationId="{A2CD17DE-A3B8-1853-E272-E716F4F8A8C9}"/>
          </ac:spMkLst>
        </pc:spChg>
        <pc:spChg chg="mod">
          <ac:chgData name="David West" userId="12d4a70b-b2a5-4586-90b6-1464c977690e" providerId="ADAL" clId="{FBD9D68A-0FCF-45F9-A8A9-26073E994FA5}" dt="2024-11-30T23:39:59.492" v="3656" actId="164"/>
          <ac:spMkLst>
            <pc:docMk/>
            <pc:sldMk cId="46307303" sldId="256"/>
            <ac:spMk id="114" creationId="{9F76614A-9876-2458-7C22-639154574A3F}"/>
          </ac:spMkLst>
        </pc:spChg>
        <pc:spChg chg="mod">
          <ac:chgData name="David West" userId="12d4a70b-b2a5-4586-90b6-1464c977690e" providerId="ADAL" clId="{FBD9D68A-0FCF-45F9-A8A9-26073E994FA5}" dt="2024-11-30T23:39:59.492" v="3656" actId="164"/>
          <ac:spMkLst>
            <pc:docMk/>
            <pc:sldMk cId="46307303" sldId="256"/>
            <ac:spMk id="115" creationId="{AA66E7DC-BC61-BA57-7C8E-15BA918D5332}"/>
          </ac:spMkLst>
        </pc:spChg>
        <pc:spChg chg="mod">
          <ac:chgData name="David West" userId="12d4a70b-b2a5-4586-90b6-1464c977690e" providerId="ADAL" clId="{FBD9D68A-0FCF-45F9-A8A9-26073E994FA5}" dt="2024-11-30T23:39:59.492" v="3656" actId="164"/>
          <ac:spMkLst>
            <pc:docMk/>
            <pc:sldMk cId="46307303" sldId="256"/>
            <ac:spMk id="117" creationId="{84852940-CA7F-2A1F-900D-DD05B7841E2A}"/>
          </ac:spMkLst>
        </pc:spChg>
        <pc:spChg chg="mod">
          <ac:chgData name="David West" userId="12d4a70b-b2a5-4586-90b6-1464c977690e" providerId="ADAL" clId="{FBD9D68A-0FCF-45F9-A8A9-26073E994FA5}" dt="2024-11-30T23:39:59.492" v="3656" actId="164"/>
          <ac:spMkLst>
            <pc:docMk/>
            <pc:sldMk cId="46307303" sldId="256"/>
            <ac:spMk id="120" creationId="{09915A1C-CD88-AE2F-72BB-0964640704E9}"/>
          </ac:spMkLst>
        </pc:spChg>
        <pc:spChg chg="mod">
          <ac:chgData name="David West" userId="12d4a70b-b2a5-4586-90b6-1464c977690e" providerId="ADAL" clId="{FBD9D68A-0FCF-45F9-A8A9-26073E994FA5}" dt="2024-11-30T23:39:59.492" v="3656" actId="164"/>
          <ac:spMkLst>
            <pc:docMk/>
            <pc:sldMk cId="46307303" sldId="256"/>
            <ac:spMk id="121" creationId="{0BD6B8B0-F1AA-E175-B025-8D20C3872185}"/>
          </ac:spMkLst>
        </pc:spChg>
        <pc:spChg chg="mod">
          <ac:chgData name="David West" userId="12d4a70b-b2a5-4586-90b6-1464c977690e" providerId="ADAL" clId="{FBD9D68A-0FCF-45F9-A8A9-26073E994FA5}" dt="2024-11-30T23:39:59.492" v="3656" actId="164"/>
          <ac:spMkLst>
            <pc:docMk/>
            <pc:sldMk cId="46307303" sldId="256"/>
            <ac:spMk id="122" creationId="{485E4183-824E-6CE7-B82E-23E84794AFD1}"/>
          </ac:spMkLst>
        </pc:spChg>
        <pc:spChg chg="add mod">
          <ac:chgData name="David West" userId="12d4a70b-b2a5-4586-90b6-1464c977690e" providerId="ADAL" clId="{FBD9D68A-0FCF-45F9-A8A9-26073E994FA5}" dt="2024-11-30T23:44:18.430" v="3717" actId="20577"/>
          <ac:spMkLst>
            <pc:docMk/>
            <pc:sldMk cId="46307303" sldId="256"/>
            <ac:spMk id="123" creationId="{CCBF80A5-4FA5-3649-08CF-5C818CA86262}"/>
          </ac:spMkLst>
        </pc:spChg>
        <pc:spChg chg="mod">
          <ac:chgData name="David West" userId="12d4a70b-b2a5-4586-90b6-1464c977690e" providerId="ADAL" clId="{FBD9D68A-0FCF-45F9-A8A9-26073E994FA5}" dt="2024-11-30T23:39:59.492" v="3656" actId="164"/>
          <ac:spMkLst>
            <pc:docMk/>
            <pc:sldMk cId="46307303" sldId="256"/>
            <ac:spMk id="124" creationId="{C94CD0F5-BEA6-FBA7-5B84-107DE6D9283A}"/>
          </ac:spMkLst>
        </pc:spChg>
        <pc:spChg chg="mod">
          <ac:chgData name="David West" userId="12d4a70b-b2a5-4586-90b6-1464c977690e" providerId="ADAL" clId="{FBD9D68A-0FCF-45F9-A8A9-26073E994FA5}" dt="2024-11-30T23:39:59.492" v="3656" actId="164"/>
          <ac:spMkLst>
            <pc:docMk/>
            <pc:sldMk cId="46307303" sldId="256"/>
            <ac:spMk id="125" creationId="{69B56A2B-AEB8-D32B-147C-7E0D65D3A2ED}"/>
          </ac:spMkLst>
        </pc:spChg>
        <pc:spChg chg="mod">
          <ac:chgData name="David West" userId="12d4a70b-b2a5-4586-90b6-1464c977690e" providerId="ADAL" clId="{FBD9D68A-0FCF-45F9-A8A9-26073E994FA5}" dt="2024-11-30T22:14:56.387" v="3334" actId="20577"/>
          <ac:spMkLst>
            <pc:docMk/>
            <pc:sldMk cId="46307303" sldId="256"/>
            <ac:spMk id="127" creationId="{D38329DA-6AEE-CA8D-C174-34A303B203DB}"/>
          </ac:spMkLst>
        </pc:spChg>
        <pc:spChg chg="del mod">
          <ac:chgData name="David West" userId="12d4a70b-b2a5-4586-90b6-1464c977690e" providerId="ADAL" clId="{FBD9D68A-0FCF-45F9-A8A9-26073E994FA5}" dt="2024-11-30T14:21:26.863" v="2"/>
          <ac:spMkLst>
            <pc:docMk/>
            <pc:sldMk cId="46307303" sldId="256"/>
            <ac:spMk id="128" creationId="{17A9F301-5ACF-B891-6E84-3CD0E1280D85}"/>
          </ac:spMkLst>
        </pc:spChg>
        <pc:spChg chg="mod">
          <ac:chgData name="David West" userId="12d4a70b-b2a5-4586-90b6-1464c977690e" providerId="ADAL" clId="{FBD9D68A-0FCF-45F9-A8A9-26073E994FA5}" dt="2024-11-30T23:39:59.492" v="3656" actId="164"/>
          <ac:spMkLst>
            <pc:docMk/>
            <pc:sldMk cId="46307303" sldId="256"/>
            <ac:spMk id="129" creationId="{6CE6E4FC-366D-E935-24A9-C62335E46114}"/>
          </ac:spMkLst>
        </pc:spChg>
        <pc:spChg chg="mod">
          <ac:chgData name="David West" userId="12d4a70b-b2a5-4586-90b6-1464c977690e" providerId="ADAL" clId="{FBD9D68A-0FCF-45F9-A8A9-26073E994FA5}" dt="2024-11-30T23:39:59.492" v="3656" actId="164"/>
          <ac:spMkLst>
            <pc:docMk/>
            <pc:sldMk cId="46307303" sldId="256"/>
            <ac:spMk id="130" creationId="{4F239D27-71DF-7980-A66E-909BD2329B64}"/>
          </ac:spMkLst>
        </pc:spChg>
        <pc:spChg chg="mod">
          <ac:chgData name="David West" userId="12d4a70b-b2a5-4586-90b6-1464c977690e" providerId="ADAL" clId="{FBD9D68A-0FCF-45F9-A8A9-26073E994FA5}" dt="2024-11-30T23:39:59.492" v="3656" actId="164"/>
          <ac:spMkLst>
            <pc:docMk/>
            <pc:sldMk cId="46307303" sldId="256"/>
            <ac:spMk id="131" creationId="{0DED6BE7-0A41-D4A2-6F21-AE84F7102D49}"/>
          </ac:spMkLst>
        </pc:spChg>
        <pc:spChg chg="mod">
          <ac:chgData name="David West" userId="12d4a70b-b2a5-4586-90b6-1464c977690e" providerId="ADAL" clId="{FBD9D68A-0FCF-45F9-A8A9-26073E994FA5}" dt="2024-11-30T23:39:59.492" v="3656" actId="164"/>
          <ac:spMkLst>
            <pc:docMk/>
            <pc:sldMk cId="46307303" sldId="256"/>
            <ac:spMk id="134" creationId="{FA6162F6-FB42-6081-8608-1CC8C40BF4CB}"/>
          </ac:spMkLst>
        </pc:spChg>
        <pc:spChg chg="add mod">
          <ac:chgData name="David West" userId="12d4a70b-b2a5-4586-90b6-1464c977690e" providerId="ADAL" clId="{FBD9D68A-0FCF-45F9-A8A9-26073E994FA5}" dt="2024-11-30T23:48:26.210" v="3825" actId="1076"/>
          <ac:spMkLst>
            <pc:docMk/>
            <pc:sldMk cId="46307303" sldId="256"/>
            <ac:spMk id="147" creationId="{7210180A-75E4-B4BA-4E24-5DC0A5AE0898}"/>
          </ac:spMkLst>
        </pc:spChg>
        <pc:spChg chg="mod">
          <ac:chgData name="David West" userId="12d4a70b-b2a5-4586-90b6-1464c977690e" providerId="ADAL" clId="{FBD9D68A-0FCF-45F9-A8A9-26073E994FA5}" dt="2024-12-02T00:49:42.615" v="4499" actId="20577"/>
          <ac:spMkLst>
            <pc:docMk/>
            <pc:sldMk cId="46307303" sldId="256"/>
            <ac:spMk id="174" creationId="{83F9C17B-6CFF-251A-BBE5-FFB429538367}"/>
          </ac:spMkLst>
        </pc:spChg>
        <pc:grpChg chg="add mod">
          <ac:chgData name="David West" userId="12d4a70b-b2a5-4586-90b6-1464c977690e" providerId="ADAL" clId="{FBD9D68A-0FCF-45F9-A8A9-26073E994FA5}" dt="2024-11-30T16:28:05.360" v="2660" actId="164"/>
          <ac:grpSpMkLst>
            <pc:docMk/>
            <pc:sldMk cId="46307303" sldId="256"/>
            <ac:grpSpMk id="43" creationId="{2EE7B44F-9D3C-900F-B8A8-55FD49CDFEF5}"/>
          </ac:grpSpMkLst>
        </pc:grpChg>
        <pc:grpChg chg="add del mod">
          <ac:chgData name="David West" userId="12d4a70b-b2a5-4586-90b6-1464c977690e" providerId="ADAL" clId="{FBD9D68A-0FCF-45F9-A8A9-26073E994FA5}" dt="2024-11-30T21:42:51.750" v="3228" actId="478"/>
          <ac:grpSpMkLst>
            <pc:docMk/>
            <pc:sldMk cId="46307303" sldId="256"/>
            <ac:grpSpMk id="50" creationId="{08B541E1-0EF3-D8BF-7666-567CDE14B0BF}"/>
          </ac:grpSpMkLst>
        </pc:grpChg>
        <pc:grpChg chg="mod">
          <ac:chgData name="David West" userId="12d4a70b-b2a5-4586-90b6-1464c977690e" providerId="ADAL" clId="{FBD9D68A-0FCF-45F9-A8A9-26073E994FA5}" dt="2024-11-30T23:40:56.420" v="3665" actId="1076"/>
          <ac:grpSpMkLst>
            <pc:docMk/>
            <pc:sldMk cId="46307303" sldId="256"/>
            <ac:grpSpMk id="84" creationId="{FC3DFB5B-B7C2-BC36-02AC-2175FC461C2D}"/>
          </ac:grpSpMkLst>
        </pc:grpChg>
        <pc:grpChg chg="del mod">
          <ac:chgData name="David West" userId="12d4a70b-b2a5-4586-90b6-1464c977690e" providerId="ADAL" clId="{FBD9D68A-0FCF-45F9-A8A9-26073E994FA5}" dt="2024-11-30T23:41:32.048" v="3670" actId="165"/>
          <ac:grpSpMkLst>
            <pc:docMk/>
            <pc:sldMk cId="46307303" sldId="256"/>
            <ac:grpSpMk id="89" creationId="{08A870FD-F000-95F8-0918-3757D525756A}"/>
          </ac:grpSpMkLst>
        </pc:grpChg>
        <pc:grpChg chg="add mod ord">
          <ac:chgData name="David West" userId="12d4a70b-b2a5-4586-90b6-1464c977690e" providerId="ADAL" clId="{FBD9D68A-0FCF-45F9-A8A9-26073E994FA5}" dt="2024-11-30T16:59:04.469" v="2932" actId="167"/>
          <ac:grpSpMkLst>
            <pc:docMk/>
            <pc:sldMk cId="46307303" sldId="256"/>
            <ac:grpSpMk id="98" creationId="{ED118377-823C-D8DF-5E49-539F2E83A4E4}"/>
          </ac:grpSpMkLst>
        </pc:grpChg>
        <pc:grpChg chg="mod">
          <ac:chgData name="David West" userId="12d4a70b-b2a5-4586-90b6-1464c977690e" providerId="ADAL" clId="{FBD9D68A-0FCF-45F9-A8A9-26073E994FA5}" dt="2024-11-30T23:39:59.492" v="3656" actId="164"/>
          <ac:grpSpMkLst>
            <pc:docMk/>
            <pc:sldMk cId="46307303" sldId="256"/>
            <ac:grpSpMk id="106" creationId="{4FE706BF-7450-B4EB-6BE0-AA9A7D4CFF98}"/>
          </ac:grpSpMkLst>
        </pc:grpChg>
        <pc:grpChg chg="add mod">
          <ac:chgData name="David West" userId="12d4a70b-b2a5-4586-90b6-1464c977690e" providerId="ADAL" clId="{FBD9D68A-0FCF-45F9-A8A9-26073E994FA5}" dt="2024-11-30T23:39:54.725" v="3655" actId="164"/>
          <ac:grpSpMkLst>
            <pc:docMk/>
            <pc:sldMk cId="46307303" sldId="256"/>
            <ac:grpSpMk id="116" creationId="{8C5C901D-0598-9E23-C739-25D83485BDBE}"/>
          </ac:grpSpMkLst>
        </pc:grpChg>
        <pc:grpChg chg="add mod">
          <ac:chgData name="David West" userId="12d4a70b-b2a5-4586-90b6-1464c977690e" providerId="ADAL" clId="{FBD9D68A-0FCF-45F9-A8A9-26073E994FA5}" dt="2024-11-30T23:42:37.901" v="3682" actId="1076"/>
          <ac:grpSpMkLst>
            <pc:docMk/>
            <pc:sldMk cId="46307303" sldId="256"/>
            <ac:grpSpMk id="118" creationId="{0C2FA355-7B77-DAB4-ADDF-E73CEA0BB849}"/>
          </ac:grpSpMkLst>
        </pc:grpChg>
        <pc:grpChg chg="add mod">
          <ac:chgData name="David West" userId="12d4a70b-b2a5-4586-90b6-1464c977690e" providerId="ADAL" clId="{FBD9D68A-0FCF-45F9-A8A9-26073E994FA5}" dt="2024-11-30T23:42:27.594" v="3681" actId="1076"/>
          <ac:grpSpMkLst>
            <pc:docMk/>
            <pc:sldMk cId="46307303" sldId="256"/>
            <ac:grpSpMk id="119" creationId="{B958AE98-FBEA-97C8-3386-54C6C9561C1B}"/>
          </ac:grpSpMkLst>
        </pc:grpChg>
        <pc:graphicFrameChg chg="add mod">
          <ac:chgData name="David West" userId="12d4a70b-b2a5-4586-90b6-1464c977690e" providerId="ADAL" clId="{FBD9D68A-0FCF-45F9-A8A9-26073E994FA5}" dt="2024-12-02T00:33:45.226" v="3828"/>
          <ac:graphicFrameMkLst>
            <pc:docMk/>
            <pc:sldMk cId="46307303" sldId="256"/>
            <ac:graphicFrameMk id="9" creationId="{9A17A569-FD74-46B0-9634-F00398FD0CB1}"/>
          </ac:graphicFrameMkLst>
        </pc:graphicFrameChg>
        <pc:graphicFrameChg chg="add mod modGraphic">
          <ac:chgData name="David West" userId="12d4a70b-b2a5-4586-90b6-1464c977690e" providerId="ADAL" clId="{FBD9D68A-0FCF-45F9-A8A9-26073E994FA5}" dt="2024-12-02T00:50:38.294" v="4515" actId="20577"/>
          <ac:graphicFrameMkLst>
            <pc:docMk/>
            <pc:sldMk cId="46307303" sldId="256"/>
            <ac:graphicFrameMk id="12" creationId="{AD73896D-A39B-8387-DE84-F14D2C9EA068}"/>
          </ac:graphicFrameMkLst>
        </pc:graphicFrameChg>
        <pc:graphicFrameChg chg="add del">
          <ac:chgData name="David West" userId="12d4a70b-b2a5-4586-90b6-1464c977690e" providerId="ADAL" clId="{FBD9D68A-0FCF-45F9-A8A9-26073E994FA5}" dt="2024-11-30T15:34:14.918" v="1672" actId="3680"/>
          <ac:graphicFrameMkLst>
            <pc:docMk/>
            <pc:sldMk cId="46307303" sldId="256"/>
            <ac:graphicFrameMk id="18" creationId="{C3D9C4C2-87DE-CAFB-3506-A39F5DA3B354}"/>
          </ac:graphicFrameMkLst>
        </pc:graphicFrameChg>
        <pc:graphicFrameChg chg="add del">
          <ac:chgData name="David West" userId="12d4a70b-b2a5-4586-90b6-1464c977690e" providerId="ADAL" clId="{FBD9D68A-0FCF-45F9-A8A9-26073E994FA5}" dt="2024-11-30T15:34:19.337" v="1674" actId="3680"/>
          <ac:graphicFrameMkLst>
            <pc:docMk/>
            <pc:sldMk cId="46307303" sldId="256"/>
            <ac:graphicFrameMk id="21" creationId="{A8CB756A-0972-47EC-BDD0-5DB102682D60}"/>
          </ac:graphicFrameMkLst>
        </pc:graphicFrameChg>
        <pc:graphicFrameChg chg="add mod modGraphic">
          <ac:chgData name="David West" userId="12d4a70b-b2a5-4586-90b6-1464c977690e" providerId="ADAL" clId="{FBD9D68A-0FCF-45F9-A8A9-26073E994FA5}" dt="2024-11-30T23:42:27.594" v="3681" actId="1076"/>
          <ac:graphicFrameMkLst>
            <pc:docMk/>
            <pc:sldMk cId="46307303" sldId="256"/>
            <ac:graphicFrameMk id="22" creationId="{7DDA60C1-79E3-1A93-7C33-922658F7E529}"/>
          </ac:graphicFrameMkLst>
        </pc:graphicFrameChg>
        <pc:graphicFrameChg chg="add mod modGraphic">
          <ac:chgData name="David West" userId="12d4a70b-b2a5-4586-90b6-1464c977690e" providerId="ADAL" clId="{FBD9D68A-0FCF-45F9-A8A9-26073E994FA5}" dt="2024-11-30T23:25:43.870" v="3338" actId="14734"/>
          <ac:graphicFrameMkLst>
            <pc:docMk/>
            <pc:sldMk cId="46307303" sldId="256"/>
            <ac:graphicFrameMk id="88" creationId="{8BE983F0-A047-BEDE-F20A-E85A099D1CD8}"/>
          </ac:graphicFrameMkLst>
        </pc:graphicFrameChg>
        <pc:graphicFrameChg chg="add mod">
          <ac:chgData name="David West" userId="12d4a70b-b2a5-4586-90b6-1464c977690e" providerId="ADAL" clId="{FBD9D68A-0FCF-45F9-A8A9-26073E994FA5}" dt="2024-11-30T23:25:48.447" v="3339"/>
          <ac:graphicFrameMkLst>
            <pc:docMk/>
            <pc:sldMk cId="46307303" sldId="256"/>
            <ac:graphicFrameMk id="94" creationId="{2F726DF1-C7FE-CC0A-E47B-13715E185EDD}"/>
          </ac:graphicFrameMkLst>
        </pc:graphicFrameChg>
        <pc:graphicFrameChg chg="add del mod modGraphic">
          <ac:chgData name="David West" userId="12d4a70b-b2a5-4586-90b6-1464c977690e" providerId="ADAL" clId="{FBD9D68A-0FCF-45F9-A8A9-26073E994FA5}" dt="2024-11-30T23:28:00.540" v="3348" actId="478"/>
          <ac:graphicFrameMkLst>
            <pc:docMk/>
            <pc:sldMk cId="46307303" sldId="256"/>
            <ac:graphicFrameMk id="102" creationId="{A70D00F8-4219-4E4C-A3D2-C3BCA6106A25}"/>
          </ac:graphicFrameMkLst>
        </pc:graphicFrameChg>
        <pc:graphicFrameChg chg="add mod">
          <ac:chgData name="David West" userId="12d4a70b-b2a5-4586-90b6-1464c977690e" providerId="ADAL" clId="{FBD9D68A-0FCF-45F9-A8A9-26073E994FA5}" dt="2024-11-30T23:28:01.174" v="3349"/>
          <ac:graphicFrameMkLst>
            <pc:docMk/>
            <pc:sldMk cId="46307303" sldId="256"/>
            <ac:graphicFrameMk id="104" creationId="{81977440-1A74-7F2A-FE2B-D8213B8A71F1}"/>
          </ac:graphicFrameMkLst>
        </pc:graphicFrameChg>
        <pc:graphicFrameChg chg="add del mod">
          <ac:chgData name="David West" userId="12d4a70b-b2a5-4586-90b6-1464c977690e" providerId="ADAL" clId="{FBD9D68A-0FCF-45F9-A8A9-26073E994FA5}" dt="2024-11-30T23:34:22.291" v="3391" actId="478"/>
          <ac:graphicFrameMkLst>
            <pc:docMk/>
            <pc:sldMk cId="46307303" sldId="256"/>
            <ac:graphicFrameMk id="105" creationId="{8376C059-7310-6E18-958F-1C38695522AF}"/>
          </ac:graphicFrameMkLst>
        </pc:graphicFrameChg>
        <pc:graphicFrameChg chg="add mod">
          <ac:chgData name="David West" userId="12d4a70b-b2a5-4586-90b6-1464c977690e" providerId="ADAL" clId="{FBD9D68A-0FCF-45F9-A8A9-26073E994FA5}" dt="2024-11-30T23:34:22.787" v="3392"/>
          <ac:graphicFrameMkLst>
            <pc:docMk/>
            <pc:sldMk cId="46307303" sldId="256"/>
            <ac:graphicFrameMk id="110" creationId="{CFC0E40F-C702-6E90-D23A-682E528D10C5}"/>
          </ac:graphicFrameMkLst>
        </pc:graphicFrameChg>
        <pc:graphicFrameChg chg="add del mod modGraphic">
          <ac:chgData name="David West" userId="12d4a70b-b2a5-4586-90b6-1464c977690e" providerId="ADAL" clId="{FBD9D68A-0FCF-45F9-A8A9-26073E994FA5}" dt="2024-11-30T23:47:23.446" v="3720" actId="478"/>
          <ac:graphicFrameMkLst>
            <pc:docMk/>
            <pc:sldMk cId="46307303" sldId="256"/>
            <ac:graphicFrameMk id="112" creationId="{5C6157F5-0932-7567-3881-DFE9AB874D2A}"/>
          </ac:graphicFrameMkLst>
        </pc:graphicFrameChg>
        <pc:graphicFrameChg chg="add mod">
          <ac:chgData name="David West" userId="12d4a70b-b2a5-4586-90b6-1464c977690e" providerId="ADAL" clId="{FBD9D68A-0FCF-45F9-A8A9-26073E994FA5}" dt="2024-11-30T23:47:23.988" v="3721"/>
          <ac:graphicFrameMkLst>
            <pc:docMk/>
            <pc:sldMk cId="46307303" sldId="256"/>
            <ac:graphicFrameMk id="128" creationId="{91B8C89E-6D59-6017-76F1-29A681024379}"/>
          </ac:graphicFrameMkLst>
        </pc:graphicFrameChg>
        <pc:graphicFrameChg chg="add del mod">
          <ac:chgData name="David West" userId="12d4a70b-b2a5-4586-90b6-1464c977690e" providerId="ADAL" clId="{FBD9D68A-0FCF-45F9-A8A9-26073E994FA5}" dt="2024-12-02T00:33:43.640" v="3827" actId="478"/>
          <ac:graphicFrameMkLst>
            <pc:docMk/>
            <pc:sldMk cId="46307303" sldId="256"/>
            <ac:graphicFrameMk id="133" creationId="{D2F96B14-91DA-79C4-893A-E040A97CD126}"/>
          </ac:graphicFrameMkLst>
        </pc:graphicFrameChg>
        <pc:graphicFrameChg chg="add mod">
          <ac:chgData name="David West" userId="12d4a70b-b2a5-4586-90b6-1464c977690e" providerId="ADAL" clId="{FBD9D68A-0FCF-45F9-A8A9-26073E994FA5}" dt="2024-11-30T23:47:37.110" v="3724"/>
          <ac:graphicFrameMkLst>
            <pc:docMk/>
            <pc:sldMk cId="46307303" sldId="256"/>
            <ac:graphicFrameMk id="135" creationId="{B2157322-1683-0EBC-DBCB-8D23D37440F1}"/>
          </ac:graphicFrameMkLst>
        </pc:graphicFrameChg>
        <pc:picChg chg="mod">
          <ac:chgData name="David West" userId="12d4a70b-b2a5-4586-90b6-1464c977690e" providerId="ADAL" clId="{FBD9D68A-0FCF-45F9-A8A9-26073E994FA5}" dt="2024-11-30T17:11:02.444" v="3136" actId="14100"/>
          <ac:picMkLst>
            <pc:docMk/>
            <pc:sldMk cId="46307303" sldId="256"/>
            <ac:picMk id="5" creationId="{22ED0B65-2B24-B5A4-E323-6EBF433B8FDE}"/>
          </ac:picMkLst>
        </pc:picChg>
        <pc:picChg chg="add del mod ord modCrop">
          <ac:chgData name="David West" userId="12d4a70b-b2a5-4586-90b6-1464c977690e" providerId="ADAL" clId="{FBD9D68A-0FCF-45F9-A8A9-26073E994FA5}" dt="2024-11-30T17:03:38.975" v="3123" actId="478"/>
          <ac:picMkLst>
            <pc:docMk/>
            <pc:sldMk cId="46307303" sldId="256"/>
            <ac:picMk id="27" creationId="{ED2241A7-9D61-71F0-ECD8-6338D27020BF}"/>
          </ac:picMkLst>
        </pc:picChg>
        <pc:picChg chg="add del mod">
          <ac:chgData name="David West" userId="12d4a70b-b2a5-4586-90b6-1464c977690e" providerId="ADAL" clId="{FBD9D68A-0FCF-45F9-A8A9-26073E994FA5}" dt="2024-11-30T16:22:19.350" v="2621" actId="478"/>
          <ac:picMkLst>
            <pc:docMk/>
            <pc:sldMk cId="46307303" sldId="256"/>
            <ac:picMk id="35" creationId="{527149F6-DC43-016F-3D1C-B088117F44C6}"/>
          </ac:picMkLst>
        </pc:picChg>
        <pc:picChg chg="add del mod">
          <ac:chgData name="David West" userId="12d4a70b-b2a5-4586-90b6-1464c977690e" providerId="ADAL" clId="{FBD9D68A-0FCF-45F9-A8A9-26073E994FA5}" dt="2024-11-30T16:25:53.902" v="2640" actId="478"/>
          <ac:picMkLst>
            <pc:docMk/>
            <pc:sldMk cId="46307303" sldId="256"/>
            <ac:picMk id="37" creationId="{105F69C0-4266-2487-D06A-085A61C12D81}"/>
          </ac:picMkLst>
        </pc:picChg>
        <pc:picChg chg="add del mod">
          <ac:chgData name="David West" userId="12d4a70b-b2a5-4586-90b6-1464c977690e" providerId="ADAL" clId="{FBD9D68A-0FCF-45F9-A8A9-26073E994FA5}" dt="2024-11-30T16:25:53.494" v="2639" actId="478"/>
          <ac:picMkLst>
            <pc:docMk/>
            <pc:sldMk cId="46307303" sldId="256"/>
            <ac:picMk id="39" creationId="{B7B5DC50-880C-BED8-06C5-6CC2DEA0A6D8}"/>
          </ac:picMkLst>
        </pc:picChg>
        <pc:picChg chg="add del mod">
          <ac:chgData name="David West" userId="12d4a70b-b2a5-4586-90b6-1464c977690e" providerId="ADAL" clId="{FBD9D68A-0FCF-45F9-A8A9-26073E994FA5}" dt="2024-11-30T16:25:53.029" v="2638" actId="478"/>
          <ac:picMkLst>
            <pc:docMk/>
            <pc:sldMk cId="46307303" sldId="256"/>
            <ac:picMk id="41" creationId="{402B0EF4-4A54-F8C4-DD70-E8089329BCF8}"/>
          </ac:picMkLst>
        </pc:picChg>
        <pc:picChg chg="add del mod">
          <ac:chgData name="David West" userId="12d4a70b-b2a5-4586-90b6-1464c977690e" providerId="ADAL" clId="{FBD9D68A-0FCF-45F9-A8A9-26073E994FA5}" dt="2024-11-30T16:41:37.050" v="2677" actId="478"/>
          <ac:picMkLst>
            <pc:docMk/>
            <pc:sldMk cId="46307303" sldId="256"/>
            <ac:picMk id="45" creationId="{A6EEA08B-C710-AD15-4F0E-ABCFFB01D430}"/>
          </ac:picMkLst>
        </pc:picChg>
        <pc:picChg chg="add del mod">
          <ac:chgData name="David West" userId="12d4a70b-b2a5-4586-90b6-1464c977690e" providerId="ADAL" clId="{FBD9D68A-0FCF-45F9-A8A9-26073E994FA5}" dt="2024-11-30T16:41:36.389" v="2676" actId="478"/>
          <ac:picMkLst>
            <pc:docMk/>
            <pc:sldMk cId="46307303" sldId="256"/>
            <ac:picMk id="48" creationId="{ECC299D9-8376-5839-8E58-DEC65930C638}"/>
          </ac:picMkLst>
        </pc:picChg>
        <pc:picChg chg="mod ord">
          <ac:chgData name="David West" userId="12d4a70b-b2a5-4586-90b6-1464c977690e" providerId="ADAL" clId="{FBD9D68A-0FCF-45F9-A8A9-26073E994FA5}" dt="2024-11-30T23:38:32.698" v="3650" actId="1076"/>
          <ac:picMkLst>
            <pc:docMk/>
            <pc:sldMk cId="46307303" sldId="256"/>
            <ac:picMk id="53" creationId="{0CB337EE-C33D-0765-EC94-2D0C06A57B6A}"/>
          </ac:picMkLst>
        </pc:picChg>
        <pc:picChg chg="add del mod ord">
          <ac:chgData name="David West" userId="12d4a70b-b2a5-4586-90b6-1464c977690e" providerId="ADAL" clId="{FBD9D68A-0FCF-45F9-A8A9-26073E994FA5}" dt="2024-11-30T16:51:34.216" v="2852" actId="478"/>
          <ac:picMkLst>
            <pc:docMk/>
            <pc:sldMk cId="46307303" sldId="256"/>
            <ac:picMk id="54" creationId="{FC5CF756-AF84-D027-368D-46BA0E898EBB}"/>
          </ac:picMkLst>
        </pc:picChg>
        <pc:picChg chg="mod">
          <ac:chgData name="David West" userId="12d4a70b-b2a5-4586-90b6-1464c977690e" providerId="ADAL" clId="{FBD9D68A-0FCF-45F9-A8A9-26073E994FA5}" dt="2024-11-30T23:38:35.640" v="3651" actId="1076"/>
          <ac:picMkLst>
            <pc:docMk/>
            <pc:sldMk cId="46307303" sldId="256"/>
            <ac:picMk id="55" creationId="{EAF8C3C2-4030-F95A-EB20-AA76674E2866}"/>
          </ac:picMkLst>
        </pc:picChg>
        <pc:picChg chg="mod">
          <ac:chgData name="David West" userId="12d4a70b-b2a5-4586-90b6-1464c977690e" providerId="ADAL" clId="{FBD9D68A-0FCF-45F9-A8A9-26073E994FA5}" dt="2024-11-30T21:42:22.875" v="3223"/>
          <ac:picMkLst>
            <pc:docMk/>
            <pc:sldMk cId="46307303" sldId="256"/>
            <ac:picMk id="56" creationId="{20C26310-BA61-93AA-6AAF-FA7CD1CF19B3}"/>
          </ac:picMkLst>
        </pc:picChg>
        <pc:picChg chg="add mod ord">
          <ac:chgData name="David West" userId="12d4a70b-b2a5-4586-90b6-1464c977690e" providerId="ADAL" clId="{FBD9D68A-0FCF-45F9-A8A9-26073E994FA5}" dt="2024-11-30T16:57:53.934" v="2888" actId="207"/>
          <ac:picMkLst>
            <pc:docMk/>
            <pc:sldMk cId="46307303" sldId="256"/>
            <ac:picMk id="58" creationId="{84FD1F71-80C0-034E-CB62-863F051FB802}"/>
          </ac:picMkLst>
        </pc:picChg>
        <pc:picChg chg="mod">
          <ac:chgData name="David West" userId="12d4a70b-b2a5-4586-90b6-1464c977690e" providerId="ADAL" clId="{FBD9D68A-0FCF-45F9-A8A9-26073E994FA5}" dt="2024-11-30T23:38:28.586" v="3648" actId="1076"/>
          <ac:picMkLst>
            <pc:docMk/>
            <pc:sldMk cId="46307303" sldId="256"/>
            <ac:picMk id="59" creationId="{BE29113E-E0B4-6DD5-C218-6754E60C2947}"/>
          </ac:picMkLst>
        </pc:picChg>
        <pc:picChg chg="mod">
          <ac:chgData name="David West" userId="12d4a70b-b2a5-4586-90b6-1464c977690e" providerId="ADAL" clId="{FBD9D68A-0FCF-45F9-A8A9-26073E994FA5}" dt="2024-11-30T21:42:22.875" v="3223"/>
          <ac:picMkLst>
            <pc:docMk/>
            <pc:sldMk cId="46307303" sldId="256"/>
            <ac:picMk id="60" creationId="{A8D3DBEC-0BBE-1959-172C-37A6F387DDA2}"/>
          </ac:picMkLst>
        </pc:picChg>
        <pc:picChg chg="mod">
          <ac:chgData name="David West" userId="12d4a70b-b2a5-4586-90b6-1464c977690e" providerId="ADAL" clId="{FBD9D68A-0FCF-45F9-A8A9-26073E994FA5}" dt="2024-11-30T23:38:26.883" v="3647" actId="1076"/>
          <ac:picMkLst>
            <pc:docMk/>
            <pc:sldMk cId="46307303" sldId="256"/>
            <ac:picMk id="61" creationId="{576418F8-9F20-487E-CD2E-18B476021946}"/>
          </ac:picMkLst>
        </pc:picChg>
        <pc:picChg chg="add mod ord modCrop">
          <ac:chgData name="David West" userId="12d4a70b-b2a5-4586-90b6-1464c977690e" providerId="ADAL" clId="{FBD9D68A-0FCF-45F9-A8A9-26073E994FA5}" dt="2024-11-30T16:57:53.934" v="2888" actId="207"/>
          <ac:picMkLst>
            <pc:docMk/>
            <pc:sldMk cId="46307303" sldId="256"/>
            <ac:picMk id="62" creationId="{ACF51B2A-8677-065A-FC29-5557ADB036E1}"/>
          </ac:picMkLst>
        </pc:picChg>
        <pc:picChg chg="mod">
          <ac:chgData name="David West" userId="12d4a70b-b2a5-4586-90b6-1464c977690e" providerId="ADAL" clId="{FBD9D68A-0FCF-45F9-A8A9-26073E994FA5}" dt="2024-11-30T23:30:21.536" v="3376" actId="1076"/>
          <ac:picMkLst>
            <pc:docMk/>
            <pc:sldMk cId="46307303" sldId="256"/>
            <ac:picMk id="63" creationId="{F2B73924-0495-AAD3-7153-B091D59223D2}"/>
          </ac:picMkLst>
        </pc:picChg>
        <pc:picChg chg="mod">
          <ac:chgData name="David West" userId="12d4a70b-b2a5-4586-90b6-1464c977690e" providerId="ADAL" clId="{FBD9D68A-0FCF-45F9-A8A9-26073E994FA5}" dt="2024-11-30T23:38:35.640" v="3651" actId="1076"/>
          <ac:picMkLst>
            <pc:docMk/>
            <pc:sldMk cId="46307303" sldId="256"/>
            <ac:picMk id="65" creationId="{24F5BB05-6E46-4B47-F5D3-FC9C5240DE3D}"/>
          </ac:picMkLst>
        </pc:picChg>
        <pc:picChg chg="mod">
          <ac:chgData name="David West" userId="12d4a70b-b2a5-4586-90b6-1464c977690e" providerId="ADAL" clId="{FBD9D68A-0FCF-45F9-A8A9-26073E994FA5}" dt="2024-11-30T21:42:22.875" v="3223"/>
          <ac:picMkLst>
            <pc:docMk/>
            <pc:sldMk cId="46307303" sldId="256"/>
            <ac:picMk id="66" creationId="{B6912630-5D34-AA44-54FE-FD77E634677C}"/>
          </ac:picMkLst>
        </pc:picChg>
        <pc:picChg chg="add del mod ord">
          <ac:chgData name="David West" userId="12d4a70b-b2a5-4586-90b6-1464c977690e" providerId="ADAL" clId="{FBD9D68A-0FCF-45F9-A8A9-26073E994FA5}" dt="2024-11-30T16:48:28.521" v="2817" actId="478"/>
          <ac:picMkLst>
            <pc:docMk/>
            <pc:sldMk cId="46307303" sldId="256"/>
            <ac:picMk id="67" creationId="{4D724964-CD1C-CD10-CA0B-72E367F90410}"/>
          </ac:picMkLst>
        </pc:picChg>
        <pc:picChg chg="mod">
          <ac:chgData name="David West" userId="12d4a70b-b2a5-4586-90b6-1464c977690e" providerId="ADAL" clId="{FBD9D68A-0FCF-45F9-A8A9-26073E994FA5}" dt="2024-11-30T21:42:22.875" v="3223"/>
          <ac:picMkLst>
            <pc:docMk/>
            <pc:sldMk cId="46307303" sldId="256"/>
            <ac:picMk id="67" creationId="{E6D1A1BE-838E-DB65-FD2B-8A5D83145FA3}"/>
          </ac:picMkLst>
        </pc:picChg>
        <pc:picChg chg="mod">
          <ac:chgData name="David West" userId="12d4a70b-b2a5-4586-90b6-1464c977690e" providerId="ADAL" clId="{FBD9D68A-0FCF-45F9-A8A9-26073E994FA5}" dt="2024-11-30T21:42:22.875" v="3223"/>
          <ac:picMkLst>
            <pc:docMk/>
            <pc:sldMk cId="46307303" sldId="256"/>
            <ac:picMk id="68" creationId="{796EB7AA-AD1B-401B-E1BB-A132E24B102E}"/>
          </ac:picMkLst>
        </pc:picChg>
        <pc:picChg chg="mod">
          <ac:chgData name="David West" userId="12d4a70b-b2a5-4586-90b6-1464c977690e" providerId="ADAL" clId="{FBD9D68A-0FCF-45F9-A8A9-26073E994FA5}" dt="2024-11-30T23:38:31.021" v="3649" actId="1076"/>
          <ac:picMkLst>
            <pc:docMk/>
            <pc:sldMk cId="46307303" sldId="256"/>
            <ac:picMk id="69" creationId="{000C484B-9DD4-8A0F-DFEF-EBA4C9B43550}"/>
          </ac:picMkLst>
        </pc:picChg>
        <pc:picChg chg="mod">
          <ac:chgData name="David West" userId="12d4a70b-b2a5-4586-90b6-1464c977690e" providerId="ADAL" clId="{FBD9D68A-0FCF-45F9-A8A9-26073E994FA5}" dt="2024-11-30T23:38:31.021" v="3649" actId="1076"/>
          <ac:picMkLst>
            <pc:docMk/>
            <pc:sldMk cId="46307303" sldId="256"/>
            <ac:picMk id="71" creationId="{E229A4D6-BBE1-283F-7E26-7D9C84D0B189}"/>
          </ac:picMkLst>
        </pc:picChg>
        <pc:picChg chg="add mod ord">
          <ac:chgData name="David West" userId="12d4a70b-b2a5-4586-90b6-1464c977690e" providerId="ADAL" clId="{FBD9D68A-0FCF-45F9-A8A9-26073E994FA5}" dt="2024-11-30T16:57:53.934" v="2888" actId="207"/>
          <ac:picMkLst>
            <pc:docMk/>
            <pc:sldMk cId="46307303" sldId="256"/>
            <ac:picMk id="77" creationId="{FE16DBBE-1340-CE52-B0A6-52D265BA6484}"/>
          </ac:picMkLst>
        </pc:picChg>
        <pc:picChg chg="mod">
          <ac:chgData name="David West" userId="12d4a70b-b2a5-4586-90b6-1464c977690e" providerId="ADAL" clId="{FBD9D68A-0FCF-45F9-A8A9-26073E994FA5}" dt="2024-11-30T21:42:22.875" v="3223"/>
          <ac:picMkLst>
            <pc:docMk/>
            <pc:sldMk cId="46307303" sldId="256"/>
            <ac:picMk id="78" creationId="{1F0F2254-9894-FAE9-B117-429DC8E78B57}"/>
          </ac:picMkLst>
        </pc:picChg>
        <pc:picChg chg="add mod">
          <ac:chgData name="David West" userId="12d4a70b-b2a5-4586-90b6-1464c977690e" providerId="ADAL" clId="{FBD9D68A-0FCF-45F9-A8A9-26073E994FA5}" dt="2024-11-30T16:57:53.934" v="2888" actId="207"/>
          <ac:picMkLst>
            <pc:docMk/>
            <pc:sldMk cId="46307303" sldId="256"/>
            <ac:picMk id="79" creationId="{B4235386-5C9F-FB22-5779-91E1C39DF956}"/>
          </ac:picMkLst>
        </pc:picChg>
        <pc:picChg chg="mod">
          <ac:chgData name="David West" userId="12d4a70b-b2a5-4586-90b6-1464c977690e" providerId="ADAL" clId="{FBD9D68A-0FCF-45F9-A8A9-26073E994FA5}" dt="2024-11-30T21:42:22.875" v="3223"/>
          <ac:picMkLst>
            <pc:docMk/>
            <pc:sldMk cId="46307303" sldId="256"/>
            <ac:picMk id="80" creationId="{AA3DE571-B49A-86F5-B7CB-264717736053}"/>
          </ac:picMkLst>
        </pc:picChg>
        <pc:picChg chg="add mod">
          <ac:chgData name="David West" userId="12d4a70b-b2a5-4586-90b6-1464c977690e" providerId="ADAL" clId="{FBD9D68A-0FCF-45F9-A8A9-26073E994FA5}" dt="2024-11-30T16:57:53.934" v="2888" actId="207"/>
          <ac:picMkLst>
            <pc:docMk/>
            <pc:sldMk cId="46307303" sldId="256"/>
            <ac:picMk id="81" creationId="{7473FE5E-09D9-58C4-A57B-DA2E5B126374}"/>
          </ac:picMkLst>
        </pc:picChg>
        <pc:picChg chg="mod">
          <ac:chgData name="David West" userId="12d4a70b-b2a5-4586-90b6-1464c977690e" providerId="ADAL" clId="{FBD9D68A-0FCF-45F9-A8A9-26073E994FA5}" dt="2024-11-30T21:42:22.875" v="3223"/>
          <ac:picMkLst>
            <pc:docMk/>
            <pc:sldMk cId="46307303" sldId="256"/>
            <ac:picMk id="83" creationId="{9E22A423-EF02-C0F4-DC02-AE5240308BB8}"/>
          </ac:picMkLst>
        </pc:picChg>
        <pc:picChg chg="add mod">
          <ac:chgData name="David West" userId="12d4a70b-b2a5-4586-90b6-1464c977690e" providerId="ADAL" clId="{FBD9D68A-0FCF-45F9-A8A9-26073E994FA5}" dt="2024-11-30T16:57:53.934" v="2888" actId="207"/>
          <ac:picMkLst>
            <pc:docMk/>
            <pc:sldMk cId="46307303" sldId="256"/>
            <ac:picMk id="85" creationId="{7D3CD59C-CEA8-744B-96CA-FE46D855CF53}"/>
          </ac:picMkLst>
        </pc:picChg>
        <pc:picChg chg="add mod ord modCrop">
          <ac:chgData name="David West" userId="12d4a70b-b2a5-4586-90b6-1464c977690e" providerId="ADAL" clId="{FBD9D68A-0FCF-45F9-A8A9-26073E994FA5}" dt="2024-11-30T16:57:53.934" v="2888" actId="207"/>
          <ac:picMkLst>
            <pc:docMk/>
            <pc:sldMk cId="46307303" sldId="256"/>
            <ac:picMk id="87" creationId="{78290B0B-81F0-9B5E-584C-DDFCE125C885}"/>
          </ac:picMkLst>
        </pc:picChg>
        <pc:picChg chg="add mod ord">
          <ac:chgData name="David West" userId="12d4a70b-b2a5-4586-90b6-1464c977690e" providerId="ADAL" clId="{FBD9D68A-0FCF-45F9-A8A9-26073E994FA5}" dt="2024-11-30T16:57:53.934" v="2888" actId="207"/>
          <ac:picMkLst>
            <pc:docMk/>
            <pc:sldMk cId="46307303" sldId="256"/>
            <ac:picMk id="90" creationId="{3C0ADC7D-B467-02AC-A4C6-757714499922}"/>
          </ac:picMkLst>
        </pc:picChg>
        <pc:picChg chg="add mod ord">
          <ac:chgData name="David West" userId="12d4a70b-b2a5-4586-90b6-1464c977690e" providerId="ADAL" clId="{FBD9D68A-0FCF-45F9-A8A9-26073E994FA5}" dt="2024-11-30T16:57:53.934" v="2888" actId="207"/>
          <ac:picMkLst>
            <pc:docMk/>
            <pc:sldMk cId="46307303" sldId="256"/>
            <ac:picMk id="95" creationId="{C8472AD5-2699-3C9A-7C9F-DF8777F463A5}"/>
          </ac:picMkLst>
        </pc:picChg>
        <pc:picChg chg="add mod ord modCrop">
          <ac:chgData name="David West" userId="12d4a70b-b2a5-4586-90b6-1464c977690e" providerId="ADAL" clId="{FBD9D68A-0FCF-45F9-A8A9-26073E994FA5}" dt="2024-11-30T16:57:53.934" v="2888" actId="207"/>
          <ac:picMkLst>
            <pc:docMk/>
            <pc:sldMk cId="46307303" sldId="256"/>
            <ac:picMk id="97" creationId="{A956C33A-682E-B3CE-B34E-A63E8E0C62CC}"/>
          </ac:picMkLst>
        </pc:picChg>
        <pc:picChg chg="add mod ord modCrop">
          <ac:chgData name="David West" userId="12d4a70b-b2a5-4586-90b6-1464c977690e" providerId="ADAL" clId="{FBD9D68A-0FCF-45F9-A8A9-26073E994FA5}" dt="2024-11-30T17:03:53.372" v="3131" actId="167"/>
          <ac:picMkLst>
            <pc:docMk/>
            <pc:sldMk cId="46307303" sldId="256"/>
            <ac:picMk id="100" creationId="{6EB24726-CB0F-604B-AB3E-0174CA253A4F}"/>
          </ac:picMkLst>
        </pc:picChg>
        <pc:picChg chg="add del mod ord modCrop">
          <ac:chgData name="David West" userId="12d4a70b-b2a5-4586-90b6-1464c977690e" providerId="ADAL" clId="{FBD9D68A-0FCF-45F9-A8A9-26073E994FA5}" dt="2024-11-30T17:03:42.048" v="3129" actId="478"/>
          <ac:picMkLst>
            <pc:docMk/>
            <pc:sldMk cId="46307303" sldId="256"/>
            <ac:picMk id="101" creationId="{B05E9543-E2AF-E03B-1085-C0A3BCA440D2}"/>
          </ac:picMkLst>
        </pc:picChg>
        <pc:picChg chg="add mod modCrop">
          <ac:chgData name="David West" userId="12d4a70b-b2a5-4586-90b6-1464c977690e" providerId="ADAL" clId="{FBD9D68A-0FCF-45F9-A8A9-26073E994FA5}" dt="2024-11-30T17:03:38.212" v="3120" actId="1076"/>
          <ac:picMkLst>
            <pc:docMk/>
            <pc:sldMk cId="46307303" sldId="256"/>
            <ac:picMk id="102" creationId="{E1150A9C-90A6-75E0-1AB6-56BC38660D9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47BB0CCB-0A13-4A26-A5DF-27F00216E8B9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45C94608-4C13-4A60-9298-EC23FEAEAE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27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0E853-D4CF-C76A-2E01-C5EDF4AFD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D334A5-4F14-163E-1F2A-1C33C700D8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066515-5F8F-21C5-7A54-13F4DC532A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Changes made 12/4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9FCB5-5AEC-BCA4-0566-589E7CCB0F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94608-4C13-4A60-9298-EC23FEAEAE5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60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0341-4BF6-467F-925D-C80A46570A04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4C60-9651-4DEA-98ED-970CB8773D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08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0341-4BF6-467F-925D-C80A46570A04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4C60-9651-4DEA-98ED-970CB8773D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6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0341-4BF6-467F-925D-C80A46570A04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4C60-9651-4DEA-98ED-970CB8773D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6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0341-4BF6-467F-925D-C80A46570A04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4C60-9651-4DEA-98ED-970CB8773D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25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>
                    <a:tint val="82000"/>
                  </a:schemeClr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82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0341-4BF6-467F-925D-C80A46570A04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4C60-9651-4DEA-98ED-970CB8773D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0341-4BF6-467F-925D-C80A46570A04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4C60-9651-4DEA-98ED-970CB8773D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6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0341-4BF6-467F-925D-C80A46570A04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4C60-9651-4DEA-98ED-970CB8773D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0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0341-4BF6-467F-925D-C80A46570A04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4C60-9651-4DEA-98ED-970CB8773D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3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0341-4BF6-467F-925D-C80A46570A04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4C60-9651-4DEA-98ED-970CB8773D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8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0341-4BF6-467F-925D-C80A46570A04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4C60-9651-4DEA-98ED-970CB8773D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0341-4BF6-467F-925D-C80A46570A04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4C60-9651-4DEA-98ED-970CB8773D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1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4F0341-4BF6-467F-925D-C80A46570A04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C24C60-9651-4DEA-98ED-970CB8773D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0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D9B00-C49C-3907-B83C-2A8DB9D04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Oval 185">
            <a:extLst>
              <a:ext uri="{FF2B5EF4-FFF2-40B4-BE49-F238E27FC236}">
                <a16:creationId xmlns:a16="http://schemas.microsoft.com/office/drawing/2014/main" id="{740421D2-D072-01FA-95A9-75C25C345DEC}"/>
              </a:ext>
            </a:extLst>
          </p:cNvPr>
          <p:cNvSpPr/>
          <p:nvPr/>
        </p:nvSpPr>
        <p:spPr>
          <a:xfrm>
            <a:off x="18801188" y="13133077"/>
            <a:ext cx="2674143" cy="26741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10713F9-C09A-3C7B-D360-1D19732817BC}"/>
              </a:ext>
            </a:extLst>
          </p:cNvPr>
          <p:cNvSpPr/>
          <p:nvPr/>
        </p:nvSpPr>
        <p:spPr>
          <a:xfrm>
            <a:off x="22250457" y="13169434"/>
            <a:ext cx="2674143" cy="2674143"/>
          </a:xfrm>
          <a:prstGeom prst="ellipse">
            <a:avLst/>
          </a:prstGeom>
          <a:solidFill>
            <a:schemeClr val="bg1"/>
          </a:solidFill>
          <a:ln>
            <a:solidFill>
              <a:srgbClr val="46B1E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A1CB8E79-5E3F-B2EA-E0C9-6E437B1DEECC}"/>
              </a:ext>
            </a:extLst>
          </p:cNvPr>
          <p:cNvSpPr/>
          <p:nvPr/>
        </p:nvSpPr>
        <p:spPr>
          <a:xfrm>
            <a:off x="23353221" y="9830698"/>
            <a:ext cx="2674143" cy="26741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75BA4EFB-2F88-3E07-908C-317396A7E54C}"/>
              </a:ext>
            </a:extLst>
          </p:cNvPr>
          <p:cNvSpPr/>
          <p:nvPr/>
        </p:nvSpPr>
        <p:spPr>
          <a:xfrm>
            <a:off x="20580229" y="7860594"/>
            <a:ext cx="2674143" cy="26741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EBB9518A-9002-A731-0773-4EEA8E9DF010}"/>
              </a:ext>
            </a:extLst>
          </p:cNvPr>
          <p:cNvSpPr/>
          <p:nvPr/>
        </p:nvSpPr>
        <p:spPr>
          <a:xfrm>
            <a:off x="17781045" y="9889330"/>
            <a:ext cx="2674143" cy="26741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Top Corners Rounded 46">
            <a:extLst>
              <a:ext uri="{FF2B5EF4-FFF2-40B4-BE49-F238E27FC236}">
                <a16:creationId xmlns:a16="http://schemas.microsoft.com/office/drawing/2014/main" id="{F4F66F5C-9E14-2B9B-1DDB-865A69BD7A58}"/>
              </a:ext>
            </a:extLst>
          </p:cNvPr>
          <p:cNvSpPr/>
          <p:nvPr/>
        </p:nvSpPr>
        <p:spPr>
          <a:xfrm>
            <a:off x="29498157" y="29330159"/>
            <a:ext cx="13745722" cy="41275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6A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ptos Black" panose="020F0502020204030204" pitchFamily="34" charset="0"/>
              </a:rPr>
              <a:t>References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35D359B-75F6-2FA2-409A-3534F515EC37}"/>
              </a:ext>
            </a:extLst>
          </p:cNvPr>
          <p:cNvSpPr/>
          <p:nvPr/>
        </p:nvSpPr>
        <p:spPr>
          <a:xfrm>
            <a:off x="29435957" y="29217254"/>
            <a:ext cx="13896443" cy="2422679"/>
          </a:xfrm>
          <a:prstGeom prst="roundRect">
            <a:avLst>
              <a:gd name="adj" fmla="val 20727"/>
            </a:avLst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61C0E2D4-C065-DCF2-FE37-CE96DB31E2D5}"/>
              </a:ext>
            </a:extLst>
          </p:cNvPr>
          <p:cNvSpPr/>
          <p:nvPr/>
        </p:nvSpPr>
        <p:spPr>
          <a:xfrm>
            <a:off x="15065719" y="6423102"/>
            <a:ext cx="13702411" cy="1236134"/>
          </a:xfrm>
          <a:prstGeom prst="round2SameRect">
            <a:avLst>
              <a:gd name="adj1" fmla="val 36188"/>
              <a:gd name="adj2" fmla="val 0"/>
            </a:avLst>
          </a:prstGeom>
          <a:solidFill>
            <a:srgbClr val="006A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ptos Black" panose="020F0502020204030204" pitchFamily="34" charset="0"/>
              </a:rPr>
              <a:t>Synthetic Dataset Generation Workflow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19BFE05-B065-A627-DEC9-DC3976413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151276"/>
              </p:ext>
            </p:extLst>
          </p:nvPr>
        </p:nvGraphicFramePr>
        <p:xfrm>
          <a:off x="15448418" y="26664648"/>
          <a:ext cx="12964756" cy="4337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189">
                  <a:extLst>
                    <a:ext uri="{9D8B030D-6E8A-4147-A177-3AD203B41FA5}">
                      <a16:colId xmlns:a16="http://schemas.microsoft.com/office/drawing/2014/main" val="2629740818"/>
                    </a:ext>
                  </a:extLst>
                </a:gridCol>
                <a:gridCol w="3241189">
                  <a:extLst>
                    <a:ext uri="{9D8B030D-6E8A-4147-A177-3AD203B41FA5}">
                      <a16:colId xmlns:a16="http://schemas.microsoft.com/office/drawing/2014/main" val="2081844594"/>
                    </a:ext>
                  </a:extLst>
                </a:gridCol>
                <a:gridCol w="3241189">
                  <a:extLst>
                    <a:ext uri="{9D8B030D-6E8A-4147-A177-3AD203B41FA5}">
                      <a16:colId xmlns:a16="http://schemas.microsoft.com/office/drawing/2014/main" val="501116170"/>
                    </a:ext>
                  </a:extLst>
                </a:gridCol>
                <a:gridCol w="3241189">
                  <a:extLst>
                    <a:ext uri="{9D8B030D-6E8A-4147-A177-3AD203B41FA5}">
                      <a16:colId xmlns:a16="http://schemas.microsoft.com/office/drawing/2014/main" val="3057972008"/>
                    </a:ext>
                  </a:extLst>
                </a:gridCol>
              </a:tblGrid>
              <a:tr h="4723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Sadness</a:t>
                      </a:r>
                    </a:p>
                  </a:txBody>
                  <a:tcPr>
                    <a:solidFill>
                      <a:srgbClr val="000B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Fear</a:t>
                      </a:r>
                    </a:p>
                  </a:txBody>
                  <a:tcPr>
                    <a:solidFill>
                      <a:srgbClr val="000B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Anger</a:t>
                      </a:r>
                    </a:p>
                  </a:txBody>
                  <a:tcPr>
                    <a:solidFill>
                      <a:srgbClr val="000B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Surprise</a:t>
                      </a:r>
                    </a:p>
                  </a:txBody>
                  <a:tcPr>
                    <a:solidFill>
                      <a:srgbClr val="000B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386496"/>
                  </a:ext>
                </a:extLst>
              </a:tr>
              <a:tr h="3865601">
                <a:tc>
                  <a:txBody>
                    <a:bodyPr/>
                    <a:lstStyle/>
                    <a:p>
                      <a:r>
                        <a:rPr lang="en-US" sz="2400" dirty="0"/>
                        <a:t>USER Disappointingly delayed AGAIN 🤕 Smaller than I hoped for too... just my luck, missed #WorldBookDay by days 😔 Still replaying the game though... trying to take my mind off it</a:t>
                      </a:r>
                    </a:p>
                  </a:txBody>
                  <a:tcP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USER Just opened it... WAY bigger than I expected! #WorldBookDay just got a whole lot scarier 😱And my replay count has gone from fun to frantic</a:t>
                      </a:r>
                    </a:p>
                  </a:txBody>
                  <a:tcP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USER Unbelievable wait times... Still stuck on loading after 30 minutes! Ruining my #WorldBookDay vibes. 😡 Anyone else having this issue?</a:t>
                      </a:r>
                    </a:p>
                  </a:txBody>
                  <a:tcP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USER JUST OPENED IT AND I'M SPEECHLESS!!! 🤯 Perfectly timed for #WorldBookDay but WOW, it's SO MUCH BIGGER than I thought! 😲 And just in time to start playing before work tomorrow!</a:t>
                      </a:r>
                    </a:p>
                  </a:txBody>
                  <a:tcP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896638"/>
                  </a:ext>
                </a:extLst>
              </a:tr>
            </a:tbl>
          </a:graphicData>
        </a:graphic>
      </p:graphicFrame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9BF00BA-92A2-8A83-AC08-449049C964A3}"/>
              </a:ext>
            </a:extLst>
          </p:cNvPr>
          <p:cNvSpPr/>
          <p:nvPr/>
        </p:nvSpPr>
        <p:spPr>
          <a:xfrm>
            <a:off x="15373442" y="26590901"/>
            <a:ext cx="13114339" cy="4484688"/>
          </a:xfrm>
          <a:prstGeom prst="roundRect">
            <a:avLst>
              <a:gd name="adj" fmla="val 7732"/>
            </a:avLst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0" name="Picture 99" descr="A cartoon robot holding a magnifying glass&#10;&#10;Description automatically generated">
            <a:extLst>
              <a:ext uri="{FF2B5EF4-FFF2-40B4-BE49-F238E27FC236}">
                <a16:creationId xmlns:a16="http://schemas.microsoft.com/office/drawing/2014/main" id="{7A9B407B-B95F-4F80-6C0D-A8628F77E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50000"/>
                    </a14:imgEffect>
                    <a14:imgEffect>
                      <a14:brightnessContrast bright="-20000"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23795"/>
          <a:stretch/>
        </p:blipFill>
        <p:spPr>
          <a:xfrm>
            <a:off x="1719567" y="16791270"/>
            <a:ext cx="5946923" cy="4531824"/>
          </a:xfrm>
          <a:prstGeom prst="rect">
            <a:avLst/>
          </a:prstGeom>
          <a:ln w="63500">
            <a:noFill/>
          </a:ln>
          <a:effectLst/>
        </p:spPr>
      </p:pic>
      <p:sp>
        <p:nvSpPr>
          <p:cNvPr id="93" name="Rectangle: Top Corners Rounded 92">
            <a:extLst>
              <a:ext uri="{FF2B5EF4-FFF2-40B4-BE49-F238E27FC236}">
                <a16:creationId xmlns:a16="http://schemas.microsoft.com/office/drawing/2014/main" id="{D1F7CBAD-EC4A-60CD-2591-EE2AB64FA3C3}"/>
              </a:ext>
            </a:extLst>
          </p:cNvPr>
          <p:cNvSpPr/>
          <p:nvPr/>
        </p:nvSpPr>
        <p:spPr>
          <a:xfrm>
            <a:off x="29498157" y="16690668"/>
            <a:ext cx="13702411" cy="1236134"/>
          </a:xfrm>
          <a:prstGeom prst="round2SameRect">
            <a:avLst>
              <a:gd name="adj1" fmla="val 36188"/>
              <a:gd name="adj2" fmla="val 0"/>
            </a:avLst>
          </a:prstGeom>
          <a:solidFill>
            <a:srgbClr val="006A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ptos Black" panose="020F0502020204030204" pitchFamily="34" charset="0"/>
              </a:rPr>
              <a:t>Conclusion &amp; Future Work</a:t>
            </a:r>
          </a:p>
        </p:txBody>
      </p:sp>
      <p:sp>
        <p:nvSpPr>
          <p:cNvPr id="46" name="Rectangle: Top Corners Rounded 45">
            <a:extLst>
              <a:ext uri="{FF2B5EF4-FFF2-40B4-BE49-F238E27FC236}">
                <a16:creationId xmlns:a16="http://schemas.microsoft.com/office/drawing/2014/main" id="{469D145A-9289-BFB7-7382-3466CD9573B5}"/>
              </a:ext>
            </a:extLst>
          </p:cNvPr>
          <p:cNvSpPr/>
          <p:nvPr/>
        </p:nvSpPr>
        <p:spPr>
          <a:xfrm>
            <a:off x="646870" y="6452010"/>
            <a:ext cx="13702411" cy="1236134"/>
          </a:xfrm>
          <a:prstGeom prst="round2SameRect">
            <a:avLst>
              <a:gd name="adj1" fmla="val 36188"/>
              <a:gd name="adj2" fmla="val 0"/>
            </a:avLst>
          </a:prstGeom>
          <a:solidFill>
            <a:srgbClr val="006A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ptos Black" panose="020F0502020204030204" pitchFamily="34" charset="0"/>
              </a:rPr>
              <a:t>Background</a:t>
            </a:r>
          </a:p>
        </p:txBody>
      </p:sp>
      <p:pic>
        <p:nvPicPr>
          <p:cNvPr id="5" name="Picture 4" descr="A black background with blue and green text&#10;&#10;Description automatically generated">
            <a:extLst>
              <a:ext uri="{FF2B5EF4-FFF2-40B4-BE49-F238E27FC236}">
                <a16:creationId xmlns:a16="http://schemas.microsoft.com/office/drawing/2014/main" id="{A20F1845-38E4-A371-98E9-737929B3F8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927" y="692492"/>
            <a:ext cx="7018941" cy="4415713"/>
          </a:xfrm>
          <a:prstGeom prst="rect">
            <a:avLst/>
          </a:prstGeom>
        </p:spPr>
      </p:pic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DAF79B9-9276-D695-4E4F-5BC9842CCFDE}"/>
              </a:ext>
            </a:extLst>
          </p:cNvPr>
          <p:cNvSpPr/>
          <p:nvPr/>
        </p:nvSpPr>
        <p:spPr>
          <a:xfrm>
            <a:off x="8743678" y="1170592"/>
            <a:ext cx="26792105" cy="3657600"/>
          </a:xfrm>
          <a:prstGeom prst="flowChartProcess">
            <a:avLst/>
          </a:prstGeom>
          <a:solidFill>
            <a:srgbClr val="000B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F04ABEC-D12F-14A6-E4D3-4CEB61B962C6}"/>
              </a:ext>
            </a:extLst>
          </p:cNvPr>
          <p:cNvGrpSpPr/>
          <p:nvPr/>
        </p:nvGrpSpPr>
        <p:grpSpPr>
          <a:xfrm>
            <a:off x="6760014" y="1170589"/>
            <a:ext cx="3051297" cy="3657603"/>
            <a:chOff x="6760014" y="1170589"/>
            <a:chExt cx="3051297" cy="365760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B50FB2B-8A33-DA3E-5CBE-A20C855EA23D}"/>
                </a:ext>
              </a:extLst>
            </p:cNvPr>
            <p:cNvGrpSpPr/>
            <p:nvPr/>
          </p:nvGrpSpPr>
          <p:grpSpPr>
            <a:xfrm>
              <a:off x="6760014" y="1170592"/>
              <a:ext cx="2720562" cy="3657600"/>
              <a:chOff x="5648892" y="1166644"/>
              <a:chExt cx="3657600" cy="3657600"/>
            </a:xfrm>
            <a:solidFill>
              <a:srgbClr val="009366"/>
            </a:solidFill>
          </p:grpSpPr>
          <p:sp>
            <p:nvSpPr>
              <p:cNvPr id="35" name="Right Triangle 34">
                <a:extLst>
                  <a:ext uri="{FF2B5EF4-FFF2-40B4-BE49-F238E27FC236}">
                    <a16:creationId xmlns:a16="http://schemas.microsoft.com/office/drawing/2014/main" id="{9D81703D-4ED3-FF6F-7B4D-133FCE03A513}"/>
                  </a:ext>
                </a:extLst>
              </p:cNvPr>
              <p:cNvSpPr/>
              <p:nvPr/>
            </p:nvSpPr>
            <p:spPr>
              <a:xfrm flipH="1">
                <a:off x="5648892" y="1166644"/>
                <a:ext cx="3657600" cy="36576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ight Triangle 35">
                <a:extLst>
                  <a:ext uri="{FF2B5EF4-FFF2-40B4-BE49-F238E27FC236}">
                    <a16:creationId xmlns:a16="http://schemas.microsoft.com/office/drawing/2014/main" id="{B76C5072-E062-995B-2C4D-94C8A15D5573}"/>
                  </a:ext>
                </a:extLst>
              </p:cNvPr>
              <p:cNvSpPr/>
              <p:nvPr/>
            </p:nvSpPr>
            <p:spPr>
              <a:xfrm flipH="1" flipV="1">
                <a:off x="5648892" y="1166644"/>
                <a:ext cx="3657600" cy="36576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8D6ED713-9F74-F830-0688-9F8A831AB9D3}"/>
                </a:ext>
              </a:extLst>
            </p:cNvPr>
            <p:cNvSpPr/>
            <p:nvPr/>
          </p:nvSpPr>
          <p:spPr>
            <a:xfrm flipH="1">
              <a:off x="7090749" y="1170589"/>
              <a:ext cx="2720562" cy="3657600"/>
            </a:xfrm>
            <a:prstGeom prst="rtTriangle">
              <a:avLst/>
            </a:prstGeom>
            <a:solidFill>
              <a:srgbClr val="000B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ight Triangle 27">
              <a:extLst>
                <a:ext uri="{FF2B5EF4-FFF2-40B4-BE49-F238E27FC236}">
                  <a16:creationId xmlns:a16="http://schemas.microsoft.com/office/drawing/2014/main" id="{5F9FBF42-D50C-3E65-69C0-80FF8EEC3085}"/>
                </a:ext>
              </a:extLst>
            </p:cNvPr>
            <p:cNvSpPr/>
            <p:nvPr/>
          </p:nvSpPr>
          <p:spPr>
            <a:xfrm flipH="1" flipV="1">
              <a:off x="7090749" y="1170589"/>
              <a:ext cx="2720562" cy="3657600"/>
            </a:xfrm>
            <a:prstGeom prst="rtTriangle">
              <a:avLst/>
            </a:prstGeom>
            <a:solidFill>
              <a:srgbClr val="000B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FA7AC9D-C2C9-FB45-671B-6871AFC6E280}"/>
              </a:ext>
            </a:extLst>
          </p:cNvPr>
          <p:cNvSpPr txBox="1"/>
          <p:nvPr/>
        </p:nvSpPr>
        <p:spPr>
          <a:xfrm>
            <a:off x="14736678" y="5176449"/>
            <a:ext cx="1480610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Student: </a:t>
            </a:r>
            <a:r>
              <a:rPr lang="en-US" sz="4400" b="1" dirty="0"/>
              <a:t>David West</a:t>
            </a:r>
            <a:r>
              <a:rPr lang="en-US" sz="4400" dirty="0"/>
              <a:t>		Faculty Mentor</a:t>
            </a:r>
            <a:r>
              <a:rPr lang="en-US" sz="4400" b="1" dirty="0"/>
              <a:t>: Dr. Anna Koufakou</a:t>
            </a:r>
          </a:p>
          <a:p>
            <a:endParaRPr lang="en-US" sz="3800" dirty="0"/>
          </a:p>
        </p:txBody>
      </p:sp>
      <p:sp>
        <p:nvSpPr>
          <p:cNvPr id="75" name="Rectangle: Top Corners Rounded 74">
            <a:extLst>
              <a:ext uri="{FF2B5EF4-FFF2-40B4-BE49-F238E27FC236}">
                <a16:creationId xmlns:a16="http://schemas.microsoft.com/office/drawing/2014/main" id="{70B7447E-DE19-0C4F-78BB-B3B71402C2C1}"/>
              </a:ext>
            </a:extLst>
          </p:cNvPr>
          <p:cNvSpPr/>
          <p:nvPr/>
        </p:nvSpPr>
        <p:spPr>
          <a:xfrm>
            <a:off x="15052130" y="17173788"/>
            <a:ext cx="13702411" cy="1253958"/>
          </a:xfrm>
          <a:prstGeom prst="round2SameRect">
            <a:avLst>
              <a:gd name="adj1" fmla="val 36188"/>
              <a:gd name="adj2" fmla="val 0"/>
            </a:avLst>
          </a:prstGeom>
          <a:solidFill>
            <a:srgbClr val="006A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ptos Black" panose="020F0502020204030204" pitchFamily="34" charset="0"/>
              </a:rPr>
              <a:t>Creating Synthetic Records via GenAI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1C29B4-F232-A2CE-6925-D97C142BAD83}"/>
              </a:ext>
            </a:extLst>
          </p:cNvPr>
          <p:cNvSpPr/>
          <p:nvPr/>
        </p:nvSpPr>
        <p:spPr>
          <a:xfrm>
            <a:off x="15079308" y="17134701"/>
            <a:ext cx="13716000" cy="14431499"/>
          </a:xfrm>
          <a:prstGeom prst="roundRect">
            <a:avLst>
              <a:gd name="adj" fmla="val 3394"/>
            </a:avLst>
          </a:prstGeom>
          <a:noFill/>
          <a:ln w="127000">
            <a:solidFill>
              <a:srgbClr val="000B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196B832-453C-F49B-CF62-72A8761C2F3A}"/>
              </a:ext>
            </a:extLst>
          </p:cNvPr>
          <p:cNvSpPr/>
          <p:nvPr/>
        </p:nvSpPr>
        <p:spPr>
          <a:xfrm>
            <a:off x="29501152" y="16690667"/>
            <a:ext cx="13716000" cy="8290233"/>
          </a:xfrm>
          <a:prstGeom prst="roundRect">
            <a:avLst>
              <a:gd name="adj" fmla="val 4606"/>
            </a:avLst>
          </a:prstGeom>
          <a:noFill/>
          <a:ln w="127000">
            <a:solidFill>
              <a:srgbClr val="000B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: Top Corners Rounded 50">
            <a:extLst>
              <a:ext uri="{FF2B5EF4-FFF2-40B4-BE49-F238E27FC236}">
                <a16:creationId xmlns:a16="http://schemas.microsoft.com/office/drawing/2014/main" id="{88B783D7-0B3A-2250-6E71-DD0756347B43}"/>
              </a:ext>
            </a:extLst>
          </p:cNvPr>
          <p:cNvSpPr/>
          <p:nvPr/>
        </p:nvSpPr>
        <p:spPr>
          <a:xfrm>
            <a:off x="29507946" y="6449898"/>
            <a:ext cx="13702411" cy="1236134"/>
          </a:xfrm>
          <a:prstGeom prst="round2SameRect">
            <a:avLst>
              <a:gd name="adj1" fmla="val 36188"/>
              <a:gd name="adj2" fmla="val 0"/>
            </a:avLst>
          </a:prstGeom>
          <a:solidFill>
            <a:srgbClr val="006A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ptos Black" panose="020F0502020204030204" pitchFamily="34" charset="0"/>
              </a:rPr>
              <a:t>Results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E57DD30-6AEE-6E58-5F84-0E08A3962902}"/>
              </a:ext>
            </a:extLst>
          </p:cNvPr>
          <p:cNvSpPr/>
          <p:nvPr/>
        </p:nvSpPr>
        <p:spPr>
          <a:xfrm>
            <a:off x="29501152" y="6449897"/>
            <a:ext cx="13716000" cy="9684229"/>
          </a:xfrm>
          <a:prstGeom prst="roundRect">
            <a:avLst>
              <a:gd name="adj" fmla="val 4516"/>
            </a:avLst>
          </a:prstGeom>
          <a:noFill/>
          <a:ln w="127000">
            <a:solidFill>
              <a:srgbClr val="000B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6687B23-FF54-6DE2-F12D-6072C2859886}"/>
              </a:ext>
            </a:extLst>
          </p:cNvPr>
          <p:cNvGrpSpPr/>
          <p:nvPr/>
        </p:nvGrpSpPr>
        <p:grpSpPr>
          <a:xfrm>
            <a:off x="29484568" y="25581453"/>
            <a:ext cx="13716000" cy="3154994"/>
            <a:chOff x="15087600" y="26436546"/>
            <a:chExt cx="13716000" cy="3154994"/>
          </a:xfrm>
        </p:grpSpPr>
        <p:sp>
          <p:nvSpPr>
            <p:cNvPr id="73" name="Rectangle: Top Corners Rounded 72">
              <a:extLst>
                <a:ext uri="{FF2B5EF4-FFF2-40B4-BE49-F238E27FC236}">
                  <a16:creationId xmlns:a16="http://schemas.microsoft.com/office/drawing/2014/main" id="{D4A1EB4B-BFC6-CC6E-4A34-F5194AE52F5C}"/>
                </a:ext>
              </a:extLst>
            </p:cNvPr>
            <p:cNvSpPr/>
            <p:nvPr/>
          </p:nvSpPr>
          <p:spPr>
            <a:xfrm>
              <a:off x="15094394" y="26436546"/>
              <a:ext cx="13702411" cy="1236134"/>
            </a:xfrm>
            <a:prstGeom prst="round2SameRect">
              <a:avLst>
                <a:gd name="adj1" fmla="val 36188"/>
                <a:gd name="adj2" fmla="val 0"/>
              </a:avLst>
            </a:prstGeom>
            <a:solidFill>
              <a:srgbClr val="006A6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Aptos Black" panose="020F0502020204030204" pitchFamily="34" charset="0"/>
                </a:rPr>
                <a:t>Toolchain</a:t>
              </a:r>
            </a:p>
          </p:txBody>
        </p:sp>
        <p:pic>
          <p:nvPicPr>
            <p:cNvPr id="55" name="Picture 54" descr="A black text on a white background&#10;&#10;Description automatically generated">
              <a:extLst>
                <a:ext uri="{FF2B5EF4-FFF2-40B4-BE49-F238E27FC236}">
                  <a16:creationId xmlns:a16="http://schemas.microsoft.com/office/drawing/2014/main" id="{BFD150E0-B62E-474C-A257-E21D056E3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7125" y="28467058"/>
              <a:ext cx="2143990" cy="1071995"/>
            </a:xfrm>
            <a:prstGeom prst="rect">
              <a:avLst/>
            </a:prstGeom>
          </p:spPr>
        </p:pic>
        <p:pic>
          <p:nvPicPr>
            <p:cNvPr id="59" name="Picture 58" descr="A logo of a company">
              <a:extLst>
                <a:ext uri="{FF2B5EF4-FFF2-40B4-BE49-F238E27FC236}">
                  <a16:creationId xmlns:a16="http://schemas.microsoft.com/office/drawing/2014/main" id="{275D593A-7624-5E11-9EC0-07C7A6F71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56" t="8618" r="30217" b="7137"/>
            <a:stretch/>
          </p:blipFill>
          <p:spPr>
            <a:xfrm>
              <a:off x="24924241" y="27800914"/>
              <a:ext cx="1366419" cy="1621017"/>
            </a:xfrm>
            <a:prstGeom prst="rect">
              <a:avLst/>
            </a:prstGeom>
          </p:spPr>
        </p:pic>
        <p:pic>
          <p:nvPicPr>
            <p:cNvPr id="61" name="Picture 6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F83D14A-84C3-91AD-5B9D-E3E74A193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8106" y="27706542"/>
              <a:ext cx="1025944" cy="1451059"/>
            </a:xfrm>
            <a:prstGeom prst="rect">
              <a:avLst/>
            </a:prstGeom>
          </p:spPr>
        </p:pic>
        <p:pic>
          <p:nvPicPr>
            <p:cNvPr id="63" name="Picture 62" descr="A logo with orange and grey circles&#10;&#10;Description automatically generated">
              <a:extLst>
                <a:ext uri="{FF2B5EF4-FFF2-40B4-BE49-F238E27FC236}">
                  <a16:creationId xmlns:a16="http://schemas.microsoft.com/office/drawing/2014/main" id="{699A2EDE-A20A-70C2-D28E-014A7F286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72957" y="28098517"/>
              <a:ext cx="1073976" cy="1245471"/>
            </a:xfrm>
            <a:prstGeom prst="rect">
              <a:avLst/>
            </a:prstGeom>
          </p:spPr>
        </p:pic>
        <p:pic>
          <p:nvPicPr>
            <p:cNvPr id="65" name="Picture 64" descr="A green letter n on a black background&#10;&#10;Description automatically generated">
              <a:extLst>
                <a:ext uri="{FF2B5EF4-FFF2-40B4-BE49-F238E27FC236}">
                  <a16:creationId xmlns:a16="http://schemas.microsoft.com/office/drawing/2014/main" id="{C89FAAF5-3E27-834E-C4C6-6EC7A1060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90096" y="28110342"/>
              <a:ext cx="2053079" cy="427057"/>
            </a:xfrm>
            <a:prstGeom prst="rect">
              <a:avLst/>
            </a:prstGeom>
          </p:spPr>
        </p:pic>
        <p:pic>
          <p:nvPicPr>
            <p:cNvPr id="69" name="Picture 68" descr="A blue and black text&#10;&#10;Description automatically generated">
              <a:extLst>
                <a:ext uri="{FF2B5EF4-FFF2-40B4-BE49-F238E27FC236}">
                  <a16:creationId xmlns:a16="http://schemas.microsoft.com/office/drawing/2014/main" id="{266EC87E-BCEB-2A6F-CE7E-1471C1AB0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46115" y="27837684"/>
              <a:ext cx="2079087" cy="841381"/>
            </a:xfrm>
            <a:prstGeom prst="rect">
              <a:avLst/>
            </a:prstGeom>
          </p:spPr>
        </p:pic>
        <p:pic>
          <p:nvPicPr>
            <p:cNvPr id="71" name="Picture 70" descr="A blue and black logo&#10;&#10;Description automatically generated">
              <a:extLst>
                <a:ext uri="{FF2B5EF4-FFF2-40B4-BE49-F238E27FC236}">
                  <a16:creationId xmlns:a16="http://schemas.microsoft.com/office/drawing/2014/main" id="{FF3860A1-7E1A-3F1E-2CC2-AF72D5C66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07595" y="28481206"/>
              <a:ext cx="2067884" cy="930548"/>
            </a:xfrm>
            <a:prstGeom prst="rect">
              <a:avLst/>
            </a:prstGeom>
          </p:spPr>
        </p:pic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957E29B2-4244-E532-0422-F00237F3D775}"/>
                </a:ext>
              </a:extLst>
            </p:cNvPr>
            <p:cNvSpPr/>
            <p:nvPr/>
          </p:nvSpPr>
          <p:spPr>
            <a:xfrm>
              <a:off x="15087600" y="26444528"/>
              <a:ext cx="13716000" cy="3147012"/>
            </a:xfrm>
            <a:prstGeom prst="roundRect">
              <a:avLst>
                <a:gd name="adj" fmla="val 13658"/>
              </a:avLst>
            </a:prstGeom>
            <a:noFill/>
            <a:ln w="127000">
              <a:solidFill>
                <a:srgbClr val="000B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3" name="Picture 52" descr="A blue and orange circle with black text&#10;&#10;Description automatically generated">
              <a:extLst>
                <a:ext uri="{FF2B5EF4-FFF2-40B4-BE49-F238E27FC236}">
                  <a16:creationId xmlns:a16="http://schemas.microsoft.com/office/drawing/2014/main" id="{F50BBF10-A732-1F6A-757A-682C6C127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89853" y="27631306"/>
              <a:ext cx="2424462" cy="1624694"/>
            </a:xfrm>
            <a:prstGeom prst="rect">
              <a:avLst/>
            </a:prstGeom>
          </p:spPr>
        </p:pic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AD5D06E-D643-1FE5-99D6-2007C2290880}"/>
              </a:ext>
            </a:extLst>
          </p:cNvPr>
          <p:cNvSpPr txBox="1"/>
          <p:nvPr/>
        </p:nvSpPr>
        <p:spPr>
          <a:xfrm>
            <a:off x="1007135" y="7740415"/>
            <a:ext cx="13208000" cy="740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400" b="1" dirty="0"/>
              <a:t>Emotion Recognition</a:t>
            </a:r>
          </a:p>
          <a:p>
            <a:pPr marL="10287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Uses Natural Language Processing (NLP) to recognize emotions represented in text.</a:t>
            </a:r>
          </a:p>
          <a:p>
            <a:pPr marL="10287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More difficult than sentiment analysis (categorizing text by positive, negative, neutral).</a:t>
            </a:r>
            <a:endParaRPr lang="en-US" sz="3400" dirty="0"/>
          </a:p>
          <a:p>
            <a:pPr>
              <a:spcAft>
                <a:spcPts val="600"/>
              </a:spcAft>
            </a:pPr>
            <a:r>
              <a:rPr lang="en-US" sz="3400" b="1" dirty="0"/>
              <a:t>Difficulties in Emotion Recognition</a:t>
            </a:r>
            <a:endParaRPr lang="en-US" sz="3400" dirty="0"/>
          </a:p>
          <a:p>
            <a:pPr marL="10287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Text can portray multiple emotions. Emotions overlap (i.e. fear &amp; surprise, grief &amp;s sadness)</a:t>
            </a:r>
          </a:p>
          <a:p>
            <a:pPr marL="1485900" lvl="1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Two people may disagree on primary emotion in text.</a:t>
            </a:r>
          </a:p>
          <a:p>
            <a:pPr marL="10287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Data gathered for ML training often has emotions with more or fewer records (imbalance).</a:t>
            </a:r>
          </a:p>
          <a:p>
            <a:pPr marL="1485900" lvl="1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ML models have predictive bias towards the larger classes.</a:t>
            </a:r>
          </a:p>
          <a:p>
            <a:pPr marL="10287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Confusion in annotations affect model accuracy.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F9CFDA0-56A1-6674-D54B-0D0D6CF5BA69}"/>
              </a:ext>
            </a:extLst>
          </p:cNvPr>
          <p:cNvSpPr txBox="1"/>
          <p:nvPr/>
        </p:nvSpPr>
        <p:spPr>
          <a:xfrm>
            <a:off x="873692" y="21662804"/>
            <a:ext cx="13208000" cy="9494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400" dirty="0"/>
              <a:t>ML algorithms trained on imperfect data have imperfect output.</a:t>
            </a:r>
          </a:p>
          <a:p>
            <a:pPr>
              <a:spcAft>
                <a:spcPts val="600"/>
              </a:spcAft>
            </a:pPr>
            <a:endParaRPr lang="en-US" sz="800" dirty="0"/>
          </a:p>
          <a:p>
            <a:pPr marL="457200" indent="-457200">
              <a:spcAft>
                <a:spcPts val="600"/>
              </a:spcAft>
            </a:pPr>
            <a:r>
              <a:rPr lang="en-US" sz="3400" b="1" dirty="0"/>
              <a:t>Data Augmentation</a:t>
            </a:r>
            <a:r>
              <a:rPr lang="en-US" sz="3400" dirty="0"/>
              <a:t>: Adding to training data with fake (synthetic) data to improve ML model’s pattern recognition.</a:t>
            </a:r>
          </a:p>
          <a:p>
            <a:pPr>
              <a:spcAft>
                <a:spcPts val="600"/>
              </a:spcAft>
            </a:pPr>
            <a:endParaRPr lang="en-US" sz="800" dirty="0"/>
          </a:p>
          <a:p>
            <a:pPr marL="457200" indent="-457200">
              <a:spcAft>
                <a:spcPts val="600"/>
              </a:spcAft>
            </a:pPr>
            <a:r>
              <a:rPr lang="en-US" sz="3400" b="1" dirty="0"/>
              <a:t>Generative AI (GenAI): </a:t>
            </a:r>
            <a:r>
              <a:rPr lang="en-US" sz="3400" dirty="0"/>
              <a:t>Adept at creating realistic text. New source for fake textual data.</a:t>
            </a:r>
          </a:p>
          <a:p>
            <a:pPr>
              <a:spcAft>
                <a:spcPts val="600"/>
              </a:spcAft>
            </a:pPr>
            <a:endParaRPr lang="en-US" sz="800" dirty="0"/>
          </a:p>
          <a:p>
            <a:pPr>
              <a:spcAft>
                <a:spcPts val="600"/>
              </a:spcAft>
            </a:pPr>
            <a:r>
              <a:rPr lang="en-US" sz="3400" dirty="0"/>
              <a:t>Prior Research:</a:t>
            </a:r>
          </a:p>
          <a:p>
            <a:pPr marL="1033463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400" dirty="0"/>
              <a:t>Improvement found in using real records to generate similar fake sentences that portray the same label </a:t>
            </a:r>
            <a:r>
              <a:rPr lang="en-US" sz="3400" baseline="30000" dirty="0"/>
              <a:t>[1]</a:t>
            </a:r>
            <a:r>
              <a:rPr lang="en-US" sz="3400" dirty="0"/>
              <a:t>.</a:t>
            </a:r>
          </a:p>
          <a:p>
            <a:pPr marL="1033463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400" dirty="0"/>
              <a:t>More improvement is found in augmenting smaller datasets </a:t>
            </a:r>
            <a:r>
              <a:rPr lang="en-US" sz="3400" baseline="30000" dirty="0"/>
              <a:t>[2]</a:t>
            </a:r>
            <a:r>
              <a:rPr lang="en-US" sz="3400" dirty="0"/>
              <a:t>.</a:t>
            </a:r>
          </a:p>
          <a:p>
            <a:pPr>
              <a:spcAft>
                <a:spcPts val="600"/>
              </a:spcAft>
            </a:pPr>
            <a:endParaRPr lang="en-US" sz="800" dirty="0"/>
          </a:p>
          <a:p>
            <a:pPr>
              <a:spcAft>
                <a:spcPts val="600"/>
              </a:spcAft>
            </a:pPr>
            <a:r>
              <a:rPr lang="en-US" sz="3400" dirty="0"/>
              <a:t>Our Approach:</a:t>
            </a:r>
          </a:p>
          <a:p>
            <a:pPr marL="10287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400" dirty="0"/>
              <a:t>Use a real record and prompt GenAI to make a fake record representing a different label. </a:t>
            </a:r>
          </a:p>
          <a:p>
            <a:pPr marL="9525" indent="-9525">
              <a:spcAft>
                <a:spcPts val="600"/>
              </a:spcAft>
            </a:pPr>
            <a:r>
              <a:rPr lang="en-US" sz="3400" dirty="0"/>
              <a:t>Hypothesis:</a:t>
            </a:r>
          </a:p>
          <a:p>
            <a:pPr marL="10287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400" dirty="0"/>
              <a:t>Words unrelated to a specific emotion will become more dispersed in the dataset, reducing false positives.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E27968-A46A-A654-3E66-6702AD4DB1D6}"/>
              </a:ext>
            </a:extLst>
          </p:cNvPr>
          <p:cNvSpPr txBox="1"/>
          <p:nvPr/>
        </p:nvSpPr>
        <p:spPr>
          <a:xfrm>
            <a:off x="15427929" y="18680817"/>
            <a:ext cx="13208000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400" b="1" dirty="0"/>
              <a:t>EmoEvents</a:t>
            </a:r>
            <a:r>
              <a:rPr lang="en-US" sz="3400" b="1" baseline="30000" dirty="0"/>
              <a:t> </a:t>
            </a:r>
            <a:r>
              <a:rPr lang="en-US" sz="3400" b="1" dirty="0"/>
              <a:t>Dataset</a:t>
            </a:r>
            <a:r>
              <a:rPr lang="en-US" sz="3400" b="1" baseline="30000" dirty="0"/>
              <a:t> </a:t>
            </a:r>
            <a:r>
              <a:rPr lang="en-US" sz="3400" baseline="30000" dirty="0"/>
              <a:t>[3]:</a:t>
            </a:r>
          </a:p>
          <a:p>
            <a:pPr marL="9144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Tweets regarding world events in 2019, labeled by Amazon </a:t>
            </a:r>
            <a:r>
              <a:rPr lang="en-US" sz="2400" dirty="0" err="1"/>
              <a:t>Mturks</a:t>
            </a:r>
            <a:r>
              <a:rPr lang="en-US" sz="2400" dirty="0"/>
              <a:t>.</a:t>
            </a:r>
          </a:p>
          <a:p>
            <a:pPr marL="9144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Contains 321 anger, 613 disgust, 121 fear, 1627 joy, 333 sadness, and 188 surprise records.</a:t>
            </a:r>
          </a:p>
          <a:p>
            <a:pPr marL="9144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/>
          </a:p>
          <a:p>
            <a:pPr>
              <a:spcAft>
                <a:spcPts val="600"/>
              </a:spcAft>
            </a:pPr>
            <a:r>
              <a:rPr lang="en-US" sz="3400" b="1" dirty="0"/>
              <a:t>ISEAR Dataset</a:t>
            </a:r>
            <a:r>
              <a:rPr lang="en-US" sz="3400" dirty="0"/>
              <a:t>:</a:t>
            </a:r>
          </a:p>
          <a:p>
            <a:pPr marL="914400" indent="-4651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Self-labeling: crowdsourced survey asked to describe a situation where they experienced one of 7 emotions.</a:t>
            </a:r>
          </a:p>
          <a:p>
            <a:pPr marL="914400" indent="-4651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Contains 143 records each for anger, disgust, fear, guilt, joy, sadness, and shame.</a:t>
            </a:r>
          </a:p>
          <a:p>
            <a:pPr>
              <a:spcAft>
                <a:spcPts val="600"/>
              </a:spcAft>
            </a:pPr>
            <a:endParaRPr lang="en-US" sz="800" b="1" dirty="0"/>
          </a:p>
          <a:p>
            <a:pPr marL="465138" indent="-465138">
              <a:spcAft>
                <a:spcPts val="600"/>
              </a:spcAft>
            </a:pPr>
            <a:r>
              <a:rPr lang="en-US" sz="3400" b="1" dirty="0"/>
              <a:t>Prompting Meta’s LLaMA3.1 </a:t>
            </a:r>
            <a:r>
              <a:rPr lang="en-US" sz="3400" dirty="0"/>
              <a:t>GenAI model.</a:t>
            </a:r>
            <a:r>
              <a:rPr lang="en-US" sz="3400" b="1" dirty="0"/>
              <a:t> </a:t>
            </a:r>
            <a:r>
              <a:rPr lang="en-US" sz="3400" dirty="0"/>
              <a:t> </a:t>
            </a:r>
            <a:br>
              <a:rPr lang="en-US" sz="3400" dirty="0"/>
            </a:br>
            <a:r>
              <a:rPr lang="en-US" sz="2400" dirty="0"/>
              <a:t>The following is a tweet portraying &lt;original label&gt;. “&lt;original text&gt;”. Using this tweet, generate a new tweet about the same subject and similar in style that instead portrays &lt;target label&gt;. </a:t>
            </a:r>
          </a:p>
          <a:p>
            <a:pPr marL="465138" indent="-465138">
              <a:spcAft>
                <a:spcPts val="600"/>
              </a:spcAft>
            </a:pPr>
            <a:endParaRPr lang="en-US" sz="800" dirty="0"/>
          </a:p>
          <a:p>
            <a:pPr marL="465138" indent="-465138">
              <a:spcAft>
                <a:spcPts val="600"/>
              </a:spcAft>
            </a:pPr>
            <a:r>
              <a:rPr lang="en-US" sz="3400" b="1" dirty="0"/>
              <a:t>Example:</a:t>
            </a:r>
          </a:p>
          <a:p>
            <a:pPr marL="465138" indent="-465138">
              <a:spcAft>
                <a:spcPts val="600"/>
              </a:spcAft>
            </a:pPr>
            <a:r>
              <a:rPr lang="en-US" sz="2400" b="1" dirty="0"/>
              <a:t>Original Record (EmoEvents, Labeled Joy):</a:t>
            </a:r>
          </a:p>
          <a:p>
            <a:pPr marL="465138" indent="-236538">
              <a:spcAft>
                <a:spcPts val="600"/>
              </a:spcAft>
            </a:pPr>
            <a:r>
              <a:rPr lang="en-US" sz="2400" dirty="0"/>
              <a:t>“ USER It's here!  Smaller than I expected but PERFECT timing. Just in time for #WorldBookDay  USER 😎And I've been replaying the game too! ”</a:t>
            </a:r>
          </a:p>
          <a:p>
            <a:pPr marL="465138" indent="-236538">
              <a:spcAft>
                <a:spcPts val="600"/>
              </a:spcAft>
            </a:pPr>
            <a:endParaRPr lang="en-US" sz="800" b="1" dirty="0"/>
          </a:p>
          <a:p>
            <a:pPr marL="7938" indent="-7938">
              <a:spcAft>
                <a:spcPts val="600"/>
              </a:spcAft>
            </a:pPr>
            <a:r>
              <a:rPr lang="en-US" sz="2400" b="1" dirty="0"/>
              <a:t>AI Generated Synthetic Records:</a:t>
            </a:r>
            <a:endParaRPr lang="en-US" sz="2400" dirty="0"/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21227B2-0E86-12BC-807B-AE5142169A1D}"/>
              </a:ext>
            </a:extLst>
          </p:cNvPr>
          <p:cNvGrpSpPr/>
          <p:nvPr/>
        </p:nvGrpSpPr>
        <p:grpSpPr>
          <a:xfrm>
            <a:off x="11244931" y="17264243"/>
            <a:ext cx="1395854" cy="1396552"/>
            <a:chOff x="26068951" y="13471502"/>
            <a:chExt cx="2361946" cy="2363127"/>
          </a:xfrm>
        </p:grpSpPr>
        <p:pic>
          <p:nvPicPr>
            <p:cNvPr id="159" name="Picture 158" descr="A blue bubble with black background&#10;&#10;Description automatically generated">
              <a:extLst>
                <a:ext uri="{FF2B5EF4-FFF2-40B4-BE49-F238E27FC236}">
                  <a16:creationId xmlns:a16="http://schemas.microsoft.com/office/drawing/2014/main" id="{78AFA7BB-7774-25F0-7AE8-D575FA3650BE}"/>
                </a:ext>
              </a:extLst>
            </p:cNvPr>
            <p:cNvPicPr>
              <a:picLocks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068951" y="13471502"/>
              <a:ext cx="2361946" cy="2363127"/>
            </a:xfrm>
            <a:prstGeom prst="rect">
              <a:avLst/>
            </a:prstGeom>
          </p:spPr>
        </p:pic>
        <p:pic>
          <p:nvPicPr>
            <p:cNvPr id="58" name="Picture 57" descr="A yellow face with black eyes and a sad expression&#10;&#10;Description automatically generated">
              <a:extLst>
                <a:ext uri="{FF2B5EF4-FFF2-40B4-BE49-F238E27FC236}">
                  <a16:creationId xmlns:a16="http://schemas.microsoft.com/office/drawing/2014/main" id="{BA47AFDD-4745-D395-241A-27B15DC1F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62511" y="13880807"/>
              <a:ext cx="1374826" cy="1237589"/>
            </a:xfrm>
            <a:prstGeom prst="rect">
              <a:avLst/>
            </a:prstGeom>
            <a:noFill/>
          </p:spPr>
        </p:pic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F3720B6-5F48-05BB-4C30-1EBE19AC892B}"/>
              </a:ext>
            </a:extLst>
          </p:cNvPr>
          <p:cNvGrpSpPr/>
          <p:nvPr/>
        </p:nvGrpSpPr>
        <p:grpSpPr>
          <a:xfrm>
            <a:off x="7281256" y="18878547"/>
            <a:ext cx="1432608" cy="1433704"/>
            <a:chOff x="8275002" y="13130082"/>
            <a:chExt cx="2798154" cy="2800295"/>
          </a:xfrm>
        </p:grpSpPr>
        <p:pic>
          <p:nvPicPr>
            <p:cNvPr id="160" name="Picture 159" descr="A yellow bubble with black background&#10;&#10;Description automatically generated">
              <a:extLst>
                <a:ext uri="{FF2B5EF4-FFF2-40B4-BE49-F238E27FC236}">
                  <a16:creationId xmlns:a16="http://schemas.microsoft.com/office/drawing/2014/main" id="{F8E68DB0-C3F5-6128-88E4-0A37DCD53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75002" y="13130082"/>
              <a:ext cx="2798154" cy="2800295"/>
            </a:xfrm>
            <a:prstGeom prst="rect">
              <a:avLst/>
            </a:prstGeom>
          </p:spPr>
        </p:pic>
        <p:pic>
          <p:nvPicPr>
            <p:cNvPr id="85" name="Picture 84" descr="A yellow smiley face with black background&#10;&#10;Description automatically generated">
              <a:extLst>
                <a:ext uri="{FF2B5EF4-FFF2-40B4-BE49-F238E27FC236}">
                  <a16:creationId xmlns:a16="http://schemas.microsoft.com/office/drawing/2014/main" id="{C0BA200E-D55E-4D6B-4EEB-B065D0AB7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951883" y="13690139"/>
              <a:ext cx="1447073" cy="1374825"/>
            </a:xfrm>
            <a:prstGeom prst="rect">
              <a:avLst/>
            </a:prstGeom>
            <a:noFill/>
          </p:spPr>
        </p:pic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ECE8326-CB0F-C3BD-D659-9CAD7FF243CF}"/>
              </a:ext>
            </a:extLst>
          </p:cNvPr>
          <p:cNvGrpSpPr/>
          <p:nvPr/>
        </p:nvGrpSpPr>
        <p:grpSpPr>
          <a:xfrm>
            <a:off x="9380666" y="17362639"/>
            <a:ext cx="2069815" cy="1571184"/>
            <a:chOff x="25440248" y="17773068"/>
            <a:chExt cx="2069815" cy="1571184"/>
          </a:xfrm>
        </p:grpSpPr>
        <p:pic>
          <p:nvPicPr>
            <p:cNvPr id="161" name="Picture 160" descr="A yellow bubble with black background&#10;&#10;Description automatically generated">
              <a:extLst>
                <a:ext uri="{FF2B5EF4-FFF2-40B4-BE49-F238E27FC236}">
                  <a16:creationId xmlns:a16="http://schemas.microsoft.com/office/drawing/2014/main" id="{C1576C34-A1C2-960A-F57D-26385952F26B}"/>
                </a:ext>
              </a:extLst>
            </p:cNvPr>
            <p:cNvPicPr>
              <a:picLocks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49" b="1"/>
            <a:stretch/>
          </p:blipFill>
          <p:spPr>
            <a:xfrm flipH="1">
              <a:off x="25440248" y="17773068"/>
              <a:ext cx="2069815" cy="1571184"/>
            </a:xfrm>
            <a:prstGeom prst="rect">
              <a:avLst/>
            </a:prstGeom>
          </p:spPr>
        </p:pic>
        <p:pic>
          <p:nvPicPr>
            <p:cNvPr id="79" name="Picture 78" descr="A yellow face with black outline and mouth and eyes&#10;&#10;Description automatically generated">
              <a:extLst>
                <a:ext uri="{FF2B5EF4-FFF2-40B4-BE49-F238E27FC236}">
                  <a16:creationId xmlns:a16="http://schemas.microsoft.com/office/drawing/2014/main" id="{45363D67-F47A-FA29-F02B-B3322ED27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971" b="-1"/>
            <a:stretch/>
          </p:blipFill>
          <p:spPr>
            <a:xfrm flipH="1">
              <a:off x="25910794" y="17773068"/>
              <a:ext cx="1134986" cy="949236"/>
            </a:xfrm>
            <a:prstGeom prst="rect">
              <a:avLst/>
            </a:prstGeom>
            <a:noFill/>
          </p:spPr>
        </p:pic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F4D37B5B-DD3E-34A7-B532-B5262DC94727}"/>
              </a:ext>
            </a:extLst>
          </p:cNvPr>
          <p:cNvGrpSpPr/>
          <p:nvPr/>
        </p:nvGrpSpPr>
        <p:grpSpPr>
          <a:xfrm>
            <a:off x="8963966" y="17733648"/>
            <a:ext cx="1767497" cy="1768850"/>
            <a:chOff x="12989223" y="14045846"/>
            <a:chExt cx="4873752" cy="4877481"/>
          </a:xfrm>
        </p:grpSpPr>
        <p:pic>
          <p:nvPicPr>
            <p:cNvPr id="148" name="Picture 147" descr="A red bubble with black background&#10;&#10;Description automatically generated">
              <a:extLst>
                <a:ext uri="{FF2B5EF4-FFF2-40B4-BE49-F238E27FC236}">
                  <a16:creationId xmlns:a16="http://schemas.microsoft.com/office/drawing/2014/main" id="{241134D7-032E-7088-51A5-5A63BAABB879}"/>
                </a:ext>
              </a:extLst>
            </p:cNvPr>
            <p:cNvPicPr>
              <a:picLocks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989223" y="14045846"/>
              <a:ext cx="4873752" cy="4877481"/>
            </a:xfrm>
            <a:prstGeom prst="rect">
              <a:avLst/>
            </a:prstGeom>
          </p:spPr>
        </p:pic>
        <p:pic>
          <p:nvPicPr>
            <p:cNvPr id="97" name="Picture 96" descr="A yellow face with black background&#10;&#10;Description automatically generated">
              <a:extLst>
                <a:ext uri="{FF2B5EF4-FFF2-40B4-BE49-F238E27FC236}">
                  <a16:creationId xmlns:a16="http://schemas.microsoft.com/office/drawing/2014/main" id="{643E078A-3D7B-27BC-9FBF-CA45501F4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3549" b="-1"/>
            <a:stretch/>
          </p:blipFill>
          <p:spPr>
            <a:xfrm flipH="1">
              <a:off x="14252491" y="14244220"/>
              <a:ext cx="2514329" cy="3183849"/>
            </a:xfrm>
            <a:prstGeom prst="rect">
              <a:avLst/>
            </a:prstGeom>
            <a:noFill/>
          </p:spPr>
        </p:pic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70C124B-F0B7-5BBB-D479-E22FC63CEE9E}"/>
              </a:ext>
            </a:extLst>
          </p:cNvPr>
          <p:cNvGrpSpPr/>
          <p:nvPr/>
        </p:nvGrpSpPr>
        <p:grpSpPr>
          <a:xfrm>
            <a:off x="7407363" y="17374174"/>
            <a:ext cx="1995351" cy="1996877"/>
            <a:chOff x="14859294" y="18395643"/>
            <a:chExt cx="2400005" cy="2401841"/>
          </a:xfrm>
        </p:grpSpPr>
        <p:pic>
          <p:nvPicPr>
            <p:cNvPr id="152" name="Picture 151" descr="A green bubble with black background&#10;&#10;Description automatically generated">
              <a:extLst>
                <a:ext uri="{FF2B5EF4-FFF2-40B4-BE49-F238E27FC236}">
                  <a16:creationId xmlns:a16="http://schemas.microsoft.com/office/drawing/2014/main" id="{146AF735-AEEB-8B42-051C-1D3CE1503C15}"/>
                </a:ext>
              </a:extLst>
            </p:cNvPr>
            <p:cNvPicPr>
              <a:picLocks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859294" y="18395643"/>
              <a:ext cx="2400005" cy="2401841"/>
            </a:xfrm>
            <a:prstGeom prst="rect">
              <a:avLst/>
            </a:prstGeom>
          </p:spPr>
        </p:pic>
        <p:pic>
          <p:nvPicPr>
            <p:cNvPr id="90" name="Picture 89" descr="A yellow face with black eyes and eyebrows&#10;&#10;Description automatically generated">
              <a:extLst>
                <a:ext uri="{FF2B5EF4-FFF2-40B4-BE49-F238E27FC236}">
                  <a16:creationId xmlns:a16="http://schemas.microsoft.com/office/drawing/2014/main" id="{5AA6C207-400D-CB3C-3F4E-846C28C96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75028" y="18720898"/>
              <a:ext cx="1374825" cy="1374825"/>
            </a:xfrm>
            <a:prstGeom prst="rect">
              <a:avLst/>
            </a:prstGeom>
            <a:noFill/>
          </p:spPr>
        </p:pic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EC6D9F2-4350-0ABF-1F00-07A6DC1FFA0D}"/>
              </a:ext>
            </a:extLst>
          </p:cNvPr>
          <p:cNvGrpSpPr/>
          <p:nvPr/>
        </p:nvGrpSpPr>
        <p:grpSpPr>
          <a:xfrm>
            <a:off x="11429982" y="18168685"/>
            <a:ext cx="2133703" cy="2135335"/>
            <a:chOff x="15313663" y="11028859"/>
            <a:chExt cx="3553841" cy="3556560"/>
          </a:xfrm>
        </p:grpSpPr>
        <p:pic>
          <p:nvPicPr>
            <p:cNvPr id="150" name="Picture 149" descr="A yellow bubble with black background&#10;&#10;Description automatically generated">
              <a:extLst>
                <a:ext uri="{FF2B5EF4-FFF2-40B4-BE49-F238E27FC236}">
                  <a16:creationId xmlns:a16="http://schemas.microsoft.com/office/drawing/2014/main" id="{3271EAC8-1D53-9932-DC09-573871249C78}"/>
                </a:ext>
              </a:extLst>
            </p:cNvPr>
            <p:cNvPicPr>
              <a:picLocks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313663" y="11028859"/>
              <a:ext cx="3553841" cy="3556560"/>
            </a:xfrm>
            <a:prstGeom prst="rect">
              <a:avLst/>
            </a:prstGeom>
          </p:spPr>
        </p:pic>
        <p:pic>
          <p:nvPicPr>
            <p:cNvPr id="62" name="Picture 61" descr="A yellow face with black background&#10;&#10;Description automatically generated">
              <a:extLst>
                <a:ext uri="{FF2B5EF4-FFF2-40B4-BE49-F238E27FC236}">
                  <a16:creationId xmlns:a16="http://schemas.microsoft.com/office/drawing/2014/main" id="{99099B7C-BCDF-5B16-E7C5-0011E2169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8195"/>
            <a:stretch/>
          </p:blipFill>
          <p:spPr>
            <a:xfrm flipH="1">
              <a:off x="16088238" y="11334680"/>
              <a:ext cx="2176033" cy="2236821"/>
            </a:xfrm>
            <a:prstGeom prst="rect">
              <a:avLst/>
            </a:prstGeom>
            <a:noFill/>
          </p:spPr>
        </p:pic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85A1DAB-833D-E721-1FE0-39BEF1427BA9}"/>
              </a:ext>
            </a:extLst>
          </p:cNvPr>
          <p:cNvGrpSpPr/>
          <p:nvPr/>
        </p:nvGrpSpPr>
        <p:grpSpPr>
          <a:xfrm>
            <a:off x="10492380" y="18091793"/>
            <a:ext cx="1768890" cy="1771077"/>
            <a:chOff x="21113878" y="17703969"/>
            <a:chExt cx="2384854" cy="2387803"/>
          </a:xfrm>
        </p:grpSpPr>
        <p:pic>
          <p:nvPicPr>
            <p:cNvPr id="156" name="Picture 155" descr="A purple and black bubble&#10;&#10;Description automatically generated">
              <a:extLst>
                <a:ext uri="{FF2B5EF4-FFF2-40B4-BE49-F238E27FC236}">
                  <a16:creationId xmlns:a16="http://schemas.microsoft.com/office/drawing/2014/main" id="{3FE2FC2D-65C3-81DF-D901-63F5E03C2354}"/>
                </a:ext>
              </a:extLst>
            </p:cNvPr>
            <p:cNvPicPr>
              <a:picLocks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113878" y="17703969"/>
              <a:ext cx="2384854" cy="2387803"/>
            </a:xfrm>
            <a:prstGeom prst="rect">
              <a:avLst/>
            </a:prstGeom>
          </p:spPr>
        </p:pic>
        <p:pic>
          <p:nvPicPr>
            <p:cNvPr id="87" name="Picture 86" descr="A yellow face with black background&#10;&#10;Description automatically generated">
              <a:extLst>
                <a:ext uri="{FF2B5EF4-FFF2-40B4-BE49-F238E27FC236}">
                  <a16:creationId xmlns:a16="http://schemas.microsoft.com/office/drawing/2014/main" id="{5351E5AE-6320-374A-6DBF-76209EBFD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8001"/>
            <a:stretch/>
          </p:blipFill>
          <p:spPr>
            <a:xfrm flipH="1">
              <a:off x="21643372" y="17926546"/>
              <a:ext cx="1325866" cy="1360452"/>
            </a:xfrm>
            <a:prstGeom prst="rect">
              <a:avLst/>
            </a:prstGeom>
            <a:noFill/>
          </p:spPr>
        </p:pic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C0D6232-DC71-DC18-695B-83FEC138A19A}"/>
              </a:ext>
            </a:extLst>
          </p:cNvPr>
          <p:cNvGrpSpPr/>
          <p:nvPr/>
        </p:nvGrpSpPr>
        <p:grpSpPr>
          <a:xfrm>
            <a:off x="10085564" y="19020008"/>
            <a:ext cx="1366115" cy="1366799"/>
            <a:chOff x="21814708" y="13514441"/>
            <a:chExt cx="1898651" cy="1899601"/>
          </a:xfrm>
        </p:grpSpPr>
        <p:pic>
          <p:nvPicPr>
            <p:cNvPr id="154" name="Picture 153" descr="A blue bubble with black background&#10;&#10;Description automatically generated">
              <a:extLst>
                <a:ext uri="{FF2B5EF4-FFF2-40B4-BE49-F238E27FC236}">
                  <a16:creationId xmlns:a16="http://schemas.microsoft.com/office/drawing/2014/main" id="{2789FB22-0922-28DE-49F3-42F7746834A0}"/>
                </a:ext>
              </a:extLst>
            </p:cNvPr>
            <p:cNvPicPr>
              <a:picLocks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814708" y="13514441"/>
              <a:ext cx="1898651" cy="1899601"/>
            </a:xfrm>
            <a:prstGeom prst="rect">
              <a:avLst/>
            </a:prstGeom>
          </p:spPr>
        </p:pic>
        <p:pic>
          <p:nvPicPr>
            <p:cNvPr id="95" name="Picture 94" descr="A yellow face with a teardrop&#10;&#10;Description automatically generated">
              <a:extLst>
                <a:ext uri="{FF2B5EF4-FFF2-40B4-BE49-F238E27FC236}">
                  <a16:creationId xmlns:a16="http://schemas.microsoft.com/office/drawing/2014/main" id="{4F13B693-0196-7149-4A79-D49F212A0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306305" y="13876743"/>
              <a:ext cx="999671" cy="999671"/>
            </a:xfrm>
            <a:prstGeom prst="rect">
              <a:avLst/>
            </a:prstGeom>
            <a:noFill/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54C8A4D-5DB2-FA4B-FF4C-73593A28A0C7}"/>
              </a:ext>
            </a:extLst>
          </p:cNvPr>
          <p:cNvGrpSpPr/>
          <p:nvPr/>
        </p:nvGrpSpPr>
        <p:grpSpPr>
          <a:xfrm>
            <a:off x="8530385" y="18983682"/>
            <a:ext cx="1929335" cy="1931721"/>
            <a:chOff x="12237226" y="18942046"/>
            <a:chExt cx="2672648" cy="2675953"/>
          </a:xfrm>
        </p:grpSpPr>
        <p:pic>
          <p:nvPicPr>
            <p:cNvPr id="158" name="Picture 157" descr="A purple and black bubble&#10;&#10;Description automatically generated">
              <a:extLst>
                <a:ext uri="{FF2B5EF4-FFF2-40B4-BE49-F238E27FC236}">
                  <a16:creationId xmlns:a16="http://schemas.microsoft.com/office/drawing/2014/main" id="{1689C6EE-DB32-CAAF-E128-C13E9C3709EC}"/>
                </a:ext>
              </a:extLst>
            </p:cNvPr>
            <p:cNvPicPr>
              <a:picLocks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237226" y="18942046"/>
              <a:ext cx="2672648" cy="2675953"/>
            </a:xfrm>
            <a:prstGeom prst="rect">
              <a:avLst/>
            </a:prstGeom>
          </p:spPr>
        </p:pic>
        <p:pic>
          <p:nvPicPr>
            <p:cNvPr id="81" name="Picture 80" descr="A yellow face with black background&#10;&#10;Description automatically generated">
              <a:extLst>
                <a:ext uri="{FF2B5EF4-FFF2-40B4-BE49-F238E27FC236}">
                  <a16:creationId xmlns:a16="http://schemas.microsoft.com/office/drawing/2014/main" id="{BB51224B-F49B-26D8-CA1D-F85C48ECA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851157" y="19343428"/>
              <a:ext cx="1466342" cy="1444581"/>
            </a:xfrm>
            <a:prstGeom prst="rect">
              <a:avLst/>
            </a:prstGeom>
            <a:noFill/>
          </p:spPr>
        </p:pic>
      </p:grp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EEC3790-3729-EBAD-2058-E4579D47C341}"/>
              </a:ext>
            </a:extLst>
          </p:cNvPr>
          <p:cNvSpPr/>
          <p:nvPr/>
        </p:nvSpPr>
        <p:spPr>
          <a:xfrm>
            <a:off x="7114966" y="17214437"/>
            <a:ext cx="6439301" cy="2997244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: Top Corners Rounded 48">
            <a:extLst>
              <a:ext uri="{FF2B5EF4-FFF2-40B4-BE49-F238E27FC236}">
                <a16:creationId xmlns:a16="http://schemas.microsoft.com/office/drawing/2014/main" id="{6CDFF9D9-D82F-A961-BFA1-9C72D84D6148}"/>
              </a:ext>
            </a:extLst>
          </p:cNvPr>
          <p:cNvSpPr/>
          <p:nvPr/>
        </p:nvSpPr>
        <p:spPr>
          <a:xfrm>
            <a:off x="646870" y="20211681"/>
            <a:ext cx="13702411" cy="1236134"/>
          </a:xfrm>
          <a:prstGeom prst="round2SameRect">
            <a:avLst>
              <a:gd name="adj1" fmla="val 36188"/>
              <a:gd name="adj2" fmla="val 0"/>
            </a:avLst>
          </a:prstGeom>
          <a:solidFill>
            <a:srgbClr val="006A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ptos Black" panose="020F0502020204030204" pitchFamily="34" charset="0"/>
              </a:rPr>
              <a:t>Problem and Hypothesis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9049D6D-4CBE-A639-5D55-D73BCA1EAA5D}"/>
              </a:ext>
            </a:extLst>
          </p:cNvPr>
          <p:cNvSpPr/>
          <p:nvPr/>
        </p:nvSpPr>
        <p:spPr>
          <a:xfrm>
            <a:off x="29501152" y="29313233"/>
            <a:ext cx="13770355" cy="2229199"/>
          </a:xfrm>
          <a:prstGeom prst="roundRect">
            <a:avLst>
              <a:gd name="adj" fmla="val 20727"/>
            </a:avLst>
          </a:prstGeom>
          <a:noFill/>
          <a:ln w="127000">
            <a:solidFill>
              <a:srgbClr val="000B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601A62D-B758-6AEF-97E3-72E06F6CA693}"/>
              </a:ext>
            </a:extLst>
          </p:cNvPr>
          <p:cNvSpPr txBox="1"/>
          <p:nvPr/>
        </p:nvSpPr>
        <p:spPr>
          <a:xfrm>
            <a:off x="29857196" y="14612182"/>
            <a:ext cx="129647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5888" algn="l"/>
              </a:tabLst>
            </a:pPr>
            <a:r>
              <a:rPr lang="en-US" dirty="0"/>
              <a:t>*	Selective class augmentation: synthetic records were added to specific classes in different amounts.</a:t>
            </a:r>
          </a:p>
          <a:p>
            <a:pPr>
              <a:tabLst>
                <a:tab pos="115888" algn="l"/>
              </a:tabLst>
            </a:pPr>
            <a:r>
              <a:rPr lang="en-US" dirty="0"/>
              <a:t>	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Strategy</a:t>
            </a:r>
            <a:r>
              <a:rPr lang="en-US" dirty="0"/>
              <a:t> 1: Anger x2, Fear x2, Surprise x2</a:t>
            </a:r>
          </a:p>
          <a:p>
            <a:pPr>
              <a:tabLst>
                <a:tab pos="115888" algn="l"/>
              </a:tabLst>
            </a:pPr>
            <a:r>
              <a:rPr lang="en-US" dirty="0"/>
              <a:t>	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Strategy</a:t>
            </a:r>
            <a:r>
              <a:rPr lang="en-US" dirty="0"/>
              <a:t> 2: Anger x2, Disgust x1.5, Fear x3, Surprise x2</a:t>
            </a:r>
          </a:p>
          <a:p>
            <a:pPr>
              <a:tabLst>
                <a:tab pos="115888" algn="l"/>
              </a:tabLst>
            </a:pPr>
            <a:r>
              <a:rPr lang="en-US" dirty="0"/>
              <a:t>	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Strategy</a:t>
            </a:r>
            <a:r>
              <a:rPr lang="en-US" dirty="0"/>
              <a:t> 3: Anger x2, Disgust x2, Fear x3, Surprise x2</a:t>
            </a:r>
          </a:p>
          <a:p>
            <a:pPr>
              <a:tabLst>
                <a:tab pos="115888" algn="l"/>
              </a:tabLst>
            </a:pPr>
            <a:r>
              <a:rPr lang="en-US" dirty="0"/>
              <a:t>	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Strategy</a:t>
            </a:r>
            <a:r>
              <a:rPr lang="en-US" dirty="0"/>
              <a:t> 4: Same as #3 but re-labeled using ChatGPT 4o-Mini, after fine-tuning with the original data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3568234-438D-7E04-905E-3C4E424B2B02}"/>
              </a:ext>
            </a:extLst>
          </p:cNvPr>
          <p:cNvSpPr txBox="1"/>
          <p:nvPr/>
        </p:nvSpPr>
        <p:spPr>
          <a:xfrm>
            <a:off x="29717135" y="29848071"/>
            <a:ext cx="132080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</a:pPr>
            <a:r>
              <a:rPr lang="en-US" sz="1400" dirty="0"/>
              <a:t>[1] D. Haixing, L. Zhengliang, L. Wenxiong, H. Xiaoke, C. Yihan, W. Zihao, Z. Lin, X. Shaochen, L. Wei, L. Ninghao, L. Sheng, Z. Dajiang, C. Hongmin, S. Lichao, L. Quanzheng, S. Dinggang, L. Tianming, and L. Xiang. 2023. AugGPT: Leveraging ChatGPT for Text Data Augmentation. </a:t>
            </a:r>
            <a:r>
              <a:rPr lang="en-US" sz="1400" i="1" dirty="0"/>
              <a:t>arXiv [cs.CL]</a:t>
            </a:r>
            <a:r>
              <a:rPr lang="en-US" sz="1400" dirty="0"/>
              <a:t>. Retrieved from http://arxiv.org/abs/2302.13007</a:t>
            </a:r>
          </a:p>
          <a:p>
            <a:pPr marL="228600" indent="-228600">
              <a:spcAft>
                <a:spcPts val="600"/>
              </a:spcAft>
            </a:pPr>
            <a:r>
              <a:rPr lang="en-US" sz="1400" dirty="0"/>
              <a:t>[2] M. Bayer, M. A. Kaufhold, B. Buchhold, M. Keller, J. Dallmeyer, and C. Reuter. 2023. Data augmentation in natural language processing: a novel text generation approach for long and short text classifiers. Int. J. Mach. Learn. Cybern. 14, 1 (2023), 135–150. https://doi.org/10.1007/s13042-022-01553-3</a:t>
            </a:r>
          </a:p>
          <a:p>
            <a:pPr marL="228600" indent="-228600">
              <a:spcAft>
                <a:spcPts val="600"/>
              </a:spcAft>
            </a:pPr>
            <a:r>
              <a:rPr lang="en-US" sz="1400" dirty="0"/>
              <a:t>[3] F.M. Plaza del Arco, C. Strapparava, L. A. Urena Lopez, and M. Martin. 2020. EmoEvent: A Multilingual Emotion Corpus based on different Events. In Proceedings of the Twelfth Language Resources and Evaluation Conference, 2020. European Language Resources Association, Marseille, France, 1492–1498.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F0FBEDF-2F5F-C430-BC9E-36BA13958983}"/>
              </a:ext>
            </a:extLst>
          </p:cNvPr>
          <p:cNvSpPr txBox="1"/>
          <p:nvPr/>
        </p:nvSpPr>
        <p:spPr>
          <a:xfrm>
            <a:off x="29745362" y="7721837"/>
            <a:ext cx="1320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Real dataset partitioned into train/test subsets.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RoBERTa</a:t>
            </a:r>
            <a:r>
              <a:rPr lang="en-US" sz="2800" dirty="0"/>
              <a:t> transformer fine-tuned on train subset / train augmented by different synthetic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All experiments performed on same test subset.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4CF8D16-0908-90DF-3CB9-E437F056663D}"/>
              </a:ext>
            </a:extLst>
          </p:cNvPr>
          <p:cNvSpPr txBox="1"/>
          <p:nvPr/>
        </p:nvSpPr>
        <p:spPr>
          <a:xfrm>
            <a:off x="29745362" y="9465904"/>
            <a:ext cx="132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Changes in F1 Score by Augmentation Method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9823438-DDDB-616C-BBDA-B7E924DC33C1}"/>
              </a:ext>
            </a:extLst>
          </p:cNvPr>
          <p:cNvSpPr txBox="1"/>
          <p:nvPr/>
        </p:nvSpPr>
        <p:spPr>
          <a:xfrm>
            <a:off x="29717135" y="17926802"/>
            <a:ext cx="13338385" cy="67095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2600" b="1" dirty="0"/>
              <a:t>Conclusion</a:t>
            </a:r>
          </a:p>
          <a:p>
            <a:pPr marL="6858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Augmenting may greatly improve some class’s F1 scores, but overall accuracy may </a:t>
            </a:r>
            <a:r>
              <a:rPr lang="en-US" sz="2600" u="sng" dirty="0"/>
              <a:t>decrease</a:t>
            </a:r>
            <a:r>
              <a:rPr lang="en-US" sz="2600" dirty="0"/>
              <a:t>.</a:t>
            </a:r>
          </a:p>
          <a:p>
            <a:pPr marL="10287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Adding more records to </a:t>
            </a:r>
            <a:r>
              <a:rPr lang="en-US" sz="2600" u="sng" dirty="0"/>
              <a:t>rare</a:t>
            </a:r>
            <a:r>
              <a:rPr lang="en-US" sz="2600" dirty="0"/>
              <a:t> classes may help detect those classes but 'hurts' prediction of major classes.</a:t>
            </a:r>
          </a:p>
          <a:p>
            <a:pPr marL="10287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Some dataset imbalance may be </a:t>
            </a:r>
            <a:r>
              <a:rPr lang="en-US" sz="2600" u="sng" dirty="0"/>
              <a:t>useful</a:t>
            </a:r>
            <a:r>
              <a:rPr lang="en-US" sz="2600" dirty="0"/>
              <a:t>, if it is representative of real-world distribution. </a:t>
            </a:r>
          </a:p>
          <a:p>
            <a:pPr marL="10287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Selective augmentation of underperforming classes seems more promising.</a:t>
            </a:r>
          </a:p>
          <a:p>
            <a:pPr marL="6858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Augmenting individual classes can increase true positives, but at the expense of higher false positive rates.</a:t>
            </a:r>
          </a:p>
          <a:p>
            <a:pPr>
              <a:spcAft>
                <a:spcPts val="600"/>
              </a:spcAft>
            </a:pPr>
            <a:r>
              <a:rPr lang="en-US" sz="2600" b="1" dirty="0"/>
              <a:t>Future Work</a:t>
            </a:r>
          </a:p>
          <a:p>
            <a:pPr marL="6350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Explore other methods for class augmentation, independent of specific train/test partitions.</a:t>
            </a:r>
          </a:p>
          <a:p>
            <a:pPr marL="6350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Experiment with fine-tuning GenAI to better approximate original dataset labeling biases.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99B264-F97B-BDA2-D0EC-31F18EFDD880}"/>
              </a:ext>
            </a:extLst>
          </p:cNvPr>
          <p:cNvSpPr>
            <a:spLocks/>
          </p:cNvSpPr>
          <p:nvPr/>
        </p:nvSpPr>
        <p:spPr>
          <a:xfrm rot="3853791">
            <a:off x="21295272" y="14436187"/>
            <a:ext cx="125595" cy="76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02A23D2-82CB-D3C5-850F-545831293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756376"/>
              </p:ext>
            </p:extLst>
          </p:nvPr>
        </p:nvGraphicFramePr>
        <p:xfrm>
          <a:off x="29830824" y="9959471"/>
          <a:ext cx="13017499" cy="4552950"/>
        </p:xfrm>
        <a:graphic>
          <a:graphicData uri="http://schemas.openxmlformats.org/drawingml/2006/table">
            <a:tbl>
              <a:tblPr/>
              <a:tblGrid>
                <a:gridCol w="1268774">
                  <a:extLst>
                    <a:ext uri="{9D8B030D-6E8A-4147-A177-3AD203B41FA5}">
                      <a16:colId xmlns:a16="http://schemas.microsoft.com/office/drawing/2014/main" val="1337679506"/>
                    </a:ext>
                  </a:extLst>
                </a:gridCol>
                <a:gridCol w="1686465">
                  <a:extLst>
                    <a:ext uri="{9D8B030D-6E8A-4147-A177-3AD203B41FA5}">
                      <a16:colId xmlns:a16="http://schemas.microsoft.com/office/drawing/2014/main" val="1462438172"/>
                    </a:ext>
                  </a:extLst>
                </a:gridCol>
                <a:gridCol w="1271915">
                  <a:extLst>
                    <a:ext uri="{9D8B030D-6E8A-4147-A177-3AD203B41FA5}">
                      <a16:colId xmlns:a16="http://schemas.microsoft.com/office/drawing/2014/main" val="1700635016"/>
                    </a:ext>
                  </a:extLst>
                </a:gridCol>
                <a:gridCol w="1271915">
                  <a:extLst>
                    <a:ext uri="{9D8B030D-6E8A-4147-A177-3AD203B41FA5}">
                      <a16:colId xmlns:a16="http://schemas.microsoft.com/office/drawing/2014/main" val="323304300"/>
                    </a:ext>
                  </a:extLst>
                </a:gridCol>
                <a:gridCol w="1271915">
                  <a:extLst>
                    <a:ext uri="{9D8B030D-6E8A-4147-A177-3AD203B41FA5}">
                      <a16:colId xmlns:a16="http://schemas.microsoft.com/office/drawing/2014/main" val="4066184784"/>
                    </a:ext>
                  </a:extLst>
                </a:gridCol>
                <a:gridCol w="1271915">
                  <a:extLst>
                    <a:ext uri="{9D8B030D-6E8A-4147-A177-3AD203B41FA5}">
                      <a16:colId xmlns:a16="http://schemas.microsoft.com/office/drawing/2014/main" val="3127368672"/>
                    </a:ext>
                  </a:extLst>
                </a:gridCol>
                <a:gridCol w="1243650">
                  <a:extLst>
                    <a:ext uri="{9D8B030D-6E8A-4147-A177-3AD203B41FA5}">
                      <a16:colId xmlns:a16="http://schemas.microsoft.com/office/drawing/2014/main" val="1638816709"/>
                    </a:ext>
                  </a:extLst>
                </a:gridCol>
                <a:gridCol w="1243650">
                  <a:extLst>
                    <a:ext uri="{9D8B030D-6E8A-4147-A177-3AD203B41FA5}">
                      <a16:colId xmlns:a16="http://schemas.microsoft.com/office/drawing/2014/main" val="3043596483"/>
                    </a:ext>
                  </a:extLst>
                </a:gridCol>
                <a:gridCol w="1243650">
                  <a:extLst>
                    <a:ext uri="{9D8B030D-6E8A-4147-A177-3AD203B41FA5}">
                      <a16:colId xmlns:a16="http://schemas.microsoft.com/office/drawing/2014/main" val="1250993551"/>
                    </a:ext>
                  </a:extLst>
                </a:gridCol>
                <a:gridCol w="1243650">
                  <a:extLst>
                    <a:ext uri="{9D8B030D-6E8A-4147-A177-3AD203B41FA5}">
                      <a16:colId xmlns:a16="http://schemas.microsoft.com/office/drawing/2014/main" val="3070407843"/>
                    </a:ext>
                  </a:extLst>
                </a:gridCol>
              </a:tblGrid>
              <a:tr h="67627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Original 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F1-Score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Augment to Class Balance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Maintained Imbalance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Selective Class Augmentation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952515"/>
                  </a:ext>
                </a:extLst>
              </a:tr>
              <a:tr h="6762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LLaMA 70B           Text/Label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LLaMA 8B     Text/Label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LLaMA 8B to 2x Size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LLaMA 8B to 3x Size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LLaMA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8B Strategy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LLaMA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8B Strategy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LLaMA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8B Strategy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ChatGPT Strategy 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363591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Anger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+0.21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E4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+0.28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B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+0.13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F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+0.20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+0.12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+0.27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C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+0.19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E7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+0.25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64648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Disgust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8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F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8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+0.01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E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-+0.03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A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68667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Fear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+0.02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+0.02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5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7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28575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Joy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+0.01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E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+0.04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A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+0.01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E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31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Sadness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5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8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A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7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A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50220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Surprise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+0.07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6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+0.13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F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+0.11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1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+0.09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4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+0.12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+0.14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+0.11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1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87097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Macro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+0.01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E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+0.05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9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+0.02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+0.02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+0.02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+0.06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8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+0.05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9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+0.05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0442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Accuracy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7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+0.01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E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+0.01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E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699993"/>
                  </a:ext>
                </a:extLst>
              </a:tr>
            </a:tbl>
          </a:graphicData>
        </a:graphic>
      </p:graphicFrame>
      <p:sp>
        <p:nvSpPr>
          <p:cNvPr id="68" name="Oval 67">
            <a:extLst>
              <a:ext uri="{FF2B5EF4-FFF2-40B4-BE49-F238E27FC236}">
                <a16:creationId xmlns:a16="http://schemas.microsoft.com/office/drawing/2014/main" id="{190BC679-6ADE-3AC0-133B-2B4B58A6C145}"/>
              </a:ext>
            </a:extLst>
          </p:cNvPr>
          <p:cNvSpPr/>
          <p:nvPr/>
        </p:nvSpPr>
        <p:spPr>
          <a:xfrm>
            <a:off x="20761693" y="8019680"/>
            <a:ext cx="2327478" cy="2327478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A706CA91-9D56-9C41-3FB8-A6553DE3CD80}"/>
              </a:ext>
            </a:extLst>
          </p:cNvPr>
          <p:cNvSpPr/>
          <p:nvPr/>
        </p:nvSpPr>
        <p:spPr>
          <a:xfrm>
            <a:off x="17960954" y="10046916"/>
            <a:ext cx="2327478" cy="2327478"/>
          </a:xfrm>
          <a:prstGeom prst="ellipse">
            <a:avLst/>
          </a:prstGeom>
          <a:noFill/>
          <a:ln w="76200">
            <a:solidFill>
              <a:srgbClr val="1597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5169B173-DF24-7FEC-3B55-33147CC5D6B2}"/>
              </a:ext>
            </a:extLst>
          </p:cNvPr>
          <p:cNvSpPr/>
          <p:nvPr/>
        </p:nvSpPr>
        <p:spPr>
          <a:xfrm>
            <a:off x="23535062" y="9985279"/>
            <a:ext cx="2327478" cy="2327478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03AB4433-9355-BC0D-10E3-A4D4E7D69D26}"/>
              </a:ext>
            </a:extLst>
          </p:cNvPr>
          <p:cNvSpPr/>
          <p:nvPr/>
        </p:nvSpPr>
        <p:spPr>
          <a:xfrm>
            <a:off x="18985788" y="13288529"/>
            <a:ext cx="2327478" cy="2327478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7AB0550B-C2EE-B74C-EBAB-D9292F243329}"/>
              </a:ext>
            </a:extLst>
          </p:cNvPr>
          <p:cNvSpPr/>
          <p:nvPr/>
        </p:nvSpPr>
        <p:spPr>
          <a:xfrm>
            <a:off x="22433213" y="13310570"/>
            <a:ext cx="2327478" cy="2327478"/>
          </a:xfrm>
          <a:prstGeom prst="ellipse">
            <a:avLst/>
          </a:prstGeom>
          <a:noFill/>
          <a:ln w="76200">
            <a:solidFill>
              <a:srgbClr val="009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3" name="Arrow: Chevron 262">
            <a:extLst>
              <a:ext uri="{FF2B5EF4-FFF2-40B4-BE49-F238E27FC236}">
                <a16:creationId xmlns:a16="http://schemas.microsoft.com/office/drawing/2014/main" id="{A188387C-4049-F765-995D-4435B535FFBB}"/>
              </a:ext>
            </a:extLst>
          </p:cNvPr>
          <p:cNvSpPr/>
          <p:nvPr/>
        </p:nvSpPr>
        <p:spPr>
          <a:xfrm rot="15120000">
            <a:off x="19441174" y="12479789"/>
            <a:ext cx="357883" cy="541152"/>
          </a:xfrm>
          <a:prstGeom prst="chevron">
            <a:avLst>
              <a:gd name="adj" fmla="val 66307"/>
            </a:avLst>
          </a:prstGeom>
          <a:solidFill>
            <a:srgbClr val="0070C0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5" name="Arrow: Chevron 264">
            <a:extLst>
              <a:ext uri="{FF2B5EF4-FFF2-40B4-BE49-F238E27FC236}">
                <a16:creationId xmlns:a16="http://schemas.microsoft.com/office/drawing/2014/main" id="{31EAB302-C447-EC33-C9E7-A11C8C86A75B}"/>
              </a:ext>
            </a:extLst>
          </p:cNvPr>
          <p:cNvSpPr/>
          <p:nvPr/>
        </p:nvSpPr>
        <p:spPr>
          <a:xfrm rot="15120000">
            <a:off x="19512969" y="12687633"/>
            <a:ext cx="357883" cy="541152"/>
          </a:xfrm>
          <a:prstGeom prst="chevron">
            <a:avLst>
              <a:gd name="adj" fmla="val 66307"/>
            </a:avLst>
          </a:prstGeom>
          <a:solidFill>
            <a:srgbClr val="0070C0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7" name="Arrow: Chevron 266">
            <a:extLst>
              <a:ext uri="{FF2B5EF4-FFF2-40B4-BE49-F238E27FC236}">
                <a16:creationId xmlns:a16="http://schemas.microsoft.com/office/drawing/2014/main" id="{73847AF6-96C1-D927-11BA-F014A810B0F3}"/>
              </a:ext>
            </a:extLst>
          </p:cNvPr>
          <p:cNvSpPr/>
          <p:nvPr/>
        </p:nvSpPr>
        <p:spPr>
          <a:xfrm rot="10800000">
            <a:off x="21596805" y="14237878"/>
            <a:ext cx="357883" cy="541152"/>
          </a:xfrm>
          <a:prstGeom prst="chevron">
            <a:avLst>
              <a:gd name="adj" fmla="val 66307"/>
            </a:avLst>
          </a:prstGeom>
          <a:solidFill>
            <a:srgbClr val="009898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8" name="Arrow: Chevron 267">
            <a:extLst>
              <a:ext uri="{FF2B5EF4-FFF2-40B4-BE49-F238E27FC236}">
                <a16:creationId xmlns:a16="http://schemas.microsoft.com/office/drawing/2014/main" id="{E0CA46D9-9C58-2E4A-ABC8-B60DB57455CC}"/>
              </a:ext>
            </a:extLst>
          </p:cNvPr>
          <p:cNvSpPr/>
          <p:nvPr/>
        </p:nvSpPr>
        <p:spPr>
          <a:xfrm rot="10800000">
            <a:off x="21818320" y="14246058"/>
            <a:ext cx="357883" cy="541152"/>
          </a:xfrm>
          <a:prstGeom prst="chevron">
            <a:avLst>
              <a:gd name="adj" fmla="val 66307"/>
            </a:avLst>
          </a:prstGeom>
          <a:solidFill>
            <a:srgbClr val="009898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9" name="Arrow: Chevron 268">
            <a:extLst>
              <a:ext uri="{FF2B5EF4-FFF2-40B4-BE49-F238E27FC236}">
                <a16:creationId xmlns:a16="http://schemas.microsoft.com/office/drawing/2014/main" id="{10397628-DBF4-AAF1-1134-1D013A8159E8}"/>
              </a:ext>
            </a:extLst>
          </p:cNvPr>
          <p:cNvSpPr/>
          <p:nvPr/>
        </p:nvSpPr>
        <p:spPr>
          <a:xfrm rot="6480000">
            <a:off x="23968013" y="12669551"/>
            <a:ext cx="357883" cy="541152"/>
          </a:xfrm>
          <a:prstGeom prst="chevron">
            <a:avLst>
              <a:gd name="adj" fmla="val 66307"/>
            </a:avLst>
          </a:prstGeom>
          <a:solidFill>
            <a:srgbClr val="00B050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3" name="Arrow: Chevron 272">
            <a:extLst>
              <a:ext uri="{FF2B5EF4-FFF2-40B4-BE49-F238E27FC236}">
                <a16:creationId xmlns:a16="http://schemas.microsoft.com/office/drawing/2014/main" id="{A48FFF15-33FD-2D3A-3826-3F6BE66E0A1F}"/>
              </a:ext>
            </a:extLst>
          </p:cNvPr>
          <p:cNvSpPr/>
          <p:nvPr/>
        </p:nvSpPr>
        <p:spPr>
          <a:xfrm rot="2160000">
            <a:off x="23194077" y="10004154"/>
            <a:ext cx="357883" cy="541152"/>
          </a:xfrm>
          <a:prstGeom prst="chevron">
            <a:avLst>
              <a:gd name="adj" fmla="val 66307"/>
            </a:avLst>
          </a:prstGeom>
          <a:solidFill>
            <a:srgbClr val="92D050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4" name="Arrow: Chevron 273">
            <a:extLst>
              <a:ext uri="{FF2B5EF4-FFF2-40B4-BE49-F238E27FC236}">
                <a16:creationId xmlns:a16="http://schemas.microsoft.com/office/drawing/2014/main" id="{DFC5D198-50D4-99D6-A37D-B17280BC36A4}"/>
              </a:ext>
            </a:extLst>
          </p:cNvPr>
          <p:cNvSpPr/>
          <p:nvPr/>
        </p:nvSpPr>
        <p:spPr>
          <a:xfrm rot="2160000">
            <a:off x="23022165" y="9884531"/>
            <a:ext cx="357883" cy="541152"/>
          </a:xfrm>
          <a:prstGeom prst="chevron">
            <a:avLst>
              <a:gd name="adj" fmla="val 66307"/>
            </a:avLst>
          </a:prstGeom>
          <a:solidFill>
            <a:srgbClr val="92D050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5" name="Arrow: Chevron 274">
            <a:extLst>
              <a:ext uri="{FF2B5EF4-FFF2-40B4-BE49-F238E27FC236}">
                <a16:creationId xmlns:a16="http://schemas.microsoft.com/office/drawing/2014/main" id="{995CB5FA-B6AF-7732-0B5C-0CD637F01B39}"/>
              </a:ext>
            </a:extLst>
          </p:cNvPr>
          <p:cNvSpPr/>
          <p:nvPr/>
        </p:nvSpPr>
        <p:spPr>
          <a:xfrm rot="6480000">
            <a:off x="24039807" y="12472142"/>
            <a:ext cx="357883" cy="541152"/>
          </a:xfrm>
          <a:prstGeom prst="chevron">
            <a:avLst>
              <a:gd name="adj" fmla="val 66307"/>
            </a:avLst>
          </a:prstGeom>
          <a:solidFill>
            <a:srgbClr val="00B050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6" name="Arrow: Chevron 275">
            <a:extLst>
              <a:ext uri="{FF2B5EF4-FFF2-40B4-BE49-F238E27FC236}">
                <a16:creationId xmlns:a16="http://schemas.microsoft.com/office/drawing/2014/main" id="{82FEA87D-A512-7976-79D3-3CF0862A806C}"/>
              </a:ext>
            </a:extLst>
          </p:cNvPr>
          <p:cNvSpPr/>
          <p:nvPr/>
        </p:nvSpPr>
        <p:spPr>
          <a:xfrm rot="19440000">
            <a:off x="20417765" y="9899946"/>
            <a:ext cx="357883" cy="541152"/>
          </a:xfrm>
          <a:prstGeom prst="chevron">
            <a:avLst>
              <a:gd name="adj" fmla="val 66307"/>
            </a:avLst>
          </a:prstGeom>
          <a:solidFill>
            <a:srgbClr val="159731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7" name="Arrow: Chevron 276">
            <a:extLst>
              <a:ext uri="{FF2B5EF4-FFF2-40B4-BE49-F238E27FC236}">
                <a16:creationId xmlns:a16="http://schemas.microsoft.com/office/drawing/2014/main" id="{67AB36F3-B21F-1AB1-F8CE-831E683CAA09}"/>
              </a:ext>
            </a:extLst>
          </p:cNvPr>
          <p:cNvSpPr/>
          <p:nvPr/>
        </p:nvSpPr>
        <p:spPr>
          <a:xfrm rot="19440000">
            <a:off x="20245853" y="10023323"/>
            <a:ext cx="357883" cy="541152"/>
          </a:xfrm>
          <a:prstGeom prst="chevron">
            <a:avLst>
              <a:gd name="adj" fmla="val 66307"/>
            </a:avLst>
          </a:prstGeom>
          <a:solidFill>
            <a:srgbClr val="159731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D363CD11-6068-1D2E-6D97-6F7067C33F64}"/>
              </a:ext>
            </a:extLst>
          </p:cNvPr>
          <p:cNvSpPr/>
          <p:nvPr/>
        </p:nvSpPr>
        <p:spPr>
          <a:xfrm>
            <a:off x="15065719" y="6406360"/>
            <a:ext cx="13716000" cy="10052839"/>
          </a:xfrm>
          <a:prstGeom prst="roundRect">
            <a:avLst>
              <a:gd name="adj" fmla="val 4688"/>
            </a:avLst>
          </a:prstGeom>
          <a:noFill/>
          <a:ln w="127000">
            <a:solidFill>
              <a:srgbClr val="000B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4620C14-9564-CDC7-C81B-94425F8D261D}"/>
              </a:ext>
            </a:extLst>
          </p:cNvPr>
          <p:cNvGrpSpPr/>
          <p:nvPr/>
        </p:nvGrpSpPr>
        <p:grpSpPr>
          <a:xfrm>
            <a:off x="20600002" y="7883708"/>
            <a:ext cx="2614981" cy="2615815"/>
            <a:chOff x="15607156" y="7413044"/>
            <a:chExt cx="2614981" cy="2615815"/>
          </a:xfrm>
          <a:solidFill>
            <a:schemeClr val="bg1"/>
          </a:solidFill>
        </p:grpSpPr>
        <p:sp>
          <p:nvSpPr>
            <p:cNvPr id="50" name="Partial Circle 49">
              <a:extLst>
                <a:ext uri="{FF2B5EF4-FFF2-40B4-BE49-F238E27FC236}">
                  <a16:creationId xmlns:a16="http://schemas.microsoft.com/office/drawing/2014/main" id="{18366FBB-2909-814B-B2E5-CDCD8B973A43}"/>
                </a:ext>
              </a:extLst>
            </p:cNvPr>
            <p:cNvSpPr/>
            <p:nvPr/>
          </p:nvSpPr>
          <p:spPr>
            <a:xfrm>
              <a:off x="15613969" y="7420691"/>
              <a:ext cx="2608168" cy="2608168"/>
            </a:xfrm>
            <a:prstGeom prst="pie">
              <a:avLst>
                <a:gd name="adj1" fmla="val 10501669"/>
                <a:gd name="adj2" fmla="val 161978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Partial Circle 55">
              <a:extLst>
                <a:ext uri="{FF2B5EF4-FFF2-40B4-BE49-F238E27FC236}">
                  <a16:creationId xmlns:a16="http://schemas.microsoft.com/office/drawing/2014/main" id="{DA1F52B6-082E-C918-A127-F7F65CAA77EF}"/>
                </a:ext>
              </a:extLst>
            </p:cNvPr>
            <p:cNvSpPr/>
            <p:nvPr/>
          </p:nvSpPr>
          <p:spPr>
            <a:xfrm rot="10800000">
              <a:off x="15607159" y="7413044"/>
              <a:ext cx="2608168" cy="2608168"/>
            </a:xfrm>
            <a:prstGeom prst="pie">
              <a:avLst>
                <a:gd name="adj1" fmla="val 10815677"/>
                <a:gd name="adj2" fmla="val 176078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Partial Circle 56">
              <a:extLst>
                <a:ext uri="{FF2B5EF4-FFF2-40B4-BE49-F238E27FC236}">
                  <a16:creationId xmlns:a16="http://schemas.microsoft.com/office/drawing/2014/main" id="{62204E9C-5855-5BE2-9042-5CA686B8A1E0}"/>
                </a:ext>
              </a:extLst>
            </p:cNvPr>
            <p:cNvSpPr/>
            <p:nvPr/>
          </p:nvSpPr>
          <p:spPr>
            <a:xfrm rot="5400000">
              <a:off x="15607159" y="7420690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Partial Circle 59">
              <a:extLst>
                <a:ext uri="{FF2B5EF4-FFF2-40B4-BE49-F238E27FC236}">
                  <a16:creationId xmlns:a16="http://schemas.microsoft.com/office/drawing/2014/main" id="{B5636463-37DE-7111-213B-A815FF56B60B}"/>
                </a:ext>
              </a:extLst>
            </p:cNvPr>
            <p:cNvSpPr/>
            <p:nvPr/>
          </p:nvSpPr>
          <p:spPr>
            <a:xfrm rot="13597035">
              <a:off x="15607159" y="7420690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Partial Circle 63">
              <a:extLst>
                <a:ext uri="{FF2B5EF4-FFF2-40B4-BE49-F238E27FC236}">
                  <a16:creationId xmlns:a16="http://schemas.microsoft.com/office/drawing/2014/main" id="{15BD1631-0FBD-C4FC-A82A-B8479F9A84F5}"/>
                </a:ext>
              </a:extLst>
            </p:cNvPr>
            <p:cNvSpPr/>
            <p:nvPr/>
          </p:nvSpPr>
          <p:spPr>
            <a:xfrm rot="14460000">
              <a:off x="15607159" y="7420690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Partial Circle 73">
              <a:extLst>
                <a:ext uri="{FF2B5EF4-FFF2-40B4-BE49-F238E27FC236}">
                  <a16:creationId xmlns:a16="http://schemas.microsoft.com/office/drawing/2014/main" id="{1AB84108-E9E7-FFE4-A65F-75FBF8059147}"/>
                </a:ext>
              </a:extLst>
            </p:cNvPr>
            <p:cNvSpPr/>
            <p:nvPr/>
          </p:nvSpPr>
          <p:spPr>
            <a:xfrm rot="14880000">
              <a:off x="15607158" y="7420689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Partial Circle 75">
              <a:extLst>
                <a:ext uri="{FF2B5EF4-FFF2-40B4-BE49-F238E27FC236}">
                  <a16:creationId xmlns:a16="http://schemas.microsoft.com/office/drawing/2014/main" id="{52EDC69D-8A07-93BB-6C02-8C7BADD0E4E1}"/>
                </a:ext>
              </a:extLst>
            </p:cNvPr>
            <p:cNvSpPr/>
            <p:nvPr/>
          </p:nvSpPr>
          <p:spPr>
            <a:xfrm rot="15300000">
              <a:off x="15607158" y="7420689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Partial Circle 87">
              <a:extLst>
                <a:ext uri="{FF2B5EF4-FFF2-40B4-BE49-F238E27FC236}">
                  <a16:creationId xmlns:a16="http://schemas.microsoft.com/office/drawing/2014/main" id="{7867683E-940E-8D77-905E-2C32264BC552}"/>
                </a:ext>
              </a:extLst>
            </p:cNvPr>
            <p:cNvSpPr/>
            <p:nvPr/>
          </p:nvSpPr>
          <p:spPr>
            <a:xfrm rot="15720000">
              <a:off x="15607158" y="7420689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Partial Circle 88">
              <a:extLst>
                <a:ext uri="{FF2B5EF4-FFF2-40B4-BE49-F238E27FC236}">
                  <a16:creationId xmlns:a16="http://schemas.microsoft.com/office/drawing/2014/main" id="{07E7876A-C310-90E3-46ED-09B523A98F98}"/>
                </a:ext>
              </a:extLst>
            </p:cNvPr>
            <p:cNvSpPr/>
            <p:nvPr/>
          </p:nvSpPr>
          <p:spPr>
            <a:xfrm rot="16140000">
              <a:off x="15607156" y="7420688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Partial Circle 95">
              <a:extLst>
                <a:ext uri="{FF2B5EF4-FFF2-40B4-BE49-F238E27FC236}">
                  <a16:creationId xmlns:a16="http://schemas.microsoft.com/office/drawing/2014/main" id="{89E4C303-8B0D-8098-C8AB-D6FEA2006206}"/>
                </a:ext>
              </a:extLst>
            </p:cNvPr>
            <p:cNvSpPr/>
            <p:nvPr/>
          </p:nvSpPr>
          <p:spPr>
            <a:xfrm rot="16560000">
              <a:off x="15607156" y="7420688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Partial Circle 97">
              <a:extLst>
                <a:ext uri="{FF2B5EF4-FFF2-40B4-BE49-F238E27FC236}">
                  <a16:creationId xmlns:a16="http://schemas.microsoft.com/office/drawing/2014/main" id="{661B0D7B-FEA7-CBF3-2988-6BC6E5AC0B2B}"/>
                </a:ext>
              </a:extLst>
            </p:cNvPr>
            <p:cNvSpPr/>
            <p:nvPr/>
          </p:nvSpPr>
          <p:spPr>
            <a:xfrm rot="14040000">
              <a:off x="15607156" y="7420687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D009FB8-00C9-C78F-327E-B35FFBBEF751}"/>
              </a:ext>
            </a:extLst>
          </p:cNvPr>
          <p:cNvGrpSpPr/>
          <p:nvPr/>
        </p:nvGrpSpPr>
        <p:grpSpPr>
          <a:xfrm>
            <a:off x="23371391" y="9837089"/>
            <a:ext cx="2614981" cy="2615815"/>
            <a:chOff x="15607156" y="7413044"/>
            <a:chExt cx="2614981" cy="2615815"/>
          </a:xfrm>
          <a:solidFill>
            <a:schemeClr val="bg1"/>
          </a:solidFill>
        </p:grpSpPr>
        <p:sp>
          <p:nvSpPr>
            <p:cNvPr id="105" name="Partial Circle 104">
              <a:extLst>
                <a:ext uri="{FF2B5EF4-FFF2-40B4-BE49-F238E27FC236}">
                  <a16:creationId xmlns:a16="http://schemas.microsoft.com/office/drawing/2014/main" id="{BA805305-BDF0-4E80-4E69-D5E90F1086C2}"/>
                </a:ext>
              </a:extLst>
            </p:cNvPr>
            <p:cNvSpPr/>
            <p:nvPr/>
          </p:nvSpPr>
          <p:spPr>
            <a:xfrm>
              <a:off x="15613969" y="7420691"/>
              <a:ext cx="2608168" cy="2608168"/>
            </a:xfrm>
            <a:prstGeom prst="pie">
              <a:avLst>
                <a:gd name="adj1" fmla="val 10501669"/>
                <a:gd name="adj2" fmla="val 161978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Partial Circle 105">
              <a:extLst>
                <a:ext uri="{FF2B5EF4-FFF2-40B4-BE49-F238E27FC236}">
                  <a16:creationId xmlns:a16="http://schemas.microsoft.com/office/drawing/2014/main" id="{5ED77C79-4A07-8CE3-CDD4-D3CEA7728879}"/>
                </a:ext>
              </a:extLst>
            </p:cNvPr>
            <p:cNvSpPr/>
            <p:nvPr/>
          </p:nvSpPr>
          <p:spPr>
            <a:xfrm rot="10800000">
              <a:off x="15607159" y="7413044"/>
              <a:ext cx="2608168" cy="2608168"/>
            </a:xfrm>
            <a:prstGeom prst="pie">
              <a:avLst>
                <a:gd name="adj1" fmla="val 10815677"/>
                <a:gd name="adj2" fmla="val 176078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Partial Circle 106">
              <a:extLst>
                <a:ext uri="{FF2B5EF4-FFF2-40B4-BE49-F238E27FC236}">
                  <a16:creationId xmlns:a16="http://schemas.microsoft.com/office/drawing/2014/main" id="{67116174-8462-7F1D-6616-074DEF878055}"/>
                </a:ext>
              </a:extLst>
            </p:cNvPr>
            <p:cNvSpPr/>
            <p:nvPr/>
          </p:nvSpPr>
          <p:spPr>
            <a:xfrm rot="5400000">
              <a:off x="15607159" y="7420690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Partial Circle 107">
              <a:extLst>
                <a:ext uri="{FF2B5EF4-FFF2-40B4-BE49-F238E27FC236}">
                  <a16:creationId xmlns:a16="http://schemas.microsoft.com/office/drawing/2014/main" id="{A195D6D2-E26C-A1FC-C787-6EA579EF2972}"/>
                </a:ext>
              </a:extLst>
            </p:cNvPr>
            <p:cNvSpPr/>
            <p:nvPr/>
          </p:nvSpPr>
          <p:spPr>
            <a:xfrm rot="13597035">
              <a:off x="15607159" y="7420690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4" name="Partial Circle 113">
              <a:extLst>
                <a:ext uri="{FF2B5EF4-FFF2-40B4-BE49-F238E27FC236}">
                  <a16:creationId xmlns:a16="http://schemas.microsoft.com/office/drawing/2014/main" id="{CC4E9E66-DC02-DC87-088A-5CE36237210D}"/>
                </a:ext>
              </a:extLst>
            </p:cNvPr>
            <p:cNvSpPr/>
            <p:nvPr/>
          </p:nvSpPr>
          <p:spPr>
            <a:xfrm rot="14460000">
              <a:off x="15607159" y="7420690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5" name="Partial Circle 114">
              <a:extLst>
                <a:ext uri="{FF2B5EF4-FFF2-40B4-BE49-F238E27FC236}">
                  <a16:creationId xmlns:a16="http://schemas.microsoft.com/office/drawing/2014/main" id="{3CAE3480-25AC-968A-4EF5-BBD75C1B7851}"/>
                </a:ext>
              </a:extLst>
            </p:cNvPr>
            <p:cNvSpPr/>
            <p:nvPr/>
          </p:nvSpPr>
          <p:spPr>
            <a:xfrm rot="14880000">
              <a:off x="15607158" y="7420689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6" name="Partial Circle 115">
              <a:extLst>
                <a:ext uri="{FF2B5EF4-FFF2-40B4-BE49-F238E27FC236}">
                  <a16:creationId xmlns:a16="http://schemas.microsoft.com/office/drawing/2014/main" id="{5EF3142E-E90B-9226-1C33-599192181C59}"/>
                </a:ext>
              </a:extLst>
            </p:cNvPr>
            <p:cNvSpPr/>
            <p:nvPr/>
          </p:nvSpPr>
          <p:spPr>
            <a:xfrm rot="15300000">
              <a:off x="15607158" y="7420689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7" name="Partial Circle 116">
              <a:extLst>
                <a:ext uri="{FF2B5EF4-FFF2-40B4-BE49-F238E27FC236}">
                  <a16:creationId xmlns:a16="http://schemas.microsoft.com/office/drawing/2014/main" id="{42AA4F1A-97EA-72A2-D0D1-F3A3AD2CDEF4}"/>
                </a:ext>
              </a:extLst>
            </p:cNvPr>
            <p:cNvSpPr/>
            <p:nvPr/>
          </p:nvSpPr>
          <p:spPr>
            <a:xfrm rot="15720000">
              <a:off x="15607158" y="7420689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8" name="Partial Circle 117">
              <a:extLst>
                <a:ext uri="{FF2B5EF4-FFF2-40B4-BE49-F238E27FC236}">
                  <a16:creationId xmlns:a16="http://schemas.microsoft.com/office/drawing/2014/main" id="{AA52E960-5CE8-5C9C-9C71-C730E441E28F}"/>
                </a:ext>
              </a:extLst>
            </p:cNvPr>
            <p:cNvSpPr/>
            <p:nvPr/>
          </p:nvSpPr>
          <p:spPr>
            <a:xfrm rot="16140000">
              <a:off x="15607156" y="7420688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Partial Circle 118">
              <a:extLst>
                <a:ext uri="{FF2B5EF4-FFF2-40B4-BE49-F238E27FC236}">
                  <a16:creationId xmlns:a16="http://schemas.microsoft.com/office/drawing/2014/main" id="{9C0B9BEA-3DDC-30DA-1D8B-62B78081C480}"/>
                </a:ext>
              </a:extLst>
            </p:cNvPr>
            <p:cNvSpPr/>
            <p:nvPr/>
          </p:nvSpPr>
          <p:spPr>
            <a:xfrm rot="16560000">
              <a:off x="15607156" y="7420688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0" name="Partial Circle 119">
              <a:extLst>
                <a:ext uri="{FF2B5EF4-FFF2-40B4-BE49-F238E27FC236}">
                  <a16:creationId xmlns:a16="http://schemas.microsoft.com/office/drawing/2014/main" id="{DC865C11-E881-AB93-C600-841C6E19FBE9}"/>
                </a:ext>
              </a:extLst>
            </p:cNvPr>
            <p:cNvSpPr/>
            <p:nvPr/>
          </p:nvSpPr>
          <p:spPr>
            <a:xfrm rot="14040000">
              <a:off x="15607156" y="7420687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BC00B06-9B97-CA32-6665-9F41F024405E}"/>
              </a:ext>
            </a:extLst>
          </p:cNvPr>
          <p:cNvGrpSpPr/>
          <p:nvPr/>
        </p:nvGrpSpPr>
        <p:grpSpPr>
          <a:xfrm>
            <a:off x="22284360" y="13184065"/>
            <a:ext cx="2614981" cy="2615815"/>
            <a:chOff x="15607156" y="7413044"/>
            <a:chExt cx="2614981" cy="2615815"/>
          </a:xfrm>
          <a:solidFill>
            <a:schemeClr val="bg1"/>
          </a:solidFill>
        </p:grpSpPr>
        <p:sp>
          <p:nvSpPr>
            <p:cNvPr id="122" name="Partial Circle 121">
              <a:extLst>
                <a:ext uri="{FF2B5EF4-FFF2-40B4-BE49-F238E27FC236}">
                  <a16:creationId xmlns:a16="http://schemas.microsoft.com/office/drawing/2014/main" id="{4E3ABA5B-7C83-FFE8-FBAF-FFDA585A6EF1}"/>
                </a:ext>
              </a:extLst>
            </p:cNvPr>
            <p:cNvSpPr/>
            <p:nvPr/>
          </p:nvSpPr>
          <p:spPr>
            <a:xfrm>
              <a:off x="15613969" y="7420691"/>
              <a:ext cx="2608168" cy="2608168"/>
            </a:xfrm>
            <a:prstGeom prst="pie">
              <a:avLst>
                <a:gd name="adj1" fmla="val 10501669"/>
                <a:gd name="adj2" fmla="val 161978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4" name="Partial Circle 123">
              <a:extLst>
                <a:ext uri="{FF2B5EF4-FFF2-40B4-BE49-F238E27FC236}">
                  <a16:creationId xmlns:a16="http://schemas.microsoft.com/office/drawing/2014/main" id="{EB7F6A86-C42C-7202-005C-BC814F1BBE61}"/>
                </a:ext>
              </a:extLst>
            </p:cNvPr>
            <p:cNvSpPr/>
            <p:nvPr/>
          </p:nvSpPr>
          <p:spPr>
            <a:xfrm rot="10800000">
              <a:off x="15607159" y="7413044"/>
              <a:ext cx="2608168" cy="2608168"/>
            </a:xfrm>
            <a:prstGeom prst="pie">
              <a:avLst>
                <a:gd name="adj1" fmla="val 10815677"/>
                <a:gd name="adj2" fmla="val 176078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5" name="Partial Circle 124">
              <a:extLst>
                <a:ext uri="{FF2B5EF4-FFF2-40B4-BE49-F238E27FC236}">
                  <a16:creationId xmlns:a16="http://schemas.microsoft.com/office/drawing/2014/main" id="{3A6E385C-E7EC-C781-2CB8-325D41E8A217}"/>
                </a:ext>
              </a:extLst>
            </p:cNvPr>
            <p:cNvSpPr/>
            <p:nvPr/>
          </p:nvSpPr>
          <p:spPr>
            <a:xfrm rot="5400000">
              <a:off x="15607159" y="7420690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6" name="Partial Circle 125">
              <a:extLst>
                <a:ext uri="{FF2B5EF4-FFF2-40B4-BE49-F238E27FC236}">
                  <a16:creationId xmlns:a16="http://schemas.microsoft.com/office/drawing/2014/main" id="{9B43844A-42C2-9996-B043-E9F1D4891E1F}"/>
                </a:ext>
              </a:extLst>
            </p:cNvPr>
            <p:cNvSpPr/>
            <p:nvPr/>
          </p:nvSpPr>
          <p:spPr>
            <a:xfrm rot="13597035">
              <a:off x="15607159" y="7420690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8" name="Partial Circle 127">
              <a:extLst>
                <a:ext uri="{FF2B5EF4-FFF2-40B4-BE49-F238E27FC236}">
                  <a16:creationId xmlns:a16="http://schemas.microsoft.com/office/drawing/2014/main" id="{AD9E0E17-A3CA-974D-BB66-5B9D56EBB232}"/>
                </a:ext>
              </a:extLst>
            </p:cNvPr>
            <p:cNvSpPr/>
            <p:nvPr/>
          </p:nvSpPr>
          <p:spPr>
            <a:xfrm rot="14460000">
              <a:off x="15607159" y="7420690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9" name="Partial Circle 128">
              <a:extLst>
                <a:ext uri="{FF2B5EF4-FFF2-40B4-BE49-F238E27FC236}">
                  <a16:creationId xmlns:a16="http://schemas.microsoft.com/office/drawing/2014/main" id="{0B92D51B-2CD0-0625-BEFE-464F9232DD68}"/>
                </a:ext>
              </a:extLst>
            </p:cNvPr>
            <p:cNvSpPr/>
            <p:nvPr/>
          </p:nvSpPr>
          <p:spPr>
            <a:xfrm rot="14880000">
              <a:off x="15607158" y="7420689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0" name="Partial Circle 129">
              <a:extLst>
                <a:ext uri="{FF2B5EF4-FFF2-40B4-BE49-F238E27FC236}">
                  <a16:creationId xmlns:a16="http://schemas.microsoft.com/office/drawing/2014/main" id="{09E7830A-EE07-01E5-BB39-79CEDF818A0A}"/>
                </a:ext>
              </a:extLst>
            </p:cNvPr>
            <p:cNvSpPr/>
            <p:nvPr/>
          </p:nvSpPr>
          <p:spPr>
            <a:xfrm rot="15300000">
              <a:off x="15607158" y="7420689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1" name="Partial Circle 130">
              <a:extLst>
                <a:ext uri="{FF2B5EF4-FFF2-40B4-BE49-F238E27FC236}">
                  <a16:creationId xmlns:a16="http://schemas.microsoft.com/office/drawing/2014/main" id="{A8F66B87-1495-73DB-F243-AD7851AC4CF9}"/>
                </a:ext>
              </a:extLst>
            </p:cNvPr>
            <p:cNvSpPr/>
            <p:nvPr/>
          </p:nvSpPr>
          <p:spPr>
            <a:xfrm rot="15720000">
              <a:off x="15607158" y="7420689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2" name="Partial Circle 131">
              <a:extLst>
                <a:ext uri="{FF2B5EF4-FFF2-40B4-BE49-F238E27FC236}">
                  <a16:creationId xmlns:a16="http://schemas.microsoft.com/office/drawing/2014/main" id="{370AB40D-B2CF-AB53-B7EE-0C8C0F5599DA}"/>
                </a:ext>
              </a:extLst>
            </p:cNvPr>
            <p:cNvSpPr/>
            <p:nvPr/>
          </p:nvSpPr>
          <p:spPr>
            <a:xfrm rot="16140000">
              <a:off x="15607156" y="7420688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3" name="Partial Circle 132">
              <a:extLst>
                <a:ext uri="{FF2B5EF4-FFF2-40B4-BE49-F238E27FC236}">
                  <a16:creationId xmlns:a16="http://schemas.microsoft.com/office/drawing/2014/main" id="{F369E592-9348-3B42-12CC-796BD2BD8E85}"/>
                </a:ext>
              </a:extLst>
            </p:cNvPr>
            <p:cNvSpPr/>
            <p:nvPr/>
          </p:nvSpPr>
          <p:spPr>
            <a:xfrm rot="16560000">
              <a:off x="15607156" y="7420688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4" name="Partial Circle 133">
              <a:extLst>
                <a:ext uri="{FF2B5EF4-FFF2-40B4-BE49-F238E27FC236}">
                  <a16:creationId xmlns:a16="http://schemas.microsoft.com/office/drawing/2014/main" id="{832B025F-7A29-5BB8-A48D-6C2F5F9D0CCA}"/>
                </a:ext>
              </a:extLst>
            </p:cNvPr>
            <p:cNvSpPr/>
            <p:nvPr/>
          </p:nvSpPr>
          <p:spPr>
            <a:xfrm rot="14040000">
              <a:off x="15607156" y="7420687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AEAEABD-C140-DC1D-FE6C-6F1F43DAED2B}"/>
              </a:ext>
            </a:extLst>
          </p:cNvPr>
          <p:cNvGrpSpPr/>
          <p:nvPr/>
        </p:nvGrpSpPr>
        <p:grpSpPr>
          <a:xfrm>
            <a:off x="18834510" y="13177036"/>
            <a:ext cx="2614981" cy="2615815"/>
            <a:chOff x="15607156" y="7413044"/>
            <a:chExt cx="2614981" cy="2615815"/>
          </a:xfrm>
          <a:solidFill>
            <a:schemeClr val="bg1"/>
          </a:solidFill>
        </p:grpSpPr>
        <p:sp>
          <p:nvSpPr>
            <p:cNvPr id="136" name="Partial Circle 135">
              <a:extLst>
                <a:ext uri="{FF2B5EF4-FFF2-40B4-BE49-F238E27FC236}">
                  <a16:creationId xmlns:a16="http://schemas.microsoft.com/office/drawing/2014/main" id="{A794CBBE-8A5E-181E-2AC3-FE6FFD4FB0E2}"/>
                </a:ext>
              </a:extLst>
            </p:cNvPr>
            <p:cNvSpPr/>
            <p:nvPr/>
          </p:nvSpPr>
          <p:spPr>
            <a:xfrm>
              <a:off x="15613969" y="7420691"/>
              <a:ext cx="2608168" cy="2608168"/>
            </a:xfrm>
            <a:prstGeom prst="pie">
              <a:avLst>
                <a:gd name="adj1" fmla="val 10501669"/>
                <a:gd name="adj2" fmla="val 161978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7" name="Partial Circle 136">
              <a:extLst>
                <a:ext uri="{FF2B5EF4-FFF2-40B4-BE49-F238E27FC236}">
                  <a16:creationId xmlns:a16="http://schemas.microsoft.com/office/drawing/2014/main" id="{7D17F579-A124-B6B8-4FD2-3EF23C6DD903}"/>
                </a:ext>
              </a:extLst>
            </p:cNvPr>
            <p:cNvSpPr/>
            <p:nvPr/>
          </p:nvSpPr>
          <p:spPr>
            <a:xfrm rot="10800000">
              <a:off x="15607159" y="7413044"/>
              <a:ext cx="2608168" cy="2608168"/>
            </a:xfrm>
            <a:prstGeom prst="pie">
              <a:avLst>
                <a:gd name="adj1" fmla="val 10815677"/>
                <a:gd name="adj2" fmla="val 176078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8" name="Partial Circle 137">
              <a:extLst>
                <a:ext uri="{FF2B5EF4-FFF2-40B4-BE49-F238E27FC236}">
                  <a16:creationId xmlns:a16="http://schemas.microsoft.com/office/drawing/2014/main" id="{91778E44-BB5A-1B26-FF0E-FD2EF2730723}"/>
                </a:ext>
              </a:extLst>
            </p:cNvPr>
            <p:cNvSpPr/>
            <p:nvPr/>
          </p:nvSpPr>
          <p:spPr>
            <a:xfrm rot="5400000">
              <a:off x="15607159" y="7420690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9" name="Partial Circle 138">
              <a:extLst>
                <a:ext uri="{FF2B5EF4-FFF2-40B4-BE49-F238E27FC236}">
                  <a16:creationId xmlns:a16="http://schemas.microsoft.com/office/drawing/2014/main" id="{854D64B0-0394-EF11-D008-079FDDBEFD6A}"/>
                </a:ext>
              </a:extLst>
            </p:cNvPr>
            <p:cNvSpPr/>
            <p:nvPr/>
          </p:nvSpPr>
          <p:spPr>
            <a:xfrm rot="13597035">
              <a:off x="15607159" y="7420690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0" name="Partial Circle 139">
              <a:extLst>
                <a:ext uri="{FF2B5EF4-FFF2-40B4-BE49-F238E27FC236}">
                  <a16:creationId xmlns:a16="http://schemas.microsoft.com/office/drawing/2014/main" id="{659D9707-AFB7-F053-F860-BCA3EEE544B5}"/>
                </a:ext>
              </a:extLst>
            </p:cNvPr>
            <p:cNvSpPr/>
            <p:nvPr/>
          </p:nvSpPr>
          <p:spPr>
            <a:xfrm rot="14460000">
              <a:off x="15607159" y="7420690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1" name="Partial Circle 140">
              <a:extLst>
                <a:ext uri="{FF2B5EF4-FFF2-40B4-BE49-F238E27FC236}">
                  <a16:creationId xmlns:a16="http://schemas.microsoft.com/office/drawing/2014/main" id="{8E663661-52BD-E4C1-CDCB-43CF0AB941F6}"/>
                </a:ext>
              </a:extLst>
            </p:cNvPr>
            <p:cNvSpPr/>
            <p:nvPr/>
          </p:nvSpPr>
          <p:spPr>
            <a:xfrm rot="14880000">
              <a:off x="15607158" y="7420689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2" name="Partial Circle 141">
              <a:extLst>
                <a:ext uri="{FF2B5EF4-FFF2-40B4-BE49-F238E27FC236}">
                  <a16:creationId xmlns:a16="http://schemas.microsoft.com/office/drawing/2014/main" id="{A5D2DF28-4814-F5F4-7204-6FA434A821BC}"/>
                </a:ext>
              </a:extLst>
            </p:cNvPr>
            <p:cNvSpPr/>
            <p:nvPr/>
          </p:nvSpPr>
          <p:spPr>
            <a:xfrm rot="15300000">
              <a:off x="15607158" y="7420689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3" name="Partial Circle 142">
              <a:extLst>
                <a:ext uri="{FF2B5EF4-FFF2-40B4-BE49-F238E27FC236}">
                  <a16:creationId xmlns:a16="http://schemas.microsoft.com/office/drawing/2014/main" id="{127D756E-9BCB-5975-D82A-3AC8CF77FBF0}"/>
                </a:ext>
              </a:extLst>
            </p:cNvPr>
            <p:cNvSpPr/>
            <p:nvPr/>
          </p:nvSpPr>
          <p:spPr>
            <a:xfrm rot="15720000">
              <a:off x="15607158" y="7420689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4" name="Partial Circle 143">
              <a:extLst>
                <a:ext uri="{FF2B5EF4-FFF2-40B4-BE49-F238E27FC236}">
                  <a16:creationId xmlns:a16="http://schemas.microsoft.com/office/drawing/2014/main" id="{57ADBBEE-16DE-F64B-3DDD-CCCFB4E0D362}"/>
                </a:ext>
              </a:extLst>
            </p:cNvPr>
            <p:cNvSpPr/>
            <p:nvPr/>
          </p:nvSpPr>
          <p:spPr>
            <a:xfrm rot="16140000">
              <a:off x="15607156" y="7420688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5" name="Partial Circle 144">
              <a:extLst>
                <a:ext uri="{FF2B5EF4-FFF2-40B4-BE49-F238E27FC236}">
                  <a16:creationId xmlns:a16="http://schemas.microsoft.com/office/drawing/2014/main" id="{34C41538-4CA7-38A3-4C3C-E2A7CF9EF18C}"/>
                </a:ext>
              </a:extLst>
            </p:cNvPr>
            <p:cNvSpPr/>
            <p:nvPr/>
          </p:nvSpPr>
          <p:spPr>
            <a:xfrm rot="16560000">
              <a:off x="15607156" y="7420688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6" name="Partial Circle 145">
              <a:extLst>
                <a:ext uri="{FF2B5EF4-FFF2-40B4-BE49-F238E27FC236}">
                  <a16:creationId xmlns:a16="http://schemas.microsoft.com/office/drawing/2014/main" id="{B6305C71-1F67-CFBC-7ED6-3E65DDCA3BF1}"/>
                </a:ext>
              </a:extLst>
            </p:cNvPr>
            <p:cNvSpPr/>
            <p:nvPr/>
          </p:nvSpPr>
          <p:spPr>
            <a:xfrm rot="14040000">
              <a:off x="15607156" y="7420687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0" name="Oval 229">
            <a:extLst>
              <a:ext uri="{FF2B5EF4-FFF2-40B4-BE49-F238E27FC236}">
                <a16:creationId xmlns:a16="http://schemas.microsoft.com/office/drawing/2014/main" id="{44C6C59A-4134-4E4E-95C6-F4342B5B3FC2}"/>
              </a:ext>
            </a:extLst>
          </p:cNvPr>
          <p:cNvSpPr/>
          <p:nvPr/>
        </p:nvSpPr>
        <p:spPr>
          <a:xfrm>
            <a:off x="23386209" y="9858921"/>
            <a:ext cx="2608168" cy="2608168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A378A55-7464-59A1-7C9D-D5534BF537C4}"/>
              </a:ext>
            </a:extLst>
          </p:cNvPr>
          <p:cNvSpPr/>
          <p:nvPr/>
        </p:nvSpPr>
        <p:spPr>
          <a:xfrm>
            <a:off x="20612840" y="7893322"/>
            <a:ext cx="2608168" cy="2608168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8D0C3083-08B5-90F0-A36A-792CA73DDFEB}"/>
              </a:ext>
            </a:extLst>
          </p:cNvPr>
          <p:cNvSpPr/>
          <p:nvPr/>
        </p:nvSpPr>
        <p:spPr>
          <a:xfrm>
            <a:off x="18836935" y="13162171"/>
            <a:ext cx="2608168" cy="2608168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3DACB3CF-A81E-429A-F533-5D25EB582D2C}"/>
              </a:ext>
            </a:extLst>
          </p:cNvPr>
          <p:cNvSpPr/>
          <p:nvPr/>
        </p:nvSpPr>
        <p:spPr>
          <a:xfrm>
            <a:off x="22284360" y="13184212"/>
            <a:ext cx="2608168" cy="2608168"/>
          </a:xfrm>
          <a:prstGeom prst="ellipse">
            <a:avLst/>
          </a:prstGeom>
          <a:noFill/>
          <a:ln w="76200">
            <a:solidFill>
              <a:srgbClr val="009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C59E406-073E-73D5-2815-9C56722FB301}"/>
              </a:ext>
            </a:extLst>
          </p:cNvPr>
          <p:cNvGrpSpPr/>
          <p:nvPr/>
        </p:nvGrpSpPr>
        <p:grpSpPr>
          <a:xfrm>
            <a:off x="17792855" y="9918437"/>
            <a:ext cx="2614981" cy="2615815"/>
            <a:chOff x="15607156" y="7413044"/>
            <a:chExt cx="2614981" cy="2615815"/>
          </a:xfrm>
          <a:solidFill>
            <a:schemeClr val="bg1"/>
          </a:solidFill>
        </p:grpSpPr>
        <p:sp>
          <p:nvSpPr>
            <p:cNvPr id="151" name="Partial Circle 150">
              <a:extLst>
                <a:ext uri="{FF2B5EF4-FFF2-40B4-BE49-F238E27FC236}">
                  <a16:creationId xmlns:a16="http://schemas.microsoft.com/office/drawing/2014/main" id="{0943E04C-6983-AAA6-0C01-73AAB72225BB}"/>
                </a:ext>
              </a:extLst>
            </p:cNvPr>
            <p:cNvSpPr/>
            <p:nvPr/>
          </p:nvSpPr>
          <p:spPr>
            <a:xfrm>
              <a:off x="15613969" y="7420691"/>
              <a:ext cx="2608168" cy="2608168"/>
            </a:xfrm>
            <a:prstGeom prst="pie">
              <a:avLst>
                <a:gd name="adj1" fmla="val 10501669"/>
                <a:gd name="adj2" fmla="val 161978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3" name="Partial Circle 152">
              <a:extLst>
                <a:ext uri="{FF2B5EF4-FFF2-40B4-BE49-F238E27FC236}">
                  <a16:creationId xmlns:a16="http://schemas.microsoft.com/office/drawing/2014/main" id="{D2931C68-05B4-6E0B-E0F8-45852CC59F27}"/>
                </a:ext>
              </a:extLst>
            </p:cNvPr>
            <p:cNvSpPr/>
            <p:nvPr/>
          </p:nvSpPr>
          <p:spPr>
            <a:xfrm rot="10800000">
              <a:off x="15607159" y="7413044"/>
              <a:ext cx="2608168" cy="2608168"/>
            </a:xfrm>
            <a:prstGeom prst="pie">
              <a:avLst>
                <a:gd name="adj1" fmla="val 10815677"/>
                <a:gd name="adj2" fmla="val 176078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5" name="Partial Circle 154">
              <a:extLst>
                <a:ext uri="{FF2B5EF4-FFF2-40B4-BE49-F238E27FC236}">
                  <a16:creationId xmlns:a16="http://schemas.microsoft.com/office/drawing/2014/main" id="{2F9177BF-CA1C-A1D8-0CC2-459C5DB896F8}"/>
                </a:ext>
              </a:extLst>
            </p:cNvPr>
            <p:cNvSpPr/>
            <p:nvPr/>
          </p:nvSpPr>
          <p:spPr>
            <a:xfrm rot="5400000">
              <a:off x="15607159" y="7420690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Partial Circle 156">
              <a:extLst>
                <a:ext uri="{FF2B5EF4-FFF2-40B4-BE49-F238E27FC236}">
                  <a16:creationId xmlns:a16="http://schemas.microsoft.com/office/drawing/2014/main" id="{760DBCC8-A6EF-DBAE-BA99-0454F6F7512F}"/>
                </a:ext>
              </a:extLst>
            </p:cNvPr>
            <p:cNvSpPr/>
            <p:nvPr/>
          </p:nvSpPr>
          <p:spPr>
            <a:xfrm rot="13597035">
              <a:off x="15607159" y="7420690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3" name="Partial Circle 172">
              <a:extLst>
                <a:ext uri="{FF2B5EF4-FFF2-40B4-BE49-F238E27FC236}">
                  <a16:creationId xmlns:a16="http://schemas.microsoft.com/office/drawing/2014/main" id="{237704B5-9DF1-3FEB-CA93-9DA46258D63F}"/>
                </a:ext>
              </a:extLst>
            </p:cNvPr>
            <p:cNvSpPr/>
            <p:nvPr/>
          </p:nvSpPr>
          <p:spPr>
            <a:xfrm rot="14460000">
              <a:off x="15607159" y="7420690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5" name="Partial Circle 174">
              <a:extLst>
                <a:ext uri="{FF2B5EF4-FFF2-40B4-BE49-F238E27FC236}">
                  <a16:creationId xmlns:a16="http://schemas.microsoft.com/office/drawing/2014/main" id="{BD2AE101-6094-88FB-F0C3-A912501C193D}"/>
                </a:ext>
              </a:extLst>
            </p:cNvPr>
            <p:cNvSpPr/>
            <p:nvPr/>
          </p:nvSpPr>
          <p:spPr>
            <a:xfrm rot="14880000">
              <a:off x="15607158" y="7420689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6" name="Partial Circle 175">
              <a:extLst>
                <a:ext uri="{FF2B5EF4-FFF2-40B4-BE49-F238E27FC236}">
                  <a16:creationId xmlns:a16="http://schemas.microsoft.com/office/drawing/2014/main" id="{5B4715DE-0190-8689-0D35-359224D9F259}"/>
                </a:ext>
              </a:extLst>
            </p:cNvPr>
            <p:cNvSpPr/>
            <p:nvPr/>
          </p:nvSpPr>
          <p:spPr>
            <a:xfrm rot="15300000">
              <a:off x="15607158" y="7420689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7" name="Partial Circle 176">
              <a:extLst>
                <a:ext uri="{FF2B5EF4-FFF2-40B4-BE49-F238E27FC236}">
                  <a16:creationId xmlns:a16="http://schemas.microsoft.com/office/drawing/2014/main" id="{07101FFB-2D7A-D5F4-7EA5-848FC322DEED}"/>
                </a:ext>
              </a:extLst>
            </p:cNvPr>
            <p:cNvSpPr/>
            <p:nvPr/>
          </p:nvSpPr>
          <p:spPr>
            <a:xfrm rot="15720000">
              <a:off x="15607158" y="7420689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8" name="Partial Circle 177">
              <a:extLst>
                <a:ext uri="{FF2B5EF4-FFF2-40B4-BE49-F238E27FC236}">
                  <a16:creationId xmlns:a16="http://schemas.microsoft.com/office/drawing/2014/main" id="{5B5A0A52-67B7-3565-A673-CFA9CAA2B2FD}"/>
                </a:ext>
              </a:extLst>
            </p:cNvPr>
            <p:cNvSpPr/>
            <p:nvPr/>
          </p:nvSpPr>
          <p:spPr>
            <a:xfrm rot="16140000">
              <a:off x="15607156" y="7420688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9" name="Partial Circle 178">
              <a:extLst>
                <a:ext uri="{FF2B5EF4-FFF2-40B4-BE49-F238E27FC236}">
                  <a16:creationId xmlns:a16="http://schemas.microsoft.com/office/drawing/2014/main" id="{2A0CCE45-E4B5-AC8B-148E-B61332726C17}"/>
                </a:ext>
              </a:extLst>
            </p:cNvPr>
            <p:cNvSpPr/>
            <p:nvPr/>
          </p:nvSpPr>
          <p:spPr>
            <a:xfrm rot="16560000">
              <a:off x="15607156" y="7420688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0" name="Partial Circle 179">
              <a:extLst>
                <a:ext uri="{FF2B5EF4-FFF2-40B4-BE49-F238E27FC236}">
                  <a16:creationId xmlns:a16="http://schemas.microsoft.com/office/drawing/2014/main" id="{EEF32D20-86FE-1A16-A5EE-C0B4823B408D}"/>
                </a:ext>
              </a:extLst>
            </p:cNvPr>
            <p:cNvSpPr/>
            <p:nvPr/>
          </p:nvSpPr>
          <p:spPr>
            <a:xfrm rot="14040000">
              <a:off x="15607156" y="7420687"/>
              <a:ext cx="2608168" cy="2608168"/>
            </a:xfrm>
            <a:prstGeom prst="pie">
              <a:avLst>
                <a:gd name="adj1" fmla="val 15107187"/>
                <a:gd name="adj2" fmla="val 15323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15" name="Oval 214">
            <a:extLst>
              <a:ext uri="{FF2B5EF4-FFF2-40B4-BE49-F238E27FC236}">
                <a16:creationId xmlns:a16="http://schemas.microsoft.com/office/drawing/2014/main" id="{48E408B6-E10B-6654-D24A-C590829AB030}"/>
              </a:ext>
            </a:extLst>
          </p:cNvPr>
          <p:cNvSpPr/>
          <p:nvPr/>
        </p:nvSpPr>
        <p:spPr>
          <a:xfrm>
            <a:off x="17812101" y="9920558"/>
            <a:ext cx="2608168" cy="2608168"/>
          </a:xfrm>
          <a:prstGeom prst="ellipse">
            <a:avLst/>
          </a:prstGeom>
          <a:noFill/>
          <a:ln w="76200">
            <a:solidFill>
              <a:srgbClr val="1597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BAB3447-70DD-C997-C35A-211011882B35}"/>
              </a:ext>
            </a:extLst>
          </p:cNvPr>
          <p:cNvSpPr txBox="1"/>
          <p:nvPr/>
        </p:nvSpPr>
        <p:spPr>
          <a:xfrm>
            <a:off x="21010273" y="7367238"/>
            <a:ext cx="147454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0" b="1" dirty="0">
                <a:solidFill>
                  <a:srgbClr val="DDF0C8"/>
                </a:solidFill>
              </a:rPr>
              <a:t>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188181-7479-5AB6-60B6-EA67C507BE4F}"/>
              </a:ext>
            </a:extLst>
          </p:cNvPr>
          <p:cNvSpPr/>
          <p:nvPr/>
        </p:nvSpPr>
        <p:spPr>
          <a:xfrm>
            <a:off x="20910128" y="8214946"/>
            <a:ext cx="2040316" cy="1931997"/>
          </a:xfrm>
          <a:prstGeom prst="roundRect">
            <a:avLst/>
          </a:prstGeom>
          <a:noFill/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Choose 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Target Emotion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8624FC5-56C9-42CB-C86E-CF7C3C0FE812}"/>
              </a:ext>
            </a:extLst>
          </p:cNvPr>
          <p:cNvSpPr txBox="1"/>
          <p:nvPr/>
        </p:nvSpPr>
        <p:spPr>
          <a:xfrm>
            <a:off x="23897314" y="9373063"/>
            <a:ext cx="147454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0" b="1" dirty="0">
                <a:solidFill>
                  <a:srgbClr val="C9FFE1"/>
                </a:solidFill>
              </a:rPr>
              <a:t>2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ECB46C8-3252-7378-5225-52CFBFF4688F}"/>
              </a:ext>
            </a:extLst>
          </p:cNvPr>
          <p:cNvSpPr/>
          <p:nvPr/>
        </p:nvSpPr>
        <p:spPr>
          <a:xfrm>
            <a:off x="23670134" y="10188200"/>
            <a:ext cx="2040316" cy="1931997"/>
          </a:xfrm>
          <a:prstGeom prst="roundRect">
            <a:avLst/>
          </a:prstGeom>
          <a:noFill/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Get Random 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Real Record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4278D65-D3EF-DD90-9FAF-18031FD1CD78}"/>
              </a:ext>
            </a:extLst>
          </p:cNvPr>
          <p:cNvSpPr txBox="1"/>
          <p:nvPr/>
        </p:nvSpPr>
        <p:spPr>
          <a:xfrm>
            <a:off x="22758454" y="12716134"/>
            <a:ext cx="147454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0" b="1" dirty="0">
                <a:solidFill>
                  <a:srgbClr val="9BFFFF"/>
                </a:solidFill>
              </a:rPr>
              <a:t>3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62362F-B342-5382-1A9A-7E45FA00AAF8}"/>
              </a:ext>
            </a:extLst>
          </p:cNvPr>
          <p:cNvSpPr/>
          <p:nvPr/>
        </p:nvSpPr>
        <p:spPr>
          <a:xfrm>
            <a:off x="22372565" y="13680836"/>
            <a:ext cx="2448202" cy="1646521"/>
          </a:xfrm>
          <a:prstGeom prst="roundRect">
            <a:avLst/>
          </a:prstGeom>
          <a:noFill/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Prompt AI: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Make New Record Like Random Record, but Portraying Target Emotion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605179DB-A6F7-C5FE-FE1D-46B2E9EC47B3}"/>
              </a:ext>
            </a:extLst>
          </p:cNvPr>
          <p:cNvSpPr txBox="1"/>
          <p:nvPr/>
        </p:nvSpPr>
        <p:spPr>
          <a:xfrm>
            <a:off x="19137332" y="12656291"/>
            <a:ext cx="147454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0" b="1" dirty="0">
                <a:solidFill>
                  <a:srgbClr val="A3D8FF"/>
                </a:solidFill>
              </a:rPr>
              <a:t>4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51117B6A-3C11-5246-0497-2DB366C93206}"/>
              </a:ext>
            </a:extLst>
          </p:cNvPr>
          <p:cNvSpPr/>
          <p:nvPr/>
        </p:nvSpPr>
        <p:spPr>
          <a:xfrm>
            <a:off x="18904481" y="13352657"/>
            <a:ext cx="2433012" cy="2243305"/>
          </a:xfrm>
          <a:prstGeom prst="roundRect">
            <a:avLst/>
          </a:prstGeom>
          <a:noFill/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Prompt AI: </a:t>
            </a:r>
            <a:r>
              <a:rPr lang="en-US" b="1" dirty="0">
                <a:solidFill>
                  <a:schemeClr val="tx1"/>
                </a:solidFill>
              </a:rPr>
              <a:t>Label the New Record with an Emotion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3 Times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8D09C72-9EAE-8952-335F-1C192CC93885}"/>
              </a:ext>
            </a:extLst>
          </p:cNvPr>
          <p:cNvSpPr txBox="1"/>
          <p:nvPr/>
        </p:nvSpPr>
        <p:spPr>
          <a:xfrm>
            <a:off x="18267262" y="9446800"/>
            <a:ext cx="147454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0" b="1" dirty="0">
                <a:solidFill>
                  <a:srgbClr val="D0F8D9"/>
                </a:solidFill>
              </a:rPr>
              <a:t>5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2656AC41-BE98-8E33-0E5D-DCA59AF1D38A}"/>
              </a:ext>
            </a:extLst>
          </p:cNvPr>
          <p:cNvSpPr/>
          <p:nvPr/>
        </p:nvSpPr>
        <p:spPr>
          <a:xfrm>
            <a:off x="17907368" y="10067699"/>
            <a:ext cx="2434650" cy="2317539"/>
          </a:xfrm>
          <a:prstGeom prst="roundRect">
            <a:avLst/>
          </a:prstGeom>
          <a:noFill/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If Labels Agree, Add New Record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to Synthetic Dataset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47DA7FB-887F-A79C-B202-34609B560A6E}"/>
              </a:ext>
            </a:extLst>
          </p:cNvPr>
          <p:cNvSpPr txBox="1"/>
          <p:nvPr/>
        </p:nvSpPr>
        <p:spPr>
          <a:xfrm>
            <a:off x="2705638" y="15020443"/>
            <a:ext cx="1108794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7030A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 excerpt from a tweet that was labeled with “joy”: </a:t>
            </a:r>
          </a:p>
          <a:p>
            <a:pPr lvl="1" algn="r">
              <a:spcBef>
                <a:spcPts val="600"/>
              </a:spcBef>
            </a:pPr>
            <a:r>
              <a:rPr lang="en-US" sz="2800" i="1" dirty="0">
                <a:solidFill>
                  <a:srgbClr val="7030A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[…] HASHTAG has lit a fuse that will one day,  I hope, be able to save every species of life on Earth. Otherwise, we are doomed forever!  Once we ignite the runaway greenhouse effect, game over people.”</a:t>
            </a:r>
            <a:endParaRPr lang="en-US" sz="2800" i="1" dirty="0">
              <a:solidFill>
                <a:srgbClr val="7030A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5DC94FB-863F-5C57-D941-890D1B864E27}"/>
              </a:ext>
            </a:extLst>
          </p:cNvPr>
          <p:cNvSpPr/>
          <p:nvPr/>
        </p:nvSpPr>
        <p:spPr>
          <a:xfrm>
            <a:off x="619693" y="20192808"/>
            <a:ext cx="13716000" cy="11373391"/>
          </a:xfrm>
          <a:prstGeom prst="roundRect">
            <a:avLst>
              <a:gd name="adj" fmla="val 4510"/>
            </a:avLst>
          </a:prstGeom>
          <a:noFill/>
          <a:ln w="127000">
            <a:solidFill>
              <a:srgbClr val="000B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D2FB85-71D0-B360-DBE5-CE315EB4E6F6}"/>
              </a:ext>
            </a:extLst>
          </p:cNvPr>
          <p:cNvSpPr/>
          <p:nvPr/>
        </p:nvSpPr>
        <p:spPr>
          <a:xfrm>
            <a:off x="633281" y="6406361"/>
            <a:ext cx="13716000" cy="10956278"/>
          </a:xfrm>
          <a:prstGeom prst="roundRect">
            <a:avLst>
              <a:gd name="adj" fmla="val 4911"/>
            </a:avLst>
          </a:prstGeom>
          <a:noFill/>
          <a:ln w="127000">
            <a:solidFill>
              <a:srgbClr val="000B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blue and yellow bird head with text&#10;&#10;Description automatically generated">
            <a:extLst>
              <a:ext uri="{FF2B5EF4-FFF2-40B4-BE49-F238E27FC236}">
                <a16:creationId xmlns:a16="http://schemas.microsoft.com/office/drawing/2014/main" id="{9858517F-B0C6-B21A-84F9-CF1E23082A6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3767" y="1170592"/>
            <a:ext cx="4582456" cy="3066721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8CC1C101-F69E-9790-F1DC-678C28D0EA18}"/>
              </a:ext>
            </a:extLst>
          </p:cNvPr>
          <p:cNvGrpSpPr/>
          <p:nvPr/>
        </p:nvGrpSpPr>
        <p:grpSpPr>
          <a:xfrm flipH="1">
            <a:off x="34468150" y="1166639"/>
            <a:ext cx="3051297" cy="3657603"/>
            <a:chOff x="6760014" y="1170589"/>
            <a:chExt cx="3051297" cy="3657603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5173B4F-A89F-2CF5-230F-FD5DBB3377EC}"/>
                </a:ext>
              </a:extLst>
            </p:cNvPr>
            <p:cNvGrpSpPr/>
            <p:nvPr/>
          </p:nvGrpSpPr>
          <p:grpSpPr>
            <a:xfrm>
              <a:off x="6760014" y="1170592"/>
              <a:ext cx="2720562" cy="3657600"/>
              <a:chOff x="5648892" y="1166644"/>
              <a:chExt cx="3657600" cy="3657600"/>
            </a:xfrm>
            <a:solidFill>
              <a:srgbClr val="009366"/>
            </a:solidFill>
          </p:grpSpPr>
          <p:sp>
            <p:nvSpPr>
              <p:cNvPr id="112" name="Right Triangle 111">
                <a:extLst>
                  <a:ext uri="{FF2B5EF4-FFF2-40B4-BE49-F238E27FC236}">
                    <a16:creationId xmlns:a16="http://schemas.microsoft.com/office/drawing/2014/main" id="{F22CA80A-0059-E80A-F925-5A6AE2D68B02}"/>
                  </a:ext>
                </a:extLst>
              </p:cNvPr>
              <p:cNvSpPr/>
              <p:nvPr/>
            </p:nvSpPr>
            <p:spPr>
              <a:xfrm flipH="1">
                <a:off x="5648892" y="1166644"/>
                <a:ext cx="3657600" cy="36576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Right Triangle 180">
                <a:extLst>
                  <a:ext uri="{FF2B5EF4-FFF2-40B4-BE49-F238E27FC236}">
                    <a16:creationId xmlns:a16="http://schemas.microsoft.com/office/drawing/2014/main" id="{E8BD7810-2BA9-57DB-5BA5-BF450B7CF7B3}"/>
                  </a:ext>
                </a:extLst>
              </p:cNvPr>
              <p:cNvSpPr/>
              <p:nvPr/>
            </p:nvSpPr>
            <p:spPr>
              <a:xfrm flipH="1" flipV="1">
                <a:off x="5648892" y="1166644"/>
                <a:ext cx="3657600" cy="36576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4" name="Right Triangle 103">
              <a:extLst>
                <a:ext uri="{FF2B5EF4-FFF2-40B4-BE49-F238E27FC236}">
                  <a16:creationId xmlns:a16="http://schemas.microsoft.com/office/drawing/2014/main" id="{773A08BC-6CCD-483D-6242-4D982BD9CDA5}"/>
                </a:ext>
              </a:extLst>
            </p:cNvPr>
            <p:cNvSpPr/>
            <p:nvPr/>
          </p:nvSpPr>
          <p:spPr>
            <a:xfrm flipH="1">
              <a:off x="7090749" y="1170589"/>
              <a:ext cx="2720562" cy="3657600"/>
            </a:xfrm>
            <a:prstGeom prst="rtTriangle">
              <a:avLst/>
            </a:prstGeom>
            <a:solidFill>
              <a:srgbClr val="000B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ight Triangle 109">
              <a:extLst>
                <a:ext uri="{FF2B5EF4-FFF2-40B4-BE49-F238E27FC236}">
                  <a16:creationId xmlns:a16="http://schemas.microsoft.com/office/drawing/2014/main" id="{117BDEFC-48BB-DF94-F4A5-974EB10FE221}"/>
                </a:ext>
              </a:extLst>
            </p:cNvPr>
            <p:cNvSpPr/>
            <p:nvPr/>
          </p:nvSpPr>
          <p:spPr>
            <a:xfrm flipH="1" flipV="1">
              <a:off x="7090749" y="1170589"/>
              <a:ext cx="2720562" cy="3657600"/>
            </a:xfrm>
            <a:prstGeom prst="rtTriangle">
              <a:avLst/>
            </a:prstGeom>
            <a:solidFill>
              <a:srgbClr val="000B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1FAF51D-97F1-3DBF-49D9-AC36C0B68172}"/>
              </a:ext>
            </a:extLst>
          </p:cNvPr>
          <p:cNvSpPr txBox="1"/>
          <p:nvPr/>
        </p:nvSpPr>
        <p:spPr>
          <a:xfrm>
            <a:off x="9255430" y="1437843"/>
            <a:ext cx="2576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6299200" algn="l"/>
              </a:tabLst>
            </a:pPr>
            <a:r>
              <a:rPr lang="en-US" sz="9600" b="1" dirty="0">
                <a:solidFill>
                  <a:schemeClr val="bg1"/>
                </a:solidFill>
                <a:effectLst/>
                <a:latin typeface="Aptos Black" panose="020B0004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Towards Emotion-Aware Text Generation for Addressing Imbalanced Datase</a:t>
            </a:r>
            <a:r>
              <a:rPr lang="en-US" sz="9600" b="1" dirty="0">
                <a:solidFill>
                  <a:schemeClr val="bg1"/>
                </a:solidFill>
                <a:latin typeface="Aptos Black" panose="020B0004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t Challenges</a:t>
            </a:r>
          </a:p>
        </p:txBody>
      </p:sp>
    </p:spTree>
    <p:extLst>
      <p:ext uri="{BB962C8B-B14F-4D97-AF65-F5344CB8AC3E}">
        <p14:creationId xmlns:p14="http://schemas.microsoft.com/office/powerpoint/2010/main" val="3226131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</TotalTime>
  <Words>1337</Words>
  <Application>Microsoft Office PowerPoint</Application>
  <PresentationFormat>Custom</PresentationFormat>
  <Paragraphs>186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Black</vt:lpstr>
      <vt:lpstr>Aptos Display</vt:lpstr>
      <vt:lpstr>Aptos Narrow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West</dc:creator>
  <cp:lastModifiedBy>Koufakou, Dr. Anna</cp:lastModifiedBy>
  <cp:revision>33</cp:revision>
  <cp:lastPrinted>2024-12-04T19:50:22Z</cp:lastPrinted>
  <dcterms:created xsi:type="dcterms:W3CDTF">2024-11-25T22:17:35Z</dcterms:created>
  <dcterms:modified xsi:type="dcterms:W3CDTF">2024-12-04T19:59:17Z</dcterms:modified>
</cp:coreProperties>
</file>