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 walker, c </a:t>
            </a:r>
            <a:r>
              <a:rPr lang="en-GB" dirty="0" err="1" smtClean="0"/>
              <a:t>boucher</a:t>
            </a:r>
            <a:r>
              <a:rPr lang="en-GB" dirty="0" smtClean="0"/>
              <a:t>, c cooper, d </a:t>
            </a:r>
            <a:r>
              <a:rPr lang="en-GB" dirty="0" err="1" smtClean="0"/>
              <a:t>woodward</a:t>
            </a:r>
            <a:r>
              <a:rPr lang="en-GB" dirty="0" smtClean="0"/>
              <a:t>, </a:t>
            </a:r>
          </a:p>
          <a:p>
            <a:r>
              <a:rPr lang="en-GB" dirty="0" smtClean="0"/>
              <a:t>t Stacey, a butcher, j </a:t>
            </a:r>
            <a:r>
              <a:rPr lang="en-GB" dirty="0" err="1" smtClean="0"/>
              <a:t>forster</a:t>
            </a:r>
            <a:r>
              <a:rPr lang="en-GB" dirty="0" smtClean="0"/>
              <a:t> &amp; G </a:t>
            </a:r>
            <a:r>
              <a:rPr lang="en-GB" dirty="0" err="1" smtClean="0"/>
              <a:t>Westwater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9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" r="18038" b="41141"/>
          <a:stretch/>
        </p:blipFill>
        <p:spPr>
          <a:xfrm>
            <a:off x="757881" y="1317788"/>
            <a:ext cx="4071904" cy="4819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8"/>
          <a:stretch/>
        </p:blipFill>
        <p:spPr>
          <a:xfrm>
            <a:off x="4941555" y="1317788"/>
            <a:ext cx="6308159" cy="3105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29785" y="5767858"/>
            <a:ext cx="31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Java Desktop App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248591" y="4423719"/>
            <a:ext cx="200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25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desktop app &amp; HTML web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7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WOTS: Warehouse Order Tracking System</a:t>
            </a:r>
          </a:p>
          <a:p>
            <a:pPr lvl="1"/>
            <a:r>
              <a:rPr lang="en-GB" dirty="0" smtClean="0"/>
              <a:t>Add Orders to Queue</a:t>
            </a:r>
          </a:p>
          <a:p>
            <a:pPr lvl="1"/>
            <a:r>
              <a:rPr lang="en-GB" dirty="0" smtClean="0"/>
              <a:t>Retrieve Order Statuses</a:t>
            </a:r>
            <a:endParaRPr lang="en-GB" dirty="0"/>
          </a:p>
        </p:txBody>
      </p:sp>
      <p:pic>
        <p:nvPicPr>
          <p:cNvPr id="1026" name="Picture 2" descr="http://broadswordbooks.com/wp-content/uploads/2015/03/parcel-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5" y="2578312"/>
            <a:ext cx="3810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210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9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819" y="1276584"/>
            <a:ext cx="1155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r>
              <a:rPr lang="en-GB" sz="2400" dirty="0" smtClean="0"/>
              <a:t> I want to be able to enter my details so I can become a </a:t>
            </a: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819" y="1912961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Visitor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9" y="1912960"/>
            <a:ext cx="1960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GB" sz="2400" dirty="0" smtClean="0"/>
              <a:t>-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04568" y="1912960"/>
            <a:ext cx="2602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solidFill>
                  <a:schemeClr val="accent3"/>
                </a:solidFill>
              </a:rPr>
              <a:t>idUser</a:t>
            </a:r>
            <a:endParaRPr lang="en-GB" sz="2400" dirty="0" smtClean="0">
              <a:solidFill>
                <a:schemeClr val="accent3"/>
              </a:solidFill>
            </a:endParaRPr>
          </a:p>
          <a:p>
            <a:r>
              <a:rPr lang="en-GB" sz="2400" dirty="0" smtClean="0"/>
              <a:t>First Name</a:t>
            </a:r>
          </a:p>
          <a:p>
            <a:r>
              <a:rPr lang="en-GB" sz="2400" dirty="0" smtClean="0"/>
              <a:t>Last Name</a:t>
            </a:r>
          </a:p>
          <a:p>
            <a:r>
              <a:rPr lang="en-GB" sz="2400" dirty="0" smtClean="0"/>
              <a:t>Email</a:t>
            </a:r>
          </a:p>
          <a:p>
            <a:r>
              <a:rPr lang="en-GB" sz="2400" dirty="0" smtClean="0"/>
              <a:t>Password</a:t>
            </a:r>
          </a:p>
          <a:p>
            <a:r>
              <a:rPr lang="en-GB" sz="2400" dirty="0" smtClean="0"/>
              <a:t>DOB</a:t>
            </a:r>
          </a:p>
          <a:p>
            <a:r>
              <a:rPr lang="en-GB" sz="2400" dirty="0" smtClean="0"/>
              <a:t>Phone Number</a:t>
            </a:r>
            <a:endParaRPr lang="en-GB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329" t="55555" r="54233" b="16111"/>
          <a:stretch/>
        </p:blipFill>
        <p:spPr>
          <a:xfrm>
            <a:off x="9573003" y="4167377"/>
            <a:ext cx="2028971" cy="2406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142" t="21081" r="69639" b="43085"/>
          <a:stretch/>
        </p:blipFill>
        <p:spPr>
          <a:xfrm>
            <a:off x="7668309" y="1845896"/>
            <a:ext cx="1758629" cy="2493002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5707324" y="3246539"/>
            <a:ext cx="1901491" cy="5249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>
            <a:off x="4404220" y="4590616"/>
            <a:ext cx="1726" cy="8706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4220" y="5461233"/>
            <a:ext cx="5083729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5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+ Mongo 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9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MVC</a:t>
            </a:r>
          </a:p>
          <a:p>
            <a:pPr lvl="1"/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View</a:t>
            </a:r>
          </a:p>
          <a:p>
            <a:pPr lvl="1"/>
            <a:r>
              <a:rPr lang="en-GB" dirty="0" smtClean="0"/>
              <a:t>Controller</a:t>
            </a:r>
          </a:p>
          <a:p>
            <a:pPr lvl="1"/>
            <a:endParaRPr lang="en-GB" dirty="0"/>
          </a:p>
          <a:p>
            <a:r>
              <a:rPr lang="en-GB" dirty="0" smtClean="0"/>
              <a:t>Objects First</a:t>
            </a:r>
            <a:endParaRPr lang="en-GB" dirty="0"/>
          </a:p>
        </p:txBody>
      </p:sp>
      <p:pic>
        <p:nvPicPr>
          <p:cNvPr id="1026" name="Picture 2" descr="http://www.doolwind.com/images/blog/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96" y="1390478"/>
            <a:ext cx="4357953" cy="44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55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Utilised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Maven</a:t>
            </a:r>
          </a:p>
          <a:p>
            <a:r>
              <a:rPr lang="en-GB" dirty="0" smtClean="0"/>
              <a:t>Git</a:t>
            </a:r>
          </a:p>
          <a:p>
            <a:r>
              <a:rPr lang="en-GB" dirty="0" err="1" smtClean="0"/>
              <a:t>Jira</a:t>
            </a:r>
            <a:endParaRPr lang="en-GB" dirty="0" smtClean="0"/>
          </a:p>
          <a:p>
            <a:r>
              <a:rPr lang="en-GB" dirty="0" smtClean="0"/>
              <a:t>Spring</a:t>
            </a:r>
          </a:p>
          <a:p>
            <a:r>
              <a:rPr lang="en-GB" dirty="0" smtClean="0"/>
              <a:t>Bootstrap</a:t>
            </a:r>
          </a:p>
          <a:p>
            <a:r>
              <a:rPr lang="en-GB" dirty="0" smtClean="0"/>
              <a:t>Swing</a:t>
            </a:r>
          </a:p>
          <a:p>
            <a:r>
              <a:rPr lang="en-GB" dirty="0" err="1" smtClean="0"/>
              <a:t>Docker</a:t>
            </a:r>
            <a:endParaRPr lang="en-GB" dirty="0" smtClean="0"/>
          </a:p>
        </p:txBody>
      </p:sp>
      <p:pic>
        <p:nvPicPr>
          <p:cNvPr id="1026" name="Picture 2" descr="http://pngimg.com/upload/wrench_PNG11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50" y="2060575"/>
            <a:ext cx="4481384" cy="336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03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261</TotalTime>
  <Words>221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Project Springwater</vt:lpstr>
      <vt:lpstr>Why are we here?</vt:lpstr>
      <vt:lpstr>PowerPoint Presentation</vt:lpstr>
      <vt:lpstr>Database Structure</vt:lpstr>
      <vt:lpstr>PowerPoint Presentation</vt:lpstr>
      <vt:lpstr>MySQL + Mongo DB</vt:lpstr>
      <vt:lpstr>System Design</vt:lpstr>
      <vt:lpstr>Design Patterns</vt:lpstr>
      <vt:lpstr>Utilised Tools</vt:lpstr>
      <vt:lpstr>Class Diagrams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18</cp:revision>
  <dcterms:created xsi:type="dcterms:W3CDTF">2015-10-14T10:09:07Z</dcterms:created>
  <dcterms:modified xsi:type="dcterms:W3CDTF">2015-10-15T08:27:39Z</dcterms:modified>
</cp:coreProperties>
</file>