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3" r:id="rId9"/>
    <p:sldId id="264" r:id="rId10"/>
    <p:sldId id="282" r:id="rId11"/>
    <p:sldId id="273" r:id="rId12"/>
    <p:sldId id="274" r:id="rId13"/>
    <p:sldId id="275" r:id="rId14"/>
    <p:sldId id="276" r:id="rId15"/>
    <p:sldId id="277" r:id="rId16"/>
    <p:sldId id="279" r:id="rId17"/>
    <p:sldId id="278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Project </a:t>
            </a:r>
            <a:r>
              <a:rPr lang="en-GB" dirty="0" err="1" smtClean="0"/>
              <a:t>SpringWater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119" y="4050833"/>
            <a:ext cx="8507884" cy="1096899"/>
          </a:xfrm>
        </p:spPr>
        <p:txBody>
          <a:bodyPr>
            <a:normAutofit/>
          </a:bodyPr>
          <a:lstStyle/>
          <a:p>
            <a:r>
              <a:rPr lang="en-GB" dirty="0" smtClean="0"/>
              <a:t>Scrum Master: C Boucher </a:t>
            </a:r>
          </a:p>
          <a:p>
            <a:r>
              <a:rPr lang="en-GB" sz="1400" dirty="0" smtClean="0"/>
              <a:t>Development Team: C Walker, C Cooper, A Butcher, D Woodward, T Stacey, J Forster &amp; G </a:t>
            </a:r>
            <a:r>
              <a:rPr lang="en-GB" sz="1400" dirty="0" err="1" smtClean="0"/>
              <a:t>Westwater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078454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Data/Service/Presentation Diagram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646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043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Security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 smtClean="0"/>
              <a:t>Password Encryption</a:t>
            </a:r>
          </a:p>
          <a:p>
            <a:pPr lvl="1"/>
            <a:r>
              <a:rPr lang="en-GB" dirty="0" smtClean="0"/>
              <a:t>Desktop App</a:t>
            </a:r>
          </a:p>
          <a:p>
            <a:pPr lvl="2"/>
            <a:r>
              <a:rPr lang="en-GB" dirty="0" smtClean="0"/>
              <a:t>Encryption Class</a:t>
            </a:r>
          </a:p>
          <a:p>
            <a:pPr lvl="1"/>
            <a:r>
              <a:rPr lang="en-GB" dirty="0" smtClean="0"/>
              <a:t>Through SQL</a:t>
            </a:r>
          </a:p>
          <a:p>
            <a:pPr lvl="2"/>
            <a:r>
              <a:rPr lang="en-GB" dirty="0" smtClean="0"/>
              <a:t>SHA1() Function</a:t>
            </a:r>
            <a:endParaRPr lang="en-GB" dirty="0"/>
          </a:p>
        </p:txBody>
      </p:sp>
      <p:pic>
        <p:nvPicPr>
          <p:cNvPr id="1026" name="Picture 2" descr="http://www.technologytell.com/apple/files/2012/05/dropkey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750" y="2160589"/>
            <a:ext cx="3128211" cy="312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683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MySQL Database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 smtClean="0"/>
              <a:t>Connection</a:t>
            </a:r>
          </a:p>
          <a:p>
            <a:pPr lvl="1"/>
            <a:r>
              <a:rPr lang="en-GB" dirty="0" smtClean="0"/>
              <a:t>Java</a:t>
            </a:r>
          </a:p>
          <a:p>
            <a:r>
              <a:rPr lang="en-GB" dirty="0" smtClean="0"/>
              <a:t>CRUD</a:t>
            </a:r>
          </a:p>
          <a:p>
            <a:pPr lvl="1"/>
            <a:r>
              <a:rPr lang="en-GB" dirty="0" smtClean="0"/>
              <a:t>Create</a:t>
            </a:r>
          </a:p>
          <a:p>
            <a:pPr lvl="1"/>
            <a:r>
              <a:rPr lang="en-GB" dirty="0" smtClean="0"/>
              <a:t>Read</a:t>
            </a:r>
          </a:p>
          <a:p>
            <a:pPr lvl="1"/>
            <a:r>
              <a:rPr lang="en-GB" dirty="0" smtClean="0"/>
              <a:t>Update</a:t>
            </a:r>
          </a:p>
          <a:p>
            <a:pPr lvl="1"/>
            <a:r>
              <a:rPr lang="en-GB" dirty="0" smtClean="0"/>
              <a:t>Delete</a:t>
            </a:r>
          </a:p>
        </p:txBody>
      </p:sp>
      <p:pic>
        <p:nvPicPr>
          <p:cNvPr id="2052" name="Picture 4" descr="http://1426826955.rsc.cdn77.org/wp-content/uploads/2015/03/mysql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3171384"/>
            <a:ext cx="4184650" cy="185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737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</a:t>
            </a:r>
            <a:r>
              <a:rPr lang="en-GB" dirty="0" err="1" smtClean="0"/>
              <a:t>ongoDB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 smtClean="0"/>
              <a:t>Connection</a:t>
            </a:r>
          </a:p>
          <a:p>
            <a:pPr lvl="1"/>
            <a:r>
              <a:rPr lang="en-GB" dirty="0" smtClean="0"/>
              <a:t>Java</a:t>
            </a:r>
          </a:p>
          <a:p>
            <a:r>
              <a:rPr lang="en-GB" dirty="0" smtClean="0"/>
              <a:t>CRUD</a:t>
            </a:r>
          </a:p>
          <a:p>
            <a:pPr lvl="1"/>
            <a:r>
              <a:rPr lang="en-GB" dirty="0" smtClean="0"/>
              <a:t>Create</a:t>
            </a:r>
          </a:p>
          <a:p>
            <a:pPr lvl="1"/>
            <a:r>
              <a:rPr lang="en-GB" dirty="0" smtClean="0"/>
              <a:t>Read</a:t>
            </a:r>
          </a:p>
          <a:p>
            <a:pPr lvl="1"/>
            <a:r>
              <a:rPr lang="en-GB" dirty="0" smtClean="0"/>
              <a:t>Update</a:t>
            </a:r>
          </a:p>
          <a:p>
            <a:pPr lvl="1"/>
            <a:r>
              <a:rPr lang="en-GB" dirty="0" smtClean="0"/>
              <a:t>Delete</a:t>
            </a:r>
          </a:p>
        </p:txBody>
      </p:sp>
      <p:pic>
        <p:nvPicPr>
          <p:cNvPr id="3076" name="Picture 4" descr="http://jstricks.com/wp-content/uploads/2014/10/mongodb-gui-tools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824" y="2160588"/>
            <a:ext cx="3312052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543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Website Functionality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 smtClean="0"/>
              <a:t>Cookies</a:t>
            </a:r>
          </a:p>
          <a:p>
            <a:r>
              <a:rPr lang="en-GB" dirty="0" smtClean="0"/>
              <a:t>JavaScript</a:t>
            </a:r>
          </a:p>
          <a:p>
            <a:r>
              <a:rPr lang="en-GB" dirty="0" err="1" smtClean="0"/>
              <a:t>Thymeleaf</a:t>
            </a:r>
            <a:endParaRPr lang="en-GB" dirty="0" smtClean="0"/>
          </a:p>
          <a:p>
            <a:r>
              <a:rPr lang="en-GB" dirty="0" smtClean="0"/>
              <a:t>Controllers</a:t>
            </a:r>
          </a:p>
        </p:txBody>
      </p:sp>
      <p:pic>
        <p:nvPicPr>
          <p:cNvPr id="4102" name="Picture 6" descr="http://www.computing.co.uk/IMG/313/205313/cooki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114" y="3691862"/>
            <a:ext cx="2336952" cy="155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www.pinyourclient.com/wp-content/uploads/2015/01/9455413519_javascri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500" y="2445458"/>
            <a:ext cx="1442566" cy="165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thymeleaf.org/artwork/thymeleaflogosma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607" y="3395032"/>
            <a:ext cx="1763842" cy="176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538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Website Functionality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 smtClean="0"/>
              <a:t>Loading Information</a:t>
            </a:r>
          </a:p>
          <a:p>
            <a:r>
              <a:rPr lang="en-GB" dirty="0" smtClean="0"/>
              <a:t>Sessions</a:t>
            </a:r>
          </a:p>
          <a:p>
            <a:r>
              <a:rPr lang="en-GB" dirty="0" smtClean="0"/>
              <a:t>Search</a:t>
            </a:r>
          </a:p>
        </p:txBody>
      </p:sp>
      <p:pic>
        <p:nvPicPr>
          <p:cNvPr id="6146" name="Picture 2" descr="https://du1ux2871uqvu.cloudfront.net/sites/default/files/og_menu_utilities_images/14-0909-1-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348" y="2792627"/>
            <a:ext cx="2639671" cy="263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602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JMS: Java Message Service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 smtClean="0"/>
              <a:t>Core Backend</a:t>
            </a:r>
            <a:endParaRPr lang="en-GB" dirty="0"/>
          </a:p>
          <a:p>
            <a:r>
              <a:rPr lang="en-GB" dirty="0" smtClean="0"/>
              <a:t>Handles Communication between programs</a:t>
            </a:r>
          </a:p>
          <a:p>
            <a:r>
              <a:rPr lang="en-GB" dirty="0" smtClean="0"/>
              <a:t>Interrupts all current clients</a:t>
            </a:r>
            <a:endParaRPr lang="en-GB" dirty="0"/>
          </a:p>
        </p:txBody>
      </p:sp>
      <p:pic>
        <p:nvPicPr>
          <p:cNvPr id="5122" name="Picture 2" descr="http://www.ophtek.com/wp-content/uploads/2014/08/java_te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495" y="2515286"/>
            <a:ext cx="3148686" cy="236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577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154955" y="4777380"/>
            <a:ext cx="8825658" cy="860400"/>
          </a:xfrm>
        </p:spPr>
        <p:txBody>
          <a:bodyPr/>
          <a:lstStyle/>
          <a:p>
            <a:r>
              <a:rPr lang="en-GB" dirty="0" smtClean="0"/>
              <a:t>Java </a:t>
            </a:r>
            <a:r>
              <a:rPr lang="en-GB" dirty="0" smtClean="0"/>
              <a:t>Desktop </a:t>
            </a:r>
            <a:r>
              <a:rPr lang="en-GB" dirty="0"/>
              <a:t>A</a:t>
            </a:r>
            <a:r>
              <a:rPr lang="en-GB" dirty="0" smtClean="0"/>
              <a:t>pp </a:t>
            </a:r>
            <a:r>
              <a:rPr lang="en-GB" dirty="0" smtClean="0"/>
              <a:t>&amp; HTML </a:t>
            </a:r>
            <a:r>
              <a:rPr lang="en-GB" dirty="0" smtClean="0"/>
              <a:t>Web </a:t>
            </a:r>
            <a:r>
              <a:rPr lang="en-GB" dirty="0"/>
              <a:t>A</a:t>
            </a:r>
            <a:r>
              <a:rPr lang="en-GB" dirty="0" smtClean="0"/>
              <a:t>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77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56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 Investigation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 smtClean="0"/>
              <a:t>NB Gardens</a:t>
            </a:r>
          </a:p>
          <a:p>
            <a:pPr lvl="1"/>
            <a:r>
              <a:rPr lang="en-GB" dirty="0" smtClean="0"/>
              <a:t>Traditional Catalogue Company</a:t>
            </a:r>
          </a:p>
          <a:p>
            <a:r>
              <a:rPr lang="en-GB" dirty="0" smtClean="0"/>
              <a:t>Interviews</a:t>
            </a:r>
          </a:p>
          <a:p>
            <a:pPr lvl="1"/>
            <a:r>
              <a:rPr lang="en-GB" dirty="0" smtClean="0"/>
              <a:t>Senior Management</a:t>
            </a:r>
          </a:p>
          <a:p>
            <a:pPr lvl="1"/>
            <a:r>
              <a:rPr lang="en-GB" dirty="0" smtClean="0"/>
              <a:t>Lower Level Employees</a:t>
            </a:r>
          </a:p>
          <a:p>
            <a:r>
              <a:rPr lang="en-GB" dirty="0" smtClean="0"/>
              <a:t>Architect the Business</a:t>
            </a:r>
            <a:endParaRPr lang="en-GB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131" y="2160588"/>
            <a:ext cx="3881437" cy="3881437"/>
          </a:xfrm>
        </p:spPr>
      </p:pic>
    </p:spTree>
    <p:extLst>
      <p:ext uri="{BB962C8B-B14F-4D97-AF65-F5344CB8AC3E}">
        <p14:creationId xmlns:p14="http://schemas.microsoft.com/office/powerpoint/2010/main" val="318888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are we here?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 smtClean="0"/>
              <a:t>OPS: Order Placement System</a:t>
            </a:r>
          </a:p>
          <a:p>
            <a:pPr lvl="1"/>
            <a:r>
              <a:rPr lang="en-GB" dirty="0" smtClean="0"/>
              <a:t>Customer Orders</a:t>
            </a:r>
          </a:p>
          <a:p>
            <a:pPr lvl="1"/>
            <a:r>
              <a:rPr lang="en-GB" dirty="0" smtClean="0"/>
              <a:t>Web Front End</a:t>
            </a:r>
          </a:p>
          <a:p>
            <a:r>
              <a:rPr lang="en-GB" dirty="0" smtClean="0"/>
              <a:t>IMS: Inventory Management System</a:t>
            </a:r>
          </a:p>
          <a:p>
            <a:pPr lvl="1"/>
            <a:r>
              <a:rPr lang="en-GB" dirty="0" smtClean="0"/>
              <a:t>Managing Stock Levels</a:t>
            </a:r>
          </a:p>
          <a:p>
            <a:pPr lvl="1"/>
            <a:r>
              <a:rPr lang="en-GB" dirty="0" smtClean="0"/>
              <a:t>Adding Products</a:t>
            </a:r>
          </a:p>
          <a:p>
            <a:pPr lvl="1"/>
            <a:r>
              <a:rPr lang="en-GB" dirty="0" smtClean="0"/>
              <a:t>Java Desktop App</a:t>
            </a:r>
          </a:p>
        </p:txBody>
      </p:sp>
      <p:pic>
        <p:nvPicPr>
          <p:cNvPr id="5" name="Picture 2" descr="http://broadswordbooks.com/wp-content/uploads/2015/03/parcel-box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0" y="2601119"/>
            <a:ext cx="3810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44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45895" y="647410"/>
            <a:ext cx="9620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As a visitor I want to be able to enter my details so I can become a customer</a:t>
            </a:r>
            <a:endParaRPr lang="en-GB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029729" y="1816558"/>
            <a:ext cx="12035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As a visitor I should be able to browse though a list of products</a:t>
            </a:r>
            <a:endParaRPr lang="en-GB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41405" y="2709110"/>
            <a:ext cx="8773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As a customer I want to be able to check my credit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281807" y="3778083"/>
            <a:ext cx="9704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As a customer I want to be able to place an order for the items in my basket</a:t>
            </a:r>
            <a:endParaRPr lang="en-GB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293338" y="4577496"/>
            <a:ext cx="877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As an inventory manager I want to see the daily stock report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569467" y="5346131"/>
            <a:ext cx="11042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As an inventory manager I want to be able to make purchase orders of low and new stock lines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546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 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397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GB" dirty="0" smtClean="0"/>
              <a:t>ERD: Entity Relationship </a:t>
            </a:r>
            <a:r>
              <a:rPr lang="en-GB" dirty="0" smtClean="0"/>
              <a:t>Diagram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99261"/>
            <a:ext cx="10058400" cy="523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69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GB" dirty="0" smtClean="0"/>
              <a:t>ERD: Entity Relationship Diagrams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61" y="1152983"/>
            <a:ext cx="5576362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18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mtClean="0"/>
              <a:t>ERD: Entity Relationship Diagrams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33" y="1152983"/>
            <a:ext cx="5571429" cy="28095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803" y="2553513"/>
            <a:ext cx="8108905" cy="422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22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06866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239</TotalTime>
  <Words>258</Words>
  <Application>Microsoft Office PowerPoint</Application>
  <PresentationFormat>Widescreen</PresentationFormat>
  <Paragraphs>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Project SpringWater</vt:lpstr>
      <vt:lpstr>Initial Investigation</vt:lpstr>
      <vt:lpstr>Why are we here?</vt:lpstr>
      <vt:lpstr>PowerPoint Presentation</vt:lpstr>
      <vt:lpstr>Database Design</vt:lpstr>
      <vt:lpstr>ERD: Entity Relationship Diagram</vt:lpstr>
      <vt:lpstr>ERD: Entity Relationship Diagrams</vt:lpstr>
      <vt:lpstr>PowerPoint Presentation</vt:lpstr>
      <vt:lpstr>System Design</vt:lpstr>
      <vt:lpstr>Data/Service/Presentation Diagram</vt:lpstr>
      <vt:lpstr>Implementation</vt:lpstr>
      <vt:lpstr>System Security</vt:lpstr>
      <vt:lpstr>MySQL Database</vt:lpstr>
      <vt:lpstr>mongoDB</vt:lpstr>
      <vt:lpstr>Website Functionality</vt:lpstr>
      <vt:lpstr>More Website Functionality</vt:lpstr>
      <vt:lpstr>JMS: Java Message Service</vt:lpstr>
      <vt:lpstr>Live Demo</vt:lpstr>
      <vt:lpstr>Questions?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SpringWater</dc:title>
  <dc:creator>Chris Walker</dc:creator>
  <cp:lastModifiedBy>Chris Walker</cp:lastModifiedBy>
  <cp:revision>18</cp:revision>
  <dcterms:created xsi:type="dcterms:W3CDTF">2015-10-29T11:13:56Z</dcterms:created>
  <dcterms:modified xsi:type="dcterms:W3CDTF">2015-10-29T15:13:34Z</dcterms:modified>
</cp:coreProperties>
</file>