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 walker, c </a:t>
            </a:r>
            <a:r>
              <a:rPr lang="en-GB" dirty="0" err="1" smtClean="0"/>
              <a:t>boucher</a:t>
            </a:r>
            <a:r>
              <a:rPr lang="en-GB" dirty="0" smtClean="0"/>
              <a:t>, c cooper, d </a:t>
            </a:r>
            <a:r>
              <a:rPr lang="en-GB" dirty="0" err="1" smtClean="0"/>
              <a:t>woodward</a:t>
            </a:r>
            <a:r>
              <a:rPr lang="en-GB" dirty="0" smtClean="0"/>
              <a:t>, </a:t>
            </a:r>
          </a:p>
          <a:p>
            <a:r>
              <a:rPr lang="en-GB" dirty="0" smtClean="0"/>
              <a:t>t Stacey, a butcher, j </a:t>
            </a:r>
            <a:r>
              <a:rPr lang="en-GB" dirty="0" err="1" smtClean="0"/>
              <a:t>forster</a:t>
            </a:r>
            <a:r>
              <a:rPr lang="en-GB" dirty="0" smtClean="0"/>
              <a:t> &amp; G </a:t>
            </a:r>
            <a:r>
              <a:rPr lang="en-GB" dirty="0" err="1" smtClean="0"/>
              <a:t>Westwater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 desktop app &amp; 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WOTS: Warehouse Order Tracking System</a:t>
            </a:r>
          </a:p>
          <a:p>
            <a:pPr lvl="1"/>
            <a:r>
              <a:rPr lang="en-GB" dirty="0" smtClean="0"/>
              <a:t>Add Orders to Queue</a:t>
            </a:r>
          </a:p>
          <a:p>
            <a:pPr lvl="1"/>
            <a:r>
              <a:rPr lang="en-GB" dirty="0" smtClean="0"/>
              <a:t>Retrieve Order Statuses</a:t>
            </a:r>
            <a:endParaRPr lang="en-GB" dirty="0"/>
          </a:p>
        </p:txBody>
      </p:sp>
      <p:pic>
        <p:nvPicPr>
          <p:cNvPr id="1026" name="Picture 2" descr="http://broadswordbooks.com/wp-content/uploads/2015/03/parcel-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5" y="2578312"/>
            <a:ext cx="381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+ Mongo 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</a:p>
          <a:p>
            <a:pPr lvl="1"/>
            <a:endParaRPr lang="en-GB" dirty="0"/>
          </a:p>
          <a:p>
            <a:r>
              <a:rPr lang="en-GB" dirty="0" smtClean="0"/>
              <a:t>Objects First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</a:t>
            </a:r>
            <a:r>
              <a:rPr lang="en-GB" dirty="0" smtClean="0"/>
              <a:t>Diagrams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7"/>
          <a:stretch/>
        </p:blipFill>
        <p:spPr>
          <a:xfrm>
            <a:off x="349549" y="1276551"/>
            <a:ext cx="5689221" cy="5387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31"/>
          <a:stretch/>
        </p:blipFill>
        <p:spPr>
          <a:xfrm>
            <a:off x="6038770" y="2557535"/>
            <a:ext cx="5747139" cy="28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6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204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Springwater</vt:lpstr>
      <vt:lpstr>Why are we here?</vt:lpstr>
      <vt:lpstr>PowerPoint Presentation</vt:lpstr>
      <vt:lpstr>Database Structure</vt:lpstr>
      <vt:lpstr>PowerPoint Presentation</vt:lpstr>
      <vt:lpstr>MySQL + Mongo DB</vt:lpstr>
      <vt:lpstr>System Design</vt:lpstr>
      <vt:lpstr>Design Patterns</vt:lpstr>
      <vt:lpstr>Class Diagrams</vt:lpstr>
      <vt:lpstr>Live 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16</cp:revision>
  <dcterms:created xsi:type="dcterms:W3CDTF">2015-10-14T10:09:07Z</dcterms:created>
  <dcterms:modified xsi:type="dcterms:W3CDTF">2015-10-14T15:27:52Z</dcterms:modified>
</cp:coreProperties>
</file>