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8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Project </a:t>
            </a:r>
            <a:r>
              <a:rPr lang="en-GB" dirty="0" err="1" smtClean="0"/>
              <a:t>SpringWater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119" y="4050833"/>
            <a:ext cx="8507884" cy="1096899"/>
          </a:xfrm>
        </p:spPr>
        <p:txBody>
          <a:bodyPr>
            <a:normAutofit/>
          </a:bodyPr>
          <a:lstStyle/>
          <a:p>
            <a:r>
              <a:rPr lang="en-GB" dirty="0" smtClean="0"/>
              <a:t>Scrum Master: C Boucher </a:t>
            </a:r>
          </a:p>
          <a:p>
            <a:r>
              <a:rPr lang="en-GB" sz="1400" dirty="0" smtClean="0"/>
              <a:t>Development Team: C Walker, C Cooper, A Butcher, D Woodward, T Stacey, J Forster &amp; G </a:t>
            </a:r>
            <a:r>
              <a:rPr lang="en-GB" sz="1400" dirty="0" err="1" smtClean="0"/>
              <a:t>Westwater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7845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Data/Service/Presentation Diagram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735738" cy="44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4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4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Security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Password Encryption</a:t>
            </a:r>
          </a:p>
          <a:p>
            <a:pPr lvl="1"/>
            <a:r>
              <a:rPr lang="en-GB" dirty="0" smtClean="0"/>
              <a:t>Desktop App</a:t>
            </a:r>
          </a:p>
          <a:p>
            <a:pPr lvl="2"/>
            <a:r>
              <a:rPr lang="en-GB" dirty="0" smtClean="0"/>
              <a:t>Encryption Class</a:t>
            </a:r>
          </a:p>
          <a:p>
            <a:pPr lvl="1"/>
            <a:r>
              <a:rPr lang="en-GB" dirty="0" smtClean="0"/>
              <a:t>Through SQL</a:t>
            </a:r>
          </a:p>
          <a:p>
            <a:pPr lvl="2"/>
            <a:r>
              <a:rPr lang="en-GB" dirty="0" smtClean="0"/>
              <a:t>SHA1() Function</a:t>
            </a:r>
            <a:endParaRPr lang="en-GB" dirty="0"/>
          </a:p>
        </p:txBody>
      </p:sp>
      <p:pic>
        <p:nvPicPr>
          <p:cNvPr id="1026" name="Picture 2" descr="http://www.technologytell.com/apple/files/2012/05/dropkey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50" y="2160589"/>
            <a:ext cx="3128211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8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Database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Connection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dirty="0" smtClean="0"/>
              <a:t>CRUD</a:t>
            </a:r>
          </a:p>
          <a:p>
            <a:pPr lvl="1"/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Update</a:t>
            </a:r>
          </a:p>
          <a:p>
            <a:pPr lvl="1"/>
            <a:r>
              <a:rPr lang="en-GB" dirty="0" smtClean="0"/>
              <a:t>Delete</a:t>
            </a:r>
          </a:p>
        </p:txBody>
      </p:sp>
      <p:pic>
        <p:nvPicPr>
          <p:cNvPr id="2052" name="Picture 4" descr="http://1426826955.rsc.cdn77.org/wp-content/uploads/2015/03/mysq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171384"/>
            <a:ext cx="4184650" cy="18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3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</a:t>
            </a:r>
            <a:r>
              <a:rPr lang="en-GB" dirty="0" err="1" smtClean="0"/>
              <a:t>ongoDB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Connection</a:t>
            </a:r>
          </a:p>
          <a:p>
            <a:pPr lvl="1"/>
            <a:r>
              <a:rPr lang="en-GB" dirty="0" smtClean="0"/>
              <a:t>Java</a:t>
            </a:r>
          </a:p>
          <a:p>
            <a:r>
              <a:rPr lang="en-GB" dirty="0" smtClean="0"/>
              <a:t>CRUD</a:t>
            </a:r>
          </a:p>
          <a:p>
            <a:pPr lvl="1"/>
            <a:r>
              <a:rPr lang="en-GB" dirty="0" smtClean="0"/>
              <a:t>Create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Update</a:t>
            </a:r>
          </a:p>
          <a:p>
            <a:pPr lvl="1"/>
            <a:r>
              <a:rPr lang="en-GB" dirty="0" smtClean="0"/>
              <a:t>Delete</a:t>
            </a:r>
          </a:p>
        </p:txBody>
      </p:sp>
      <p:pic>
        <p:nvPicPr>
          <p:cNvPr id="3076" name="Picture 4" descr="http://jstricks.com/wp-content/uploads/2014/10/mongodb-gui-tools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24" y="2160588"/>
            <a:ext cx="331205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54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Functionality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Cookies</a:t>
            </a:r>
          </a:p>
          <a:p>
            <a:r>
              <a:rPr lang="en-GB" dirty="0" smtClean="0"/>
              <a:t>JavaScript</a:t>
            </a:r>
          </a:p>
          <a:p>
            <a:r>
              <a:rPr lang="en-GB" dirty="0" err="1" smtClean="0"/>
              <a:t>Thymeleaf</a:t>
            </a:r>
            <a:endParaRPr lang="en-GB" dirty="0" smtClean="0"/>
          </a:p>
          <a:p>
            <a:r>
              <a:rPr lang="en-GB" dirty="0" smtClean="0"/>
              <a:t>Controllers</a:t>
            </a:r>
          </a:p>
        </p:txBody>
      </p:sp>
      <p:pic>
        <p:nvPicPr>
          <p:cNvPr id="4102" name="Picture 6" descr="http://www.computing.co.uk/IMG/313/205313/cook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14" y="3691862"/>
            <a:ext cx="2336952" cy="15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pinyourclient.com/wp-content/uploads/2015/01/9455413519_java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500" y="2445458"/>
            <a:ext cx="1442566" cy="16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thymeleaf.org/artwork/thymeleaflogo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07" y="3395032"/>
            <a:ext cx="1763842" cy="176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53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Website Functionality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Loading Information</a:t>
            </a:r>
          </a:p>
          <a:p>
            <a:r>
              <a:rPr lang="en-GB" dirty="0" smtClean="0"/>
              <a:t>Sessions</a:t>
            </a:r>
          </a:p>
          <a:p>
            <a:r>
              <a:rPr lang="en-GB" dirty="0" smtClean="0"/>
              <a:t>Search</a:t>
            </a:r>
          </a:p>
        </p:txBody>
      </p:sp>
      <p:pic>
        <p:nvPicPr>
          <p:cNvPr id="6146" name="Picture 2" descr="https://du1ux2871uqvu.cloudfront.net/sites/default/files/og_menu_utilities_images/14-0909-1-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48" y="2792627"/>
            <a:ext cx="2639671" cy="263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60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JMS: Java Message Service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Core Backend</a:t>
            </a:r>
            <a:endParaRPr lang="en-GB" dirty="0"/>
          </a:p>
          <a:p>
            <a:r>
              <a:rPr lang="en-GB" dirty="0" smtClean="0"/>
              <a:t>Handles Communication between programs</a:t>
            </a:r>
          </a:p>
          <a:p>
            <a:r>
              <a:rPr lang="en-GB" dirty="0" smtClean="0"/>
              <a:t>Interrupts all current clients</a:t>
            </a:r>
            <a:endParaRPr lang="en-GB" dirty="0"/>
          </a:p>
        </p:txBody>
      </p:sp>
      <p:pic>
        <p:nvPicPr>
          <p:cNvPr id="5122" name="Picture 2" descr="http://www.ophtek.com/wp-content/uploads/2014/08/java_te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95" y="2515286"/>
            <a:ext cx="3148686" cy="236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7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0400"/>
          </a:xfrm>
        </p:spPr>
        <p:txBody>
          <a:bodyPr/>
          <a:lstStyle/>
          <a:p>
            <a:r>
              <a:rPr lang="en-GB" dirty="0" smtClean="0"/>
              <a:t>Java </a:t>
            </a:r>
            <a:r>
              <a:rPr lang="en-GB" dirty="0" smtClean="0"/>
              <a:t>Desktop </a:t>
            </a:r>
            <a:r>
              <a:rPr lang="en-GB" dirty="0"/>
              <a:t>A</a:t>
            </a:r>
            <a:r>
              <a:rPr lang="en-GB" dirty="0" smtClean="0"/>
              <a:t>pp </a:t>
            </a:r>
            <a:r>
              <a:rPr lang="en-GB" dirty="0" smtClean="0"/>
              <a:t>&amp; HTML </a:t>
            </a:r>
            <a:r>
              <a:rPr lang="en-GB" dirty="0" smtClean="0"/>
              <a:t>Web </a:t>
            </a:r>
            <a:r>
              <a:rPr lang="en-GB" dirty="0"/>
              <a:t>A</a:t>
            </a:r>
            <a:r>
              <a:rPr lang="en-GB" dirty="0" smtClean="0"/>
              <a:t>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7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Investigation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NB Gardens</a:t>
            </a:r>
          </a:p>
          <a:p>
            <a:pPr lvl="1"/>
            <a:r>
              <a:rPr lang="en-GB" dirty="0" smtClean="0"/>
              <a:t>Traditional Catalogue Company</a:t>
            </a:r>
          </a:p>
          <a:p>
            <a:r>
              <a:rPr lang="en-GB" dirty="0" smtClean="0"/>
              <a:t>Interviews</a:t>
            </a:r>
          </a:p>
          <a:p>
            <a:pPr lvl="1"/>
            <a:r>
              <a:rPr lang="en-GB" dirty="0" smtClean="0"/>
              <a:t>Senior Management</a:t>
            </a:r>
          </a:p>
          <a:p>
            <a:pPr lvl="1"/>
            <a:r>
              <a:rPr lang="en-GB" dirty="0" smtClean="0"/>
              <a:t>Lower Level Employees</a:t>
            </a:r>
          </a:p>
          <a:p>
            <a:r>
              <a:rPr lang="en-GB" dirty="0" smtClean="0"/>
              <a:t>Architect the Business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18888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we here?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 smtClean="0"/>
              <a:t>OPS: Order Placement System</a:t>
            </a:r>
          </a:p>
          <a:p>
            <a:pPr lvl="1"/>
            <a:r>
              <a:rPr lang="en-GB" dirty="0" smtClean="0"/>
              <a:t>Customer Orders</a:t>
            </a:r>
          </a:p>
          <a:p>
            <a:pPr lvl="1"/>
            <a:r>
              <a:rPr lang="en-GB" dirty="0" smtClean="0"/>
              <a:t>Web Front End</a:t>
            </a:r>
          </a:p>
          <a:p>
            <a:r>
              <a:rPr lang="en-GB" dirty="0" smtClean="0"/>
              <a:t>IMS: Inventory Management System</a:t>
            </a:r>
          </a:p>
          <a:p>
            <a:pPr lvl="1"/>
            <a:r>
              <a:rPr lang="en-GB" dirty="0" smtClean="0"/>
              <a:t>Managing Stock Levels</a:t>
            </a:r>
          </a:p>
          <a:p>
            <a:pPr lvl="1"/>
            <a:r>
              <a:rPr lang="en-GB" dirty="0" smtClean="0"/>
              <a:t>Adding Products</a:t>
            </a:r>
          </a:p>
          <a:p>
            <a:pPr lvl="1"/>
            <a:r>
              <a:rPr lang="en-GB" dirty="0" smtClean="0"/>
              <a:t>Java Desktop App</a:t>
            </a:r>
          </a:p>
        </p:txBody>
      </p:sp>
      <p:pic>
        <p:nvPicPr>
          <p:cNvPr id="5" name="Picture 2" descr="http://broadswordbooks.com/wp-content/uploads/2015/03/parcel-box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2601119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4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5895" y="647410"/>
            <a:ext cx="962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visitor I want to be able to enter my details so I can become a customer</a:t>
            </a:r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9729" y="1816558"/>
            <a:ext cx="1203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As a visitor I should be able to browse though a list of products</a:t>
            </a:r>
            <a:endParaRPr lang="en-GB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41405" y="2709110"/>
            <a:ext cx="877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 customer I want to be able to check my credit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1807" y="3778083"/>
            <a:ext cx="97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As a customer I want to be able to place an order for the items in my basket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93338" y="4577496"/>
            <a:ext cx="877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 an inventory manager I want to see the daily stock report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9467" y="5346131"/>
            <a:ext cx="11042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As an inventory manager I want to be able to make purchase orders of low and new stock lines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54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3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ERD: Entity Relationship </a:t>
            </a:r>
            <a:r>
              <a:rPr lang="en-GB" dirty="0" smtClean="0"/>
              <a:t>Diagram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9261"/>
            <a:ext cx="10058400" cy="52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6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 smtClean="0"/>
              <a:t>ERD: Entity Relationship Diagrams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1" y="1152983"/>
            <a:ext cx="5576362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1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mtClean="0"/>
              <a:t>ERD: Entity Relationship Diagrams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3" y="1152983"/>
            <a:ext cx="5571429" cy="2809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03" y="2553513"/>
            <a:ext cx="8108905" cy="42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6866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320</TotalTime>
  <Words>258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Project SpringWater</vt:lpstr>
      <vt:lpstr>Initial Investigation</vt:lpstr>
      <vt:lpstr>Why are we here?</vt:lpstr>
      <vt:lpstr>PowerPoint Presentation</vt:lpstr>
      <vt:lpstr>Database Design</vt:lpstr>
      <vt:lpstr>ERD: Entity Relationship Diagram</vt:lpstr>
      <vt:lpstr>ERD: Entity Relationship Diagrams</vt:lpstr>
      <vt:lpstr>PowerPoint Presentation</vt:lpstr>
      <vt:lpstr>System Design</vt:lpstr>
      <vt:lpstr>Data/Service/Presentation Diagram</vt:lpstr>
      <vt:lpstr>Implementation</vt:lpstr>
      <vt:lpstr>System Security</vt:lpstr>
      <vt:lpstr>MySQL Database</vt:lpstr>
      <vt:lpstr>mongoDB</vt:lpstr>
      <vt:lpstr>Website Functionality</vt:lpstr>
      <vt:lpstr>More Website Functionality</vt:lpstr>
      <vt:lpstr>JMS: Java Message Service</vt:lpstr>
      <vt:lpstr>Live Demo</vt:lpstr>
      <vt:lpstr>Questions?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SpringWater</dc:title>
  <dc:creator>Chris Walker</dc:creator>
  <cp:lastModifiedBy>Chris Walker</cp:lastModifiedBy>
  <cp:revision>19</cp:revision>
  <dcterms:created xsi:type="dcterms:W3CDTF">2015-10-29T11:13:56Z</dcterms:created>
  <dcterms:modified xsi:type="dcterms:W3CDTF">2015-10-29T16:34:17Z</dcterms:modified>
</cp:coreProperties>
</file>