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33" t="1667" r="31875" b="11667"/>
          <a:stretch/>
        </p:blipFill>
        <p:spPr>
          <a:xfrm>
            <a:off x="3107091" y="0"/>
            <a:ext cx="5246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193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Springwater</vt:lpstr>
      <vt:lpstr>Why are we here?</vt:lpstr>
      <vt:lpstr>PowerPoint Presentation</vt:lpstr>
      <vt:lpstr>Database Structure</vt:lpstr>
      <vt:lpstr>PowerPoint Presentation</vt:lpstr>
      <vt:lpstr>MySQL + Mongo DB</vt:lpstr>
      <vt:lpstr>PowerPoint Presentation</vt:lpstr>
      <vt:lpstr>System Design</vt:lpstr>
      <vt:lpstr>Design Patterns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10</cp:revision>
  <dcterms:created xsi:type="dcterms:W3CDTF">2015-10-14T10:09:07Z</dcterms:created>
  <dcterms:modified xsi:type="dcterms:W3CDTF">2015-10-14T13:18:17Z</dcterms:modified>
</cp:coreProperties>
</file>