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3" r:id="rId6"/>
    <p:sldId id="259" r:id="rId7"/>
    <p:sldId id="260" r:id="rId8"/>
    <p:sldId id="274" r:id="rId9"/>
    <p:sldId id="276" r:id="rId10"/>
    <p:sldId id="277" r:id="rId11"/>
    <p:sldId id="262" r:id="rId12"/>
    <p:sldId id="264" r:id="rId13"/>
    <p:sldId id="272" r:id="rId14"/>
    <p:sldId id="267" r:id="rId15"/>
    <p:sldId id="275" r:id="rId16"/>
    <p:sldId id="265" r:id="rId17"/>
    <p:sldId id="269" r:id="rId18"/>
    <p:sldId id="270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3" y="1152983"/>
            <a:ext cx="5571429" cy="28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03" y="2553513"/>
            <a:ext cx="8108905" cy="42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Practices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Agile Development</a:t>
            </a:r>
          </a:p>
          <a:p>
            <a:pPr lvl="1"/>
            <a:r>
              <a:rPr lang="en-GB" dirty="0" smtClean="0"/>
              <a:t>Scrum Meetings</a:t>
            </a:r>
          </a:p>
          <a:p>
            <a:pPr lvl="1"/>
            <a:r>
              <a:rPr lang="en-GB" dirty="0" smtClean="0"/>
              <a:t>Sprints</a:t>
            </a:r>
          </a:p>
          <a:p>
            <a:pPr lvl="1"/>
            <a:r>
              <a:rPr lang="en-GB" dirty="0" smtClean="0"/>
              <a:t>Multiple Projects</a:t>
            </a:r>
          </a:p>
          <a:p>
            <a:pPr lvl="1"/>
            <a:r>
              <a:rPr lang="en-GB" dirty="0" smtClean="0"/>
              <a:t>Sprint Retrospectives</a:t>
            </a:r>
          </a:p>
          <a:p>
            <a:pPr lvl="2"/>
            <a:r>
              <a:rPr lang="en-GB" dirty="0" smtClean="0"/>
              <a:t>Demo Soon!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Utilised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smtClean="0"/>
              <a:t>Development </a:t>
            </a:r>
            <a:r>
              <a:rPr lang="en-GB" smtClean="0"/>
              <a:t>Environment</a:t>
            </a:r>
            <a:endParaRPr lang="en-GB" dirty="0" smtClean="0"/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err="1" smtClean="0"/>
              <a:t>Jira</a:t>
            </a:r>
            <a:endParaRPr lang="en-GB" dirty="0" smtClean="0"/>
          </a:p>
          <a:p>
            <a:pPr lvl="1"/>
            <a:r>
              <a:rPr lang="en-GB" dirty="0" smtClean="0"/>
              <a:t>Maven</a:t>
            </a:r>
            <a:endParaRPr lang="en-GB" dirty="0" smtClean="0"/>
          </a:p>
          <a:p>
            <a:pPr lvl="1"/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dirty="0" smtClean="0"/>
              <a:t>Libraries and Frameworks</a:t>
            </a:r>
          </a:p>
          <a:p>
            <a:pPr lvl="1"/>
            <a:r>
              <a:rPr lang="en-GB" dirty="0" smtClean="0"/>
              <a:t>Spring</a:t>
            </a:r>
          </a:p>
          <a:p>
            <a:pPr lvl="1"/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Swing</a:t>
            </a:r>
          </a:p>
        </p:txBody>
      </p:sp>
      <p:pic>
        <p:nvPicPr>
          <p:cNvPr id="1026" name="Picture 2" descr="http://pngimg.com/upload/wrench_PNG1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0" y="2060575"/>
            <a:ext cx="4481384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Count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6" t="37778" b="9723"/>
          <a:stretch/>
        </p:blipFill>
        <p:spPr>
          <a:xfrm>
            <a:off x="396995" y="2057913"/>
            <a:ext cx="11398009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8"/>
          <a:stretch/>
        </p:blipFill>
        <p:spPr>
          <a:xfrm>
            <a:off x="1223618" y="1340216"/>
            <a:ext cx="9744764" cy="4798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7316" y="6138219"/>
            <a:ext cx="19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18038" b="41141"/>
          <a:stretch/>
        </p:blipFill>
        <p:spPr>
          <a:xfrm>
            <a:off x="3646486" y="1305814"/>
            <a:ext cx="4393269" cy="5199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9755" y="6136243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Desktop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" y="1853248"/>
            <a:ext cx="4725989" cy="353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1853248"/>
            <a:ext cx="5008507" cy="353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647" y="5388665"/>
            <a:ext cx="74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wireframes from the web app and desktop respectively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</a:t>
            </a:r>
            <a:r>
              <a:rPr lang="en-GB" dirty="0"/>
              <a:t>L</a:t>
            </a:r>
            <a:r>
              <a:rPr lang="en-GB" dirty="0" smtClean="0"/>
              <a:t>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428875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pic>
        <p:nvPicPr>
          <p:cNvPr id="1026" name="Picture 2" descr="http://broadswordbooks.com/wp-content/uploads/2015/03/parcel-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5" y="2578312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Mongo DB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JSON Based</a:t>
            </a:r>
          </a:p>
          <a:p>
            <a:pPr lvl="2"/>
            <a:r>
              <a:rPr lang="en-GB" dirty="0" smtClean="0"/>
              <a:t>Flexible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Item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Rigid Data Structure</a:t>
            </a:r>
          </a:p>
          <a:p>
            <a:pPr lvl="2"/>
            <a:r>
              <a:rPr lang="en-GB" dirty="0" smtClean="0"/>
              <a:t>Relational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Customer Orders</a:t>
            </a:r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" y="1152983"/>
            <a:ext cx="55763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303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Project Springwater</vt:lpstr>
      <vt:lpstr>Initial Investigation</vt:lpstr>
      <vt:lpstr>Why are we here?</vt:lpstr>
      <vt:lpstr>PowerPoint Presentation</vt:lpstr>
      <vt:lpstr>Database Structure</vt:lpstr>
      <vt:lpstr>PowerPoint Presentation</vt:lpstr>
      <vt:lpstr>MySQL + Mongo DB</vt:lpstr>
      <vt:lpstr>ERD: Entity Relationship Diagrams</vt:lpstr>
      <vt:lpstr>ERD: Entity Relationship Diagrams</vt:lpstr>
      <vt:lpstr>ERD: Entity Relationship Diagrams</vt:lpstr>
      <vt:lpstr>System Design</vt:lpstr>
      <vt:lpstr>Development Practices</vt:lpstr>
      <vt:lpstr>Design Patterns</vt:lpstr>
      <vt:lpstr>Utilised Tools</vt:lpstr>
      <vt:lpstr>Issue Count</vt:lpstr>
      <vt:lpstr>Class Diagrams</vt:lpstr>
      <vt:lpstr>Class Diagrams</vt:lpstr>
      <vt:lpstr>Wireframes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27</cp:revision>
  <dcterms:created xsi:type="dcterms:W3CDTF">2015-10-14T10:09:07Z</dcterms:created>
  <dcterms:modified xsi:type="dcterms:W3CDTF">2015-10-15T11:42:34Z</dcterms:modified>
</cp:coreProperties>
</file>