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3" r:id="rId6"/>
    <p:sldId id="259" r:id="rId7"/>
    <p:sldId id="260" r:id="rId8"/>
    <p:sldId id="271" r:id="rId9"/>
    <p:sldId id="274" r:id="rId10"/>
    <p:sldId id="276" r:id="rId11"/>
    <p:sldId id="262" r:id="rId12"/>
    <p:sldId id="264" r:id="rId13"/>
    <p:sldId id="272" r:id="rId14"/>
    <p:sldId id="267" r:id="rId15"/>
    <p:sldId id="275" r:id="rId16"/>
    <p:sldId id="265" r:id="rId17"/>
    <p:sldId id="269" r:id="rId18"/>
    <p:sldId id="270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 walker, c </a:t>
            </a:r>
            <a:r>
              <a:rPr lang="en-GB" dirty="0" err="1" smtClean="0"/>
              <a:t>boucher</a:t>
            </a:r>
            <a:r>
              <a:rPr lang="en-GB" dirty="0" smtClean="0"/>
              <a:t>, c cooper, d </a:t>
            </a:r>
            <a:r>
              <a:rPr lang="en-GB" dirty="0" err="1" smtClean="0"/>
              <a:t>woodward</a:t>
            </a:r>
            <a:r>
              <a:rPr lang="en-GB" dirty="0" smtClean="0"/>
              <a:t>, </a:t>
            </a:r>
          </a:p>
          <a:p>
            <a:r>
              <a:rPr lang="en-GB" dirty="0" smtClean="0"/>
              <a:t>t Stacey, a butcher, j </a:t>
            </a:r>
            <a:r>
              <a:rPr lang="en-GB" dirty="0" err="1" smtClean="0"/>
              <a:t>forster</a:t>
            </a:r>
            <a:r>
              <a:rPr lang="en-GB" dirty="0" smtClean="0"/>
              <a:t> &amp; G </a:t>
            </a:r>
            <a:r>
              <a:rPr lang="en-GB" dirty="0" err="1" smtClean="0"/>
              <a:t>Westwater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7" y="1152983"/>
            <a:ext cx="5572125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06" y="1152983"/>
            <a:ext cx="4265007" cy="56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Practices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Agile Development</a:t>
            </a:r>
          </a:p>
          <a:p>
            <a:pPr lvl="1"/>
            <a:r>
              <a:rPr lang="en-GB" dirty="0" smtClean="0"/>
              <a:t>Scrum Meetings</a:t>
            </a:r>
          </a:p>
          <a:p>
            <a:pPr lvl="1"/>
            <a:r>
              <a:rPr lang="en-GB" dirty="0" smtClean="0"/>
              <a:t>Sprints</a:t>
            </a:r>
          </a:p>
          <a:p>
            <a:pPr lvl="1"/>
            <a:r>
              <a:rPr lang="en-GB" dirty="0" smtClean="0"/>
              <a:t>Multiple Projects</a:t>
            </a:r>
          </a:p>
          <a:p>
            <a:pPr lvl="1"/>
            <a:r>
              <a:rPr lang="en-GB" dirty="0" smtClean="0"/>
              <a:t>Sprint Retrospectives</a:t>
            </a:r>
          </a:p>
          <a:p>
            <a:pPr lvl="2"/>
            <a:r>
              <a:rPr lang="en-GB" dirty="0" smtClean="0"/>
              <a:t>Demo Soon!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935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MVC</a:t>
            </a:r>
          </a:p>
          <a:p>
            <a:pPr lvl="1"/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Controller</a:t>
            </a:r>
          </a:p>
          <a:p>
            <a:pPr lvl="1"/>
            <a:endParaRPr lang="en-GB" dirty="0"/>
          </a:p>
          <a:p>
            <a:r>
              <a:rPr lang="en-GB" dirty="0" smtClean="0"/>
              <a:t>Objects First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96" y="1390478"/>
            <a:ext cx="4357953" cy="44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Utilised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Development Environment</a:t>
            </a:r>
          </a:p>
          <a:p>
            <a:pPr lvl="1"/>
            <a:r>
              <a:rPr lang="en-GB" dirty="0" smtClean="0"/>
              <a:t>Maven</a:t>
            </a:r>
            <a:endParaRPr lang="en-GB" dirty="0" smtClean="0"/>
          </a:p>
          <a:p>
            <a:pPr lvl="1"/>
            <a:r>
              <a:rPr lang="en-GB" dirty="0" smtClean="0"/>
              <a:t>Git</a:t>
            </a:r>
          </a:p>
          <a:p>
            <a:pPr lvl="1"/>
            <a:r>
              <a:rPr lang="en-GB" dirty="0" err="1" smtClean="0"/>
              <a:t>Jira</a:t>
            </a:r>
            <a:endParaRPr lang="en-GB" dirty="0" smtClean="0"/>
          </a:p>
          <a:p>
            <a:pPr lvl="1"/>
            <a:r>
              <a:rPr lang="en-GB" dirty="0" err="1" smtClean="0"/>
              <a:t>Docker</a:t>
            </a:r>
            <a:endParaRPr lang="en-GB" dirty="0" smtClean="0"/>
          </a:p>
          <a:p>
            <a:r>
              <a:rPr lang="en-GB" dirty="0" smtClean="0"/>
              <a:t>Libraries and Frameworks</a:t>
            </a:r>
            <a:endParaRPr lang="en-GB" dirty="0" smtClean="0"/>
          </a:p>
          <a:p>
            <a:pPr lvl="1"/>
            <a:r>
              <a:rPr lang="en-GB" dirty="0" smtClean="0"/>
              <a:t>Spring</a:t>
            </a:r>
          </a:p>
          <a:p>
            <a:pPr lvl="1"/>
            <a:r>
              <a:rPr lang="en-GB" dirty="0" smtClean="0"/>
              <a:t>Bootstrap</a:t>
            </a:r>
          </a:p>
          <a:p>
            <a:pPr lvl="1"/>
            <a:r>
              <a:rPr lang="en-GB" dirty="0" smtClean="0"/>
              <a:t>Swing</a:t>
            </a:r>
            <a:endParaRPr lang="en-GB" dirty="0" smtClean="0"/>
          </a:p>
        </p:txBody>
      </p:sp>
      <p:pic>
        <p:nvPicPr>
          <p:cNvPr id="1026" name="Picture 2" descr="http://pngimg.com/upload/wrench_PNG11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50" y="2060575"/>
            <a:ext cx="4481384" cy="336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 Count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16" t="37778" b="9723"/>
          <a:stretch/>
        </p:blipFill>
        <p:spPr>
          <a:xfrm>
            <a:off x="396995" y="2057913"/>
            <a:ext cx="11398009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8"/>
          <a:stretch/>
        </p:blipFill>
        <p:spPr>
          <a:xfrm>
            <a:off x="1223618" y="1340216"/>
            <a:ext cx="9744764" cy="4798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57316" y="6138219"/>
            <a:ext cx="195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2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18038" b="41141"/>
          <a:stretch/>
        </p:blipFill>
        <p:spPr>
          <a:xfrm>
            <a:off x="3646486" y="1305814"/>
            <a:ext cx="4393269" cy="5199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9755" y="6136243"/>
            <a:ext cx="314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 Desktop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1" y="1853248"/>
            <a:ext cx="4725989" cy="3535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1853248"/>
            <a:ext cx="5008507" cy="3535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5647" y="5388665"/>
            <a:ext cx="74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wireframes from the web app and desktop respectively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8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0400"/>
          </a:xfrm>
        </p:spPr>
        <p:txBody>
          <a:bodyPr/>
          <a:lstStyle/>
          <a:p>
            <a:r>
              <a:rPr lang="en-GB" dirty="0" smtClean="0"/>
              <a:t>Java desktop app &amp; 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Investigation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NB Gardens</a:t>
            </a:r>
          </a:p>
          <a:p>
            <a:pPr lvl="1"/>
            <a:r>
              <a:rPr lang="en-GB" dirty="0" smtClean="0"/>
              <a:t>Traditional Catalogue Company</a:t>
            </a:r>
          </a:p>
          <a:p>
            <a:r>
              <a:rPr lang="en-GB" dirty="0" smtClean="0"/>
              <a:t>Interviews</a:t>
            </a:r>
          </a:p>
          <a:p>
            <a:pPr lvl="1"/>
            <a:r>
              <a:rPr lang="en-GB" dirty="0" smtClean="0"/>
              <a:t>Senior Management</a:t>
            </a:r>
          </a:p>
          <a:p>
            <a:pPr lvl="1"/>
            <a:r>
              <a:rPr lang="en-GB" dirty="0" smtClean="0"/>
              <a:t>Lower </a:t>
            </a:r>
            <a:r>
              <a:rPr lang="en-GB" dirty="0"/>
              <a:t>L</a:t>
            </a:r>
            <a:r>
              <a:rPr lang="en-GB" dirty="0" smtClean="0"/>
              <a:t>evel Employees</a:t>
            </a:r>
          </a:p>
          <a:p>
            <a:r>
              <a:rPr lang="en-GB" dirty="0" smtClean="0"/>
              <a:t>Architect the Business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428875"/>
            <a:ext cx="321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6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WOTS: Warehouse Order Tracking System</a:t>
            </a:r>
          </a:p>
          <a:p>
            <a:pPr lvl="1"/>
            <a:r>
              <a:rPr lang="en-GB" dirty="0" smtClean="0"/>
              <a:t>Add Orders to Queue</a:t>
            </a:r>
          </a:p>
          <a:p>
            <a:pPr lvl="1"/>
            <a:r>
              <a:rPr lang="en-GB" dirty="0" smtClean="0"/>
              <a:t>Retrieve Order Statuses</a:t>
            </a:r>
            <a:endParaRPr lang="en-GB" dirty="0"/>
          </a:p>
        </p:txBody>
      </p:sp>
      <p:pic>
        <p:nvPicPr>
          <p:cNvPr id="1026" name="Picture 2" descr="http://broadswordbooks.com/wp-content/uploads/2015/03/parcel-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5" y="2578312"/>
            <a:ext cx="381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0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19" y="1276584"/>
            <a:ext cx="1155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r>
              <a:rPr lang="en-GB" sz="2400" dirty="0" smtClean="0"/>
              <a:t> I want to be able to enter my details so I can become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19" y="1912961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9" y="1912960"/>
            <a:ext cx="19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</a:t>
            </a:r>
            <a:r>
              <a:rPr lang="en-GB" sz="2400" dirty="0" smtClean="0"/>
              <a:t>-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04568" y="1912960"/>
            <a:ext cx="2602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accent3"/>
                </a:solidFill>
              </a:rPr>
              <a:t>idUser</a:t>
            </a:r>
            <a:endParaRPr lang="en-GB" sz="2400" dirty="0" smtClean="0">
              <a:solidFill>
                <a:schemeClr val="accent3"/>
              </a:solidFill>
            </a:endParaRPr>
          </a:p>
          <a:p>
            <a:r>
              <a:rPr lang="en-GB" sz="2400" dirty="0" smtClean="0"/>
              <a:t>First Name</a:t>
            </a:r>
          </a:p>
          <a:p>
            <a:r>
              <a:rPr lang="en-GB" sz="2400" dirty="0" smtClean="0"/>
              <a:t>Last Name</a:t>
            </a:r>
          </a:p>
          <a:p>
            <a:r>
              <a:rPr lang="en-GB" sz="2400" dirty="0" smtClean="0"/>
              <a:t>Email</a:t>
            </a:r>
          </a:p>
          <a:p>
            <a:r>
              <a:rPr lang="en-GB" sz="2400" dirty="0" smtClean="0"/>
              <a:t>Password</a:t>
            </a:r>
          </a:p>
          <a:p>
            <a:r>
              <a:rPr lang="en-GB" sz="2400" dirty="0" smtClean="0"/>
              <a:t>DOB</a:t>
            </a:r>
          </a:p>
          <a:p>
            <a:r>
              <a:rPr lang="en-GB" sz="2400" dirty="0" smtClean="0"/>
              <a:t>Phone Number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329" t="55555" r="54233" b="16111"/>
          <a:stretch/>
        </p:blipFill>
        <p:spPr>
          <a:xfrm>
            <a:off x="9573003" y="4167377"/>
            <a:ext cx="2028971" cy="2406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142" t="21081" r="69639" b="43085"/>
          <a:stretch/>
        </p:blipFill>
        <p:spPr>
          <a:xfrm>
            <a:off x="7668309" y="1845896"/>
            <a:ext cx="1758629" cy="249300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5707324" y="3246539"/>
            <a:ext cx="1901491" cy="524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flipH="1">
            <a:off x="4404220" y="4590616"/>
            <a:ext cx="1726" cy="87061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4220" y="5461233"/>
            <a:ext cx="5083729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+ Mongo 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Mongo DB</a:t>
            </a:r>
          </a:p>
          <a:p>
            <a:pPr lvl="1"/>
            <a:r>
              <a:rPr lang="en-GB" dirty="0" smtClean="0"/>
              <a:t>Pros</a:t>
            </a:r>
          </a:p>
          <a:p>
            <a:pPr lvl="2"/>
            <a:r>
              <a:rPr lang="en-GB" dirty="0" smtClean="0"/>
              <a:t>JSON Based</a:t>
            </a:r>
          </a:p>
          <a:p>
            <a:pPr lvl="2"/>
            <a:r>
              <a:rPr lang="en-GB" dirty="0" smtClean="0"/>
              <a:t>Flexible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Examples</a:t>
            </a:r>
          </a:p>
          <a:p>
            <a:pPr lvl="2"/>
            <a:r>
              <a:rPr lang="en-GB" dirty="0" smtClean="0"/>
              <a:t>Item Store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MySQL</a:t>
            </a:r>
          </a:p>
          <a:p>
            <a:pPr lvl="1"/>
            <a:r>
              <a:rPr lang="en-GB" dirty="0" smtClean="0"/>
              <a:t>Pros</a:t>
            </a:r>
          </a:p>
          <a:p>
            <a:pPr lvl="2"/>
            <a:r>
              <a:rPr lang="en-GB" dirty="0" smtClean="0"/>
              <a:t>Rigid Data Structure</a:t>
            </a:r>
          </a:p>
          <a:p>
            <a:pPr lvl="2"/>
            <a:r>
              <a:rPr lang="en-GB" dirty="0" smtClean="0"/>
              <a:t>Relational</a:t>
            </a:r>
            <a:endParaRPr lang="en-GB" dirty="0"/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Examples</a:t>
            </a:r>
          </a:p>
          <a:p>
            <a:pPr lvl="2"/>
            <a:r>
              <a:rPr lang="en-GB" dirty="0" smtClean="0"/>
              <a:t>Customer Orders</a:t>
            </a:r>
          </a:p>
        </p:txBody>
      </p:sp>
    </p:spTree>
    <p:extLst>
      <p:ext uri="{BB962C8B-B14F-4D97-AF65-F5344CB8AC3E}">
        <p14:creationId xmlns:p14="http://schemas.microsoft.com/office/powerpoint/2010/main" val="25879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4" b="697"/>
          <a:stretch/>
        </p:blipFill>
        <p:spPr>
          <a:xfrm>
            <a:off x="5799135" y="1257300"/>
            <a:ext cx="5830889" cy="5373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46"/>
          <a:stretch/>
        </p:blipFill>
        <p:spPr>
          <a:xfrm>
            <a:off x="646111" y="4096731"/>
            <a:ext cx="6524027" cy="2533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08198" y="2282492"/>
            <a:ext cx="222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MySQL ERD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619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9261"/>
            <a:ext cx="10058400" cy="52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305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Project Springwater</vt:lpstr>
      <vt:lpstr>Initial Investigation</vt:lpstr>
      <vt:lpstr>Why are we here?</vt:lpstr>
      <vt:lpstr>PowerPoint Presentation</vt:lpstr>
      <vt:lpstr>Database Structure</vt:lpstr>
      <vt:lpstr>PowerPoint Presentation</vt:lpstr>
      <vt:lpstr>MySQL + Mongo DB</vt:lpstr>
      <vt:lpstr>ERD: Entity Relationship Diagrams</vt:lpstr>
      <vt:lpstr>ERD: Entity Relationship Diagrams</vt:lpstr>
      <vt:lpstr>ERD: Entity Relationship Diagrams</vt:lpstr>
      <vt:lpstr>System Design</vt:lpstr>
      <vt:lpstr>Development Practices</vt:lpstr>
      <vt:lpstr>Design Patterns</vt:lpstr>
      <vt:lpstr>Utilised Tools</vt:lpstr>
      <vt:lpstr>Issue Count</vt:lpstr>
      <vt:lpstr>Class Diagrams</vt:lpstr>
      <vt:lpstr>Class Diagrams</vt:lpstr>
      <vt:lpstr>Wireframes</vt:lpstr>
      <vt:lpstr>Live Demo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24</cp:revision>
  <dcterms:created xsi:type="dcterms:W3CDTF">2015-10-14T10:09:07Z</dcterms:created>
  <dcterms:modified xsi:type="dcterms:W3CDTF">2015-10-15T09:22:36Z</dcterms:modified>
</cp:coreProperties>
</file>