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119" y="4050833"/>
            <a:ext cx="8507884" cy="1096899"/>
          </a:xfrm>
        </p:spPr>
        <p:txBody>
          <a:bodyPr>
            <a:normAutofit/>
          </a:bodyPr>
          <a:lstStyle/>
          <a:p>
            <a:r>
              <a:rPr lang="en-GB" dirty="0" smtClean="0"/>
              <a:t>Scrum Master: C Boucher </a:t>
            </a:r>
          </a:p>
          <a:p>
            <a:r>
              <a:rPr lang="en-GB" sz="1400" dirty="0" smtClean="0"/>
              <a:t>Development Team: C Walker, C Cooper, A Butcher, D Woodward, T Stacey, J Forster &amp; G </a:t>
            </a:r>
            <a:r>
              <a:rPr lang="en-GB" sz="1400" dirty="0" err="1" smtClean="0"/>
              <a:t>Westwater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7845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6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Development Practices</a:t>
            </a:r>
            <a:endParaRPr lang="en-GB" dirty="0"/>
          </a:p>
        </p:txBody>
      </p:sp>
      <p:sp>
        <p:nvSpPr>
          <p:cNvPr id="10" name="Content Placeholder 6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anchor="ctr"/>
          <a:lstStyle/>
          <a:p>
            <a:r>
              <a:rPr lang="en-GB" dirty="0" smtClean="0"/>
              <a:t>Agile Development</a:t>
            </a:r>
          </a:p>
          <a:p>
            <a:pPr lvl="1"/>
            <a:r>
              <a:rPr lang="en-GB" dirty="0" smtClean="0"/>
              <a:t>Scrum Meetings</a:t>
            </a:r>
          </a:p>
          <a:p>
            <a:pPr lvl="1"/>
            <a:r>
              <a:rPr lang="en-GB" dirty="0" smtClean="0"/>
              <a:t>Sprints</a:t>
            </a:r>
          </a:p>
          <a:p>
            <a:pPr lvl="1"/>
            <a:r>
              <a:rPr lang="en-GB" dirty="0" smtClean="0"/>
              <a:t>Multiple Projects</a:t>
            </a:r>
          </a:p>
          <a:p>
            <a:pPr lvl="1"/>
            <a:r>
              <a:rPr lang="en-GB" dirty="0" smtClean="0"/>
              <a:t>Sprint Retrospectives</a:t>
            </a:r>
          </a:p>
          <a:p>
            <a:pPr lvl="2"/>
            <a:r>
              <a:rPr lang="en-GB" dirty="0" smtClean="0"/>
              <a:t>Demo Soon!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6247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anchor="ctr"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  <a:endParaRPr lang="en-GB" dirty="0" smtClean="0"/>
          </a:p>
        </p:txBody>
      </p:sp>
      <p:pic>
        <p:nvPicPr>
          <p:cNvPr id="8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50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Utilised Tools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anchor="ctr"/>
          <a:lstStyle/>
          <a:p>
            <a:r>
              <a:rPr lang="en-GB" dirty="0" smtClean="0"/>
              <a:t>Development Environment</a:t>
            </a:r>
          </a:p>
          <a:p>
            <a:pPr lvl="1"/>
            <a:r>
              <a:rPr lang="en-GB" dirty="0" smtClean="0"/>
              <a:t>Git</a:t>
            </a:r>
          </a:p>
          <a:p>
            <a:pPr lvl="1"/>
            <a:r>
              <a:rPr lang="en-GB" dirty="0" err="1" smtClean="0"/>
              <a:t>Jira</a:t>
            </a:r>
            <a:endParaRPr lang="en-GB" dirty="0" smtClean="0"/>
          </a:p>
          <a:p>
            <a:pPr lvl="1"/>
            <a:r>
              <a:rPr lang="en-GB" dirty="0" smtClean="0"/>
              <a:t>Maven</a:t>
            </a:r>
          </a:p>
          <a:p>
            <a:pPr lvl="1"/>
            <a:r>
              <a:rPr lang="en-GB" dirty="0" err="1" smtClean="0"/>
              <a:t>Docker</a:t>
            </a:r>
            <a:endParaRPr lang="en-GB" dirty="0" smtClean="0"/>
          </a:p>
          <a:p>
            <a:r>
              <a:rPr lang="en-GB" dirty="0" smtClean="0"/>
              <a:t>Libraries and Frameworks</a:t>
            </a:r>
          </a:p>
          <a:p>
            <a:pPr lvl="1"/>
            <a:r>
              <a:rPr lang="en-GB" dirty="0" smtClean="0"/>
              <a:t>Spring</a:t>
            </a:r>
          </a:p>
          <a:p>
            <a:pPr lvl="1"/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Swing</a:t>
            </a:r>
          </a:p>
        </p:txBody>
      </p:sp>
      <p:pic>
        <p:nvPicPr>
          <p:cNvPr id="7" name="Picture 2" descr="http://pngimg.com/upload/wrench_PNG1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50" y="2060575"/>
            <a:ext cx="4481384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95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 Count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16" t="37778" b="9723"/>
          <a:stretch/>
        </p:blipFill>
        <p:spPr>
          <a:xfrm>
            <a:off x="396995" y="2057913"/>
            <a:ext cx="11398009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8"/>
          <a:stretch/>
        </p:blipFill>
        <p:spPr>
          <a:xfrm>
            <a:off x="1223618" y="1340216"/>
            <a:ext cx="9744764" cy="4798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7316" y="6138219"/>
            <a:ext cx="19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1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18038" b="41141"/>
          <a:stretch/>
        </p:blipFill>
        <p:spPr>
          <a:xfrm>
            <a:off x="3646486" y="1305814"/>
            <a:ext cx="4393269" cy="51997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39755" y="6136243"/>
            <a:ext cx="31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Desktop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1" y="1853248"/>
            <a:ext cx="4725989" cy="3535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1853248"/>
            <a:ext cx="5008507" cy="353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5647" y="5388665"/>
            <a:ext cx="74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wireframes from the web app and desktop respectively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2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4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Security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Password Encryption</a:t>
            </a:r>
          </a:p>
          <a:p>
            <a:pPr lvl="1"/>
            <a:r>
              <a:rPr lang="en-GB" dirty="0" smtClean="0"/>
              <a:t>Desktop App</a:t>
            </a:r>
          </a:p>
          <a:p>
            <a:pPr lvl="2"/>
            <a:r>
              <a:rPr lang="en-GB" dirty="0" smtClean="0"/>
              <a:t>Encryption Class</a:t>
            </a:r>
          </a:p>
          <a:p>
            <a:pPr lvl="1"/>
            <a:r>
              <a:rPr lang="en-GB" dirty="0" smtClean="0"/>
              <a:t>Through SQL</a:t>
            </a:r>
          </a:p>
          <a:p>
            <a:pPr lvl="2"/>
            <a:r>
              <a:rPr lang="en-GB" dirty="0" smtClean="0"/>
              <a:t>SHA1() Function</a:t>
            </a:r>
            <a:endParaRPr lang="en-GB" dirty="0"/>
          </a:p>
        </p:txBody>
      </p:sp>
      <p:pic>
        <p:nvPicPr>
          <p:cNvPr id="1026" name="Picture 2" descr="http://www.technologytell.com/apple/files/2012/05/dropke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50" y="2160589"/>
            <a:ext cx="3128211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Investigation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NB Gardens</a:t>
            </a:r>
          </a:p>
          <a:p>
            <a:pPr lvl="1"/>
            <a:r>
              <a:rPr lang="en-GB" dirty="0" smtClean="0"/>
              <a:t>Traditional Catalogue Company</a:t>
            </a:r>
          </a:p>
          <a:p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Senior Management</a:t>
            </a:r>
          </a:p>
          <a:p>
            <a:pPr lvl="1"/>
            <a:r>
              <a:rPr lang="en-GB" dirty="0" smtClean="0"/>
              <a:t>Lower Level Employees</a:t>
            </a:r>
          </a:p>
          <a:p>
            <a:r>
              <a:rPr lang="en-GB" dirty="0" smtClean="0"/>
              <a:t>Architect the Business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18888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Database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Connection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smtClean="0"/>
              <a:t>CRUD</a:t>
            </a:r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Update</a:t>
            </a:r>
          </a:p>
          <a:p>
            <a:pPr lvl="1"/>
            <a:r>
              <a:rPr lang="en-GB" dirty="0" smtClean="0"/>
              <a:t>Delete</a:t>
            </a:r>
          </a:p>
        </p:txBody>
      </p:sp>
      <p:pic>
        <p:nvPicPr>
          <p:cNvPr id="2052" name="Picture 4" descr="http://1426826955.rsc.cdn77.org/wp-content/uploads/2015/03/mysq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171384"/>
            <a:ext cx="4184650" cy="18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3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</a:t>
            </a:r>
            <a:r>
              <a:rPr lang="en-GB" dirty="0" err="1" smtClean="0"/>
              <a:t>ongoDB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Connection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smtClean="0"/>
              <a:t>CRUD</a:t>
            </a:r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Update</a:t>
            </a:r>
          </a:p>
          <a:p>
            <a:pPr lvl="1"/>
            <a:r>
              <a:rPr lang="en-GB" dirty="0" smtClean="0"/>
              <a:t>Delete</a:t>
            </a:r>
          </a:p>
        </p:txBody>
      </p:sp>
      <p:pic>
        <p:nvPicPr>
          <p:cNvPr id="3076" name="Picture 4" descr="http://jstricks.com/wp-content/uploads/2014/10/mongodb-gui-tool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24" y="2160588"/>
            <a:ext cx="331205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4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Functionality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Cookies</a:t>
            </a:r>
          </a:p>
          <a:p>
            <a:r>
              <a:rPr lang="en-GB" dirty="0" smtClean="0"/>
              <a:t>JavaScript</a:t>
            </a:r>
          </a:p>
          <a:p>
            <a:r>
              <a:rPr lang="en-GB" dirty="0" err="1" smtClean="0"/>
              <a:t>Thymeleaf</a:t>
            </a:r>
            <a:endParaRPr lang="en-GB" dirty="0" smtClean="0"/>
          </a:p>
          <a:p>
            <a:r>
              <a:rPr lang="en-GB" dirty="0" smtClean="0"/>
              <a:t>Controllers</a:t>
            </a:r>
          </a:p>
        </p:txBody>
      </p:sp>
      <p:pic>
        <p:nvPicPr>
          <p:cNvPr id="4102" name="Picture 6" descr="http://www.computing.co.uk/IMG/313/205313/cook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14" y="3691862"/>
            <a:ext cx="2336952" cy="15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pinyourclient.com/wp-content/uploads/2015/01/9455413519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00" y="2445458"/>
            <a:ext cx="1442566" cy="16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hymeleaf.org/artwork/thymeleaflogo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07" y="3395032"/>
            <a:ext cx="1763842" cy="17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3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Website Functionality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Loading Information</a:t>
            </a:r>
          </a:p>
          <a:p>
            <a:r>
              <a:rPr lang="en-GB" dirty="0" smtClean="0"/>
              <a:t>Sessions</a:t>
            </a:r>
          </a:p>
          <a:p>
            <a:r>
              <a:rPr lang="en-GB" dirty="0" smtClean="0"/>
              <a:t>Search</a:t>
            </a:r>
          </a:p>
        </p:txBody>
      </p:sp>
      <p:pic>
        <p:nvPicPr>
          <p:cNvPr id="6146" name="Picture 2" descr="https://du1ux2871uqvu.cloudfront.net/sites/default/files/og_menu_utilities_images/14-0909-1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48" y="2792627"/>
            <a:ext cx="2639671" cy="26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0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JMS: Java Message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endParaRPr lang="en-GB" dirty="0" smtClean="0"/>
          </a:p>
        </p:txBody>
      </p:sp>
      <p:pic>
        <p:nvPicPr>
          <p:cNvPr id="5122" name="Picture 2" descr="http://www.ophtek.com/wp-content/uploads/2014/08/java_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95" y="2515286"/>
            <a:ext cx="3148686" cy="23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7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Desktop </a:t>
            </a:r>
            <a:r>
              <a:rPr lang="en-GB" dirty="0"/>
              <a:t>A</a:t>
            </a:r>
            <a:r>
              <a:rPr lang="en-GB" dirty="0" smtClean="0"/>
              <a:t>pp </a:t>
            </a:r>
            <a:r>
              <a:rPr lang="en-GB" dirty="0" smtClean="0"/>
              <a:t>&amp; HTML </a:t>
            </a:r>
            <a:r>
              <a:rPr lang="en-GB" dirty="0" smtClean="0"/>
              <a:t>Web </a:t>
            </a:r>
            <a:r>
              <a:rPr lang="en-GB" dirty="0"/>
              <a:t>A</a:t>
            </a:r>
            <a:r>
              <a:rPr lang="en-GB" dirty="0" smtClean="0"/>
              <a:t>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7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IMS: Inventory Management System</a:t>
            </a:r>
          </a:p>
          <a:p>
            <a:pPr lvl="1"/>
            <a:r>
              <a:rPr lang="en-GB" dirty="0" smtClean="0"/>
              <a:t>Managing Stock Levels</a:t>
            </a:r>
          </a:p>
          <a:p>
            <a:pPr lvl="1"/>
            <a:r>
              <a:rPr lang="en-GB" dirty="0" smtClean="0"/>
              <a:t>Adding Products</a:t>
            </a:r>
          </a:p>
          <a:p>
            <a:pPr lvl="1"/>
            <a:r>
              <a:rPr lang="en-GB" dirty="0" smtClean="0"/>
              <a:t>Java Desktop App</a:t>
            </a:r>
          </a:p>
        </p:txBody>
      </p:sp>
      <p:pic>
        <p:nvPicPr>
          <p:cNvPr id="5" name="Picture 2" descr="http://broadswordbooks.com/wp-content/uploads/2015/03/parcel-box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601119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4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4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rgbClr val="0070C0"/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rgbClr val="0070C0"/>
                </a:solidFill>
              </a:rPr>
              <a:t>customer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Visitor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Customer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4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ERD: Entity Relationship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9261"/>
            <a:ext cx="10058400" cy="52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" y="1152983"/>
            <a:ext cx="557636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1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mtClean="0"/>
              <a:t>ERD: Entity Relationship Diagrams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3" y="1152983"/>
            <a:ext cx="5571429" cy="2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03" y="2553513"/>
            <a:ext cx="8108905" cy="42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2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333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Project SpringWater</vt:lpstr>
      <vt:lpstr>Initial Investigation</vt:lpstr>
      <vt:lpstr>Why are we here?</vt:lpstr>
      <vt:lpstr>PowerPoint Presentation</vt:lpstr>
      <vt:lpstr>Database Design</vt:lpstr>
      <vt:lpstr>PowerPoint Presentation</vt:lpstr>
      <vt:lpstr>ERD: Entity Relationship Diagram</vt:lpstr>
      <vt:lpstr>ERD: Entity Relationship Diagrams</vt:lpstr>
      <vt:lpstr>PowerPoint Presentation</vt:lpstr>
      <vt:lpstr>System Design</vt:lpstr>
      <vt:lpstr>Development Practices</vt:lpstr>
      <vt:lpstr>Design Patterns</vt:lpstr>
      <vt:lpstr>Utilised Tools</vt:lpstr>
      <vt:lpstr>Issue Count</vt:lpstr>
      <vt:lpstr>Class Diagrams</vt:lpstr>
      <vt:lpstr>Class Diagrams</vt:lpstr>
      <vt:lpstr>Wireframes</vt:lpstr>
      <vt:lpstr>Implementation</vt:lpstr>
      <vt:lpstr>System Security</vt:lpstr>
      <vt:lpstr>MySQL Database</vt:lpstr>
      <vt:lpstr>mongoDB</vt:lpstr>
      <vt:lpstr>Website Functionality</vt:lpstr>
      <vt:lpstr>More Website Functionality</vt:lpstr>
      <vt:lpstr>JMS: Java Message Service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13</cp:revision>
  <dcterms:created xsi:type="dcterms:W3CDTF">2015-10-29T11:13:56Z</dcterms:created>
  <dcterms:modified xsi:type="dcterms:W3CDTF">2015-10-29T12:50:11Z</dcterms:modified>
</cp:coreProperties>
</file>