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 err="1" smtClean="0"/>
              <a:t>Springwater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 walker, c </a:t>
            </a:r>
            <a:r>
              <a:rPr lang="en-GB" dirty="0" err="1" smtClean="0"/>
              <a:t>boucher</a:t>
            </a:r>
            <a:r>
              <a:rPr lang="en-GB" dirty="0" smtClean="0"/>
              <a:t>, c cooper, d </a:t>
            </a:r>
            <a:r>
              <a:rPr lang="en-GB" dirty="0" err="1" smtClean="0"/>
              <a:t>woodward</a:t>
            </a:r>
            <a:r>
              <a:rPr lang="en-GB" dirty="0" smtClean="0"/>
              <a:t>, </a:t>
            </a:r>
          </a:p>
          <a:p>
            <a:r>
              <a:rPr lang="en-GB" dirty="0" smtClean="0"/>
              <a:t>t Stacey, a butcher, j </a:t>
            </a:r>
            <a:r>
              <a:rPr lang="en-GB" dirty="0" err="1" smtClean="0"/>
              <a:t>forster</a:t>
            </a:r>
            <a:r>
              <a:rPr lang="en-GB" dirty="0" smtClean="0"/>
              <a:t> &amp; G </a:t>
            </a:r>
            <a:r>
              <a:rPr lang="en-GB" dirty="0" err="1" smtClean="0"/>
              <a:t>Westwater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9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25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Java desktop app &amp; HTML web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7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here?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OPS: Order Placement System</a:t>
            </a:r>
          </a:p>
          <a:p>
            <a:pPr lvl="1"/>
            <a:r>
              <a:rPr lang="en-GB" dirty="0" smtClean="0"/>
              <a:t>Customer Orders</a:t>
            </a:r>
          </a:p>
          <a:p>
            <a:pPr lvl="1"/>
            <a:r>
              <a:rPr lang="en-GB" dirty="0" smtClean="0"/>
              <a:t>Web Front End</a:t>
            </a:r>
          </a:p>
          <a:p>
            <a:r>
              <a:rPr lang="en-GB" dirty="0" smtClean="0"/>
              <a:t>WOTS: Warehouse Order Tracking System</a:t>
            </a:r>
          </a:p>
          <a:p>
            <a:pPr lvl="1"/>
            <a:r>
              <a:rPr lang="en-GB" dirty="0" smtClean="0"/>
              <a:t>Add Orders to Queue</a:t>
            </a:r>
          </a:p>
          <a:p>
            <a:pPr lvl="1"/>
            <a:r>
              <a:rPr lang="en-GB" dirty="0" smtClean="0"/>
              <a:t>Retrieve Order Statuses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90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5895" y="647410"/>
            <a:ext cx="962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visitor I want to be able to enter my details so I can become a customer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29729" y="1816558"/>
            <a:ext cx="1203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As a visitor I should be able to browse though a list of products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1405" y="2709110"/>
            <a:ext cx="877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customer I want to be able to check my credit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1807" y="3778083"/>
            <a:ext cx="970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customer I want to be able to place an order for the items in my basket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93338" y="4577496"/>
            <a:ext cx="87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an inventory manager I want to see the daily stock report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9467" y="5346131"/>
            <a:ext cx="11042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an inventory manager I want to be able to make purchase orders of low and new stock lines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2103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91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819" y="1276584"/>
            <a:ext cx="1155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visitor</a:t>
            </a:r>
            <a:r>
              <a:rPr lang="en-GB" sz="2400" dirty="0" smtClean="0"/>
              <a:t> I want to be able to enter my details so I can become a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819" y="1912961"/>
            <a:ext cx="108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Visitor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999" y="1912960"/>
            <a:ext cx="196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</a:t>
            </a:r>
            <a:r>
              <a:rPr lang="en-GB" sz="2400" dirty="0" smtClean="0"/>
              <a:t>-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04568" y="1912960"/>
            <a:ext cx="26027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chemeClr val="accent3"/>
                </a:solidFill>
              </a:rPr>
              <a:t>idUser</a:t>
            </a:r>
            <a:endParaRPr lang="en-GB" sz="2400" dirty="0" smtClean="0">
              <a:solidFill>
                <a:schemeClr val="accent3"/>
              </a:solidFill>
            </a:endParaRPr>
          </a:p>
          <a:p>
            <a:r>
              <a:rPr lang="en-GB" sz="2400" dirty="0" smtClean="0"/>
              <a:t>First Name</a:t>
            </a:r>
          </a:p>
          <a:p>
            <a:r>
              <a:rPr lang="en-GB" sz="2400" dirty="0" smtClean="0"/>
              <a:t>Last Name</a:t>
            </a:r>
          </a:p>
          <a:p>
            <a:r>
              <a:rPr lang="en-GB" sz="2400" dirty="0" smtClean="0"/>
              <a:t>Email</a:t>
            </a:r>
          </a:p>
          <a:p>
            <a:r>
              <a:rPr lang="en-GB" sz="2400" dirty="0" smtClean="0"/>
              <a:t>Password</a:t>
            </a:r>
          </a:p>
          <a:p>
            <a:r>
              <a:rPr lang="en-GB" sz="2400" dirty="0" smtClean="0"/>
              <a:t>DOB</a:t>
            </a:r>
          </a:p>
          <a:p>
            <a:r>
              <a:rPr lang="en-GB" sz="2400" dirty="0" smtClean="0"/>
              <a:t>Phone Number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329" t="55555" r="54233" b="16111"/>
          <a:stretch/>
        </p:blipFill>
        <p:spPr>
          <a:xfrm>
            <a:off x="9573003" y="4167377"/>
            <a:ext cx="2028971" cy="2406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6142" t="21081" r="69639" b="43085"/>
          <a:stretch/>
        </p:blipFill>
        <p:spPr>
          <a:xfrm>
            <a:off x="7668309" y="1845896"/>
            <a:ext cx="1758629" cy="2493002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5707324" y="3246539"/>
            <a:ext cx="1901491" cy="5249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 flipH="1">
            <a:off x="4404220" y="4590616"/>
            <a:ext cx="1726" cy="87061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04220" y="5461233"/>
            <a:ext cx="5083729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 + Mongo 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833" t="1667" r="31875" b="11667"/>
          <a:stretch/>
        </p:blipFill>
        <p:spPr>
          <a:xfrm>
            <a:off x="3107091" y="0"/>
            <a:ext cx="5246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4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53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MVC</a:t>
            </a:r>
          </a:p>
          <a:p>
            <a:pPr lvl="1"/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View</a:t>
            </a:r>
          </a:p>
          <a:p>
            <a:pPr lvl="1"/>
            <a:r>
              <a:rPr lang="en-GB" dirty="0" smtClean="0"/>
              <a:t>Controller</a:t>
            </a:r>
          </a:p>
          <a:p>
            <a:pPr lvl="1"/>
            <a:endParaRPr lang="en-GB" dirty="0"/>
          </a:p>
          <a:p>
            <a:r>
              <a:rPr lang="en-GB" dirty="0" smtClean="0"/>
              <a:t>Objects First</a:t>
            </a:r>
            <a:endParaRPr lang="en-GB" dirty="0"/>
          </a:p>
        </p:txBody>
      </p:sp>
      <p:pic>
        <p:nvPicPr>
          <p:cNvPr id="1026" name="Picture 2" descr="http://www.doolwind.com/images/blog/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96" y="1390478"/>
            <a:ext cx="4357953" cy="44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59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209</TotalTime>
  <Words>204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Project Springwater</vt:lpstr>
      <vt:lpstr>Why are we here?</vt:lpstr>
      <vt:lpstr>PowerPoint Presentation</vt:lpstr>
      <vt:lpstr>Database Structure</vt:lpstr>
      <vt:lpstr>PowerPoint Presentation</vt:lpstr>
      <vt:lpstr>MySQL + Mongo DB</vt:lpstr>
      <vt:lpstr>PowerPoint Presentation</vt:lpstr>
      <vt:lpstr>System Design</vt:lpstr>
      <vt:lpstr>Design Patterns</vt:lpstr>
      <vt:lpstr>Class Diagram</vt:lpstr>
      <vt:lpstr>Live Demo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Springwater</dc:title>
  <dc:creator>Chris Walker</dc:creator>
  <cp:lastModifiedBy>Chris Walker</cp:lastModifiedBy>
  <cp:revision>13</cp:revision>
  <dcterms:created xsi:type="dcterms:W3CDTF">2015-10-14T10:09:07Z</dcterms:created>
  <dcterms:modified xsi:type="dcterms:W3CDTF">2015-10-14T13:41:25Z</dcterms:modified>
</cp:coreProperties>
</file>