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00CD-5EDC-59CC-35DC-DB5F0B57A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EF2CA-AB09-96B2-95CA-5EC452C96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C16C-DB0A-A4EE-3CFE-6AA26AFA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5CBD-85E0-0E26-D09D-B6F6A7CB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1151-2BDA-DE78-D70B-29FF667B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63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C94A-8064-A1F2-6CDE-DC09DEF7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BE778-9ACD-921C-38F7-1EBAFD72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6067-871B-A777-3EFB-C7EDEB50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9A1C-DC7B-2298-782C-6E4B032E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397C-B069-A0C9-4D83-77799EBC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14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51304-6536-3F70-8741-CBF7B9D7E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C6389-AF07-2161-EEDE-AD8FED13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A387-BD9C-C06E-3D56-FE7FEFF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5810-D96D-6EB0-E62C-507BBD2C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3FE1-A0F6-4E36-F69E-D16BB34F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1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48FC-43FD-4E7C-0091-75830FD4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0BBC-F3E4-F49B-9536-702515DB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50FC-1778-720B-73B8-36D357C6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6C3-B9D4-F25B-0F9E-77B8DACC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6F20-93D4-8484-12A3-507B8898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099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9038-B7AA-301C-E7C5-00E2436D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90A94-B9DF-98C3-6E2B-072151BB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E9A2-8A12-3FAC-AC81-51C484B5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DD4D-8E14-3B35-FC0E-483F880F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D095-2CD9-EDF5-3B2A-38B99974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16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A347-3CAC-153C-CA12-FB6C6108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F149-0C33-9384-F029-CD8C9486B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1EAA-22CD-D224-1246-6468F456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6FECD-3B8A-18B6-FA5B-CE288E18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F5D3-9F08-23AD-BCA8-924A3634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B848-6DA4-A8D8-403E-FCA503BC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41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3C9-9733-CC68-69BA-506C6580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A3A28-9C0B-A5E5-1FD2-7555D4C2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DE17B-3025-F52C-8732-2AED1AAA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53D8E-F450-1451-3A41-A00E8418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F9E18-A388-5E64-08E7-138D1EF8B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5FCF0-30CE-46DA-3804-AE38D53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01074-2C0A-21F0-7C63-A4CE8BEC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9542E-43DC-32CD-A55E-236F747D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662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E748-1F7E-9677-DB39-3090C019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C538D-179E-75D3-3EBA-219A5E72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299F-5F7F-5B4D-E0E2-B36E142B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8DC1E-9951-79CF-1B6E-98B10C49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63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365AD-2018-03EF-DB0E-C84B1783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6B2AA-C437-EB88-D8CE-E6BF2B7B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4E1FC-6E4D-6DC3-A76A-422C4B01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80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236F-33F6-9D2E-5DE0-0134B925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1D8D-0E39-CA4D-84A0-9E986180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9964-3CE6-E7BE-EAAC-5BB7B6EE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9E0A-6C35-BAC3-FADB-BA761CA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C2D15-9638-7EEC-222A-2782BC90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17D35-ADB6-E58D-A51B-E14B8B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861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39EE-8A18-F7FD-529B-97107142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3F7F5-DD13-95B8-7DAD-1404AE6AF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73289-612F-FFFE-3CAA-B5D4CE98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6B345-E84A-32EF-3305-15D52846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7260D-20E7-65C9-0195-8C2540FE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76645-81B9-8B2C-AF39-9D8CD1BF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62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3A620-576E-D0AB-C056-3C46053D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A66F-6843-FF2E-5445-847B3BEC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A072-4C2A-5201-18E2-702B8CF63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2B54-B38F-4253-AFE4-4C5A9F1C8730}" type="datetimeFigureOut">
              <a:rPr lang="hr-HR" smtClean="0"/>
              <a:t>27.1.2023.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CEE9-E5BE-5363-95F9-584E90C6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743F-D54C-1E6B-85A3-9A175FDB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E18E-3A35-4FBA-B625-353E6AC57A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975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13016-9B30-71C1-E50B-21470A8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hr-HR" sz="6100" dirty="0"/>
              <a:t>Grafički prikaz razlike u dnevnom broju Covid-19 slučajeva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3E921-0A17-8B24-EB49-6D652E2FC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hr-HR" sz="2800"/>
              <a:t>Ivor Cvetkovski, David Katalinić, Entoni Korlević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0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792D4-1E2E-F6D2-E6E2-18BE8145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Zadatak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3D00-0571-7DD2-60CB-3D480F40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000" b="0" i="0">
                <a:effectLst/>
                <a:latin typeface="Arial" panose="020B0604020202020204" pitchFamily="34" charset="0"/>
              </a:rPr>
              <a:t>Razviti programsku podršku koja će ostvarivati sljedeće zadatke: </a:t>
            </a:r>
          </a:p>
          <a:p>
            <a:pPr marL="0" indent="0">
              <a:buNone/>
            </a:pPr>
            <a:r>
              <a:rPr lang="hr-HR" sz="2000" b="0" i="0">
                <a:effectLst/>
                <a:latin typeface="Arial" panose="020B0604020202020204" pitchFamily="34" charset="0"/>
              </a:rPr>
              <a:t>(1)preuzeti dnevni broj Covid-19 novozaraženih osoba s internetske arhive Our World</a:t>
            </a:r>
            <a:br>
              <a:rPr lang="hr-HR" sz="2000"/>
            </a:br>
            <a:r>
              <a:rPr lang="hr-HR" sz="2000" b="0" i="0">
                <a:effectLst/>
                <a:latin typeface="Arial" panose="020B0604020202020204" pitchFamily="34" charset="0"/>
              </a:rPr>
              <a:t>in Dana</a:t>
            </a:r>
          </a:p>
          <a:p>
            <a:pPr marL="0" indent="0">
              <a:buNone/>
            </a:pPr>
            <a:r>
              <a:rPr lang="hr-HR" sz="2000" b="0" i="0">
                <a:effectLst/>
                <a:latin typeface="Arial" panose="020B0604020202020204" pitchFamily="34" charset="0"/>
              </a:rPr>
              <a:t>(2) odvojiti opažanja za dan izabrani dan u razdoblju 2020. - 2022- godine,</a:t>
            </a:r>
            <a:br>
              <a:rPr lang="hr-HR" sz="2000"/>
            </a:br>
            <a:r>
              <a:rPr lang="hr-HR" sz="2000" b="0" i="0">
                <a:effectLst/>
                <a:latin typeface="Arial" panose="020B0604020202020204" pitchFamily="34" charset="0"/>
              </a:rPr>
              <a:t>izbor provesti u grafičkom korisničkom sučelju programa</a:t>
            </a:r>
          </a:p>
          <a:p>
            <a:pPr marL="0" indent="0">
              <a:buNone/>
            </a:pPr>
            <a:r>
              <a:rPr lang="hr-HR" sz="2000" b="0" i="0">
                <a:effectLst/>
                <a:latin typeface="Arial" panose="020B0604020202020204" pitchFamily="34" charset="0"/>
              </a:rPr>
              <a:t>(3) za svaku državu s dos-</a:t>
            </a:r>
            <a:br>
              <a:rPr lang="hr-HR" sz="2000"/>
            </a:br>
            <a:r>
              <a:rPr lang="hr-HR" sz="2000" b="0" i="0">
                <a:effectLst/>
                <a:latin typeface="Arial" panose="020B0604020202020204" pitchFamily="34" charset="0"/>
              </a:rPr>
              <a:t>tupnim opažanjima odrediti razliku u dnevnom broju Covid-19 novozaraženih osoba,</a:t>
            </a:r>
            <a:br>
              <a:rPr lang="hr-HR" sz="2000"/>
            </a:br>
            <a:r>
              <a:rPr lang="hr-HR" sz="2000" b="0" i="0">
                <a:effectLst/>
                <a:latin typeface="Arial" panose="020B0604020202020204" pitchFamily="34" charset="0"/>
              </a:rPr>
              <a:t>u odnosu na prethodni dan</a:t>
            </a:r>
          </a:p>
          <a:p>
            <a:pPr marL="0" indent="0">
              <a:buNone/>
            </a:pPr>
            <a:r>
              <a:rPr lang="hr-HR" sz="2000" b="0" i="0">
                <a:effectLst/>
                <a:latin typeface="Arial" panose="020B0604020202020204" pitchFamily="34" charset="0"/>
              </a:rPr>
              <a:t>(4) grafički prikazati digitalnu kartu svijeta s konturama</a:t>
            </a:r>
            <a:br>
              <a:rPr lang="hr-HR" sz="2000"/>
            </a:br>
            <a:r>
              <a:rPr lang="hr-HR" sz="2000" b="0" i="0">
                <a:effectLst/>
                <a:latin typeface="Arial" panose="020B0604020202020204" pitchFamily="34" charset="0"/>
              </a:rPr>
              <a:t>granica pojedinih država te izborom boje.</a:t>
            </a:r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11855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059F1-1931-3D6F-2537-448096C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Značajke aplikacije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5994-D72F-CAFC-589E-0BCDADF5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/>
              <a:t>Import </a:t>
            </a:r>
            <a:r>
              <a:rPr lang="hr-HR" sz="2200" dirty="0" err="1"/>
              <a:t>dataset</a:t>
            </a:r>
            <a:r>
              <a:rPr lang="hr-HR" sz="2200" dirty="0"/>
              <a:t>-a</a:t>
            </a:r>
          </a:p>
          <a:p>
            <a:pPr marL="0" indent="0">
              <a:buNone/>
            </a:pPr>
            <a:r>
              <a:rPr lang="hr-HR" sz="2200" dirty="0"/>
              <a:t>Primjer podataka: </a:t>
            </a:r>
          </a:p>
          <a:p>
            <a:endParaRPr lang="hr-HR" sz="2200" dirty="0"/>
          </a:p>
          <a:p>
            <a:endParaRPr lang="hr-HR" sz="2200" dirty="0"/>
          </a:p>
          <a:p>
            <a:r>
              <a:rPr lang="hr-HR" sz="2200" dirty="0"/>
              <a:t>Interaktivan GUI za odabir datuma</a:t>
            </a:r>
          </a:p>
          <a:p>
            <a:r>
              <a:rPr lang="hr-HR" sz="2200" dirty="0"/>
              <a:t>Vizualni prikaz podataka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D838E-4DCE-D067-F4FA-31776701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92" y="2933026"/>
            <a:ext cx="6821334" cy="9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E69AE-07F0-0E0D-5BD7-2DB8C47F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Rezultat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07D35-83FD-65D8-0BF3-DFCCC24D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Grafički prikaz razlike u dnevnom broju Covid-19 slučajeva</vt:lpstr>
      <vt:lpstr>Zadatak</vt:lpstr>
      <vt:lpstr>Značajke aplikacije</vt:lpstr>
      <vt:lpstr>Rezultat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Grafički prikaz razlike u dnevnom broju Covid 19 slučajeva</dc:title>
  <dc:creator>Ivor Cvetkovski</dc:creator>
  <cp:lastModifiedBy>Ivor Cvetkovski</cp:lastModifiedBy>
  <cp:revision>6</cp:revision>
  <dcterms:created xsi:type="dcterms:W3CDTF">2023-01-27T12:41:13Z</dcterms:created>
  <dcterms:modified xsi:type="dcterms:W3CDTF">2023-01-27T14:24:06Z</dcterms:modified>
</cp:coreProperties>
</file>