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376" d="100"/>
          <a:sy n="376" d="100"/>
        </p:scale>
        <p:origin x="-6810" y="-7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6056-DB1A-EA24-8234-21E1988D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FC91-2783-58E0-69E0-17C7DF98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4879-EE6C-C44F-2013-95349ECE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39BA-61B4-18A9-B3E8-20AA00F3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3DA3-1A0B-82B0-7EBA-E952A1F4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63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853E-78D3-EF5E-1809-3DC15083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1E0BD-3926-C06B-D195-3C5E7B2C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9C70-B29F-3A42-BD8A-9C14A294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0DEF-BC36-9DAB-8CFE-A06BE684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57CD8-477F-51A6-21A5-7AF85EE6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91C65-32C7-A301-6D03-EB8812EF1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DF53-B2A1-B9F2-9D2E-A5A57723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DB47-A529-0959-02D2-D86D89F4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E072-3EAE-993C-A1EA-9D681E1C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481C-1372-D17D-3446-618C7D3B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0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AD48-A786-9345-8F49-C65E31C1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F0E2-32F9-1EE6-3C3F-8E64F494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6229-29EB-1012-6CF3-6421569A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BB33-5ED4-95E6-981B-96343A97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C621-3C59-9CF6-4D0B-881A9574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2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AD6-CC00-ADC8-877D-B7F9B574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EDA7A-B7AF-E91D-6C25-6ADB7165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476E-6716-6FAE-AE36-4DF4023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833A-D350-0C3E-AA38-7EDAE98B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1AD6-EA43-B85C-0C50-1C9EA2AC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02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1CDF-2314-B8AC-CBE5-4053916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6967-1829-B8F6-7A64-40FCC448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3F2EF-C39D-CE34-AD47-EA593392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1BC0-98E7-7477-2246-6C083FD5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145E-33AC-D5F5-F10C-B64FCC5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6D1B-DEAD-5EE1-B3C5-EAF3BFA0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9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D32-9B06-AF1B-5359-8D435AC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32CE-C0D8-84D7-55B3-F929300E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FEA64-7226-B8D9-0DD4-A4CFE027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F26D7-59D4-23B2-87DC-BE63A4E9B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2B837-E582-A808-FDD2-D99BE452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91611-3FA5-4AA1-2423-B05B13CA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36001-173C-9380-5B7C-91933C33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C844C-5697-C2E7-2261-EB40A6D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0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6926-1BC3-46C7-1360-3AC2393E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8E2B3-E9FC-3E00-9C00-C7A643E1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55A17-DC76-73D4-F85A-8254208D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D537A-FD01-161F-0EB3-5CF98D76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880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203C7-1FBD-78B0-6CDF-385C0F39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D5FCB-0F4F-4966-1EB0-E6A58DC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A47C0-3925-1D43-27A6-85CC6C7C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855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B182-DA68-DF62-CFC6-FFC096D3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5CB-C5CD-5095-7312-14F601BA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B3A44-2A40-EDBD-183B-031CB8757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41EFE-4836-261B-5234-5EFC9211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B6073-8FE8-1D5C-D7CD-11050792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84D86-14D7-3F4B-9A50-9A973CBC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08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D5C-6077-8CBF-BC09-D982E3AB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8A4B1-6D3A-CFBE-C6BC-94A9C901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C1751-4AC8-2BC9-9660-92C43794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43A2-BF74-F269-8105-B8DC8C05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EB52-522A-58E3-1B90-EBE846C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E1FB-88E3-A6CF-1AAF-F4CDA160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967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52C14-3F9D-3641-B25E-07D3FC42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13BF-C299-21C0-AAAF-890E1B23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4515-FACE-F673-BD32-443019D9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BB29-BD41-4B0C-98BA-6DC691A794CF}" type="datetimeFigureOut">
              <a:rPr lang="en-PH" smtClean="0"/>
              <a:t>9 Feb 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0C94-77F4-1AEB-76F5-457EF4FC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C8CC-8225-0F35-B7B7-8BF601E94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B9A0-1039-4F5A-863A-D35176DD00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817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996C-1BB1-7631-4239-71A2E2D0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43"/>
            <a:ext cx="9144000" cy="3450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Calabanga</a:t>
            </a:r>
            <a:endParaRPr lang="en-PH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3CBE9-4E35-8000-DAE5-7FA2726E1E75}"/>
              </a:ext>
            </a:extLst>
          </p:cNvPr>
          <p:cNvSpPr/>
          <p:nvPr/>
        </p:nvSpPr>
        <p:spPr>
          <a:xfrm>
            <a:off x="1380227" y="6280030"/>
            <a:ext cx="3762888" cy="577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68A4E-90CF-F463-9C7E-ADBF1D62FE35}"/>
              </a:ext>
            </a:extLst>
          </p:cNvPr>
          <p:cNvCxnSpPr>
            <a:cxnSpLocks/>
          </p:cNvCxnSpPr>
          <p:nvPr/>
        </p:nvCxnSpPr>
        <p:spPr>
          <a:xfrm>
            <a:off x="2330496" y="6280030"/>
            <a:ext cx="0" cy="57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77A47A-4BB1-752B-78CF-16D0B1C581EC}"/>
              </a:ext>
            </a:extLst>
          </p:cNvPr>
          <p:cNvCxnSpPr>
            <a:cxnSpLocks/>
          </p:cNvCxnSpPr>
          <p:nvPr/>
        </p:nvCxnSpPr>
        <p:spPr>
          <a:xfrm>
            <a:off x="2355127" y="6280030"/>
            <a:ext cx="0" cy="57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9A5066-BF45-614A-D471-40122EDFA6FD}"/>
              </a:ext>
            </a:extLst>
          </p:cNvPr>
          <p:cNvCxnSpPr>
            <a:cxnSpLocks/>
          </p:cNvCxnSpPr>
          <p:nvPr/>
        </p:nvCxnSpPr>
        <p:spPr>
          <a:xfrm>
            <a:off x="2626206" y="6280030"/>
            <a:ext cx="0" cy="57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CAD1FA-2046-A0C0-DCF0-A8416D7CA204}"/>
              </a:ext>
            </a:extLst>
          </p:cNvPr>
          <p:cNvCxnSpPr>
            <a:cxnSpLocks/>
          </p:cNvCxnSpPr>
          <p:nvPr/>
        </p:nvCxnSpPr>
        <p:spPr>
          <a:xfrm>
            <a:off x="2653623" y="6280030"/>
            <a:ext cx="0" cy="57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E308EB-5CBD-0BDC-0503-FB9751D30D9B}"/>
              </a:ext>
            </a:extLst>
          </p:cNvPr>
          <p:cNvCxnSpPr>
            <a:cxnSpLocks/>
          </p:cNvCxnSpPr>
          <p:nvPr/>
        </p:nvCxnSpPr>
        <p:spPr>
          <a:xfrm>
            <a:off x="2355127" y="6567055"/>
            <a:ext cx="271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7203CF-27D7-E276-D4D0-CE05F5CE3E9D}"/>
              </a:ext>
            </a:extLst>
          </p:cNvPr>
          <p:cNvCxnSpPr>
            <a:cxnSpLocks/>
          </p:cNvCxnSpPr>
          <p:nvPr/>
        </p:nvCxnSpPr>
        <p:spPr>
          <a:xfrm>
            <a:off x="2355127" y="6280030"/>
            <a:ext cx="271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1BDCB5-2644-3DA6-7E33-021AE28642A4}"/>
              </a:ext>
            </a:extLst>
          </p:cNvPr>
          <p:cNvCxnSpPr>
            <a:cxnSpLocks/>
          </p:cNvCxnSpPr>
          <p:nvPr/>
        </p:nvCxnSpPr>
        <p:spPr>
          <a:xfrm flipV="1">
            <a:off x="2366048" y="6858000"/>
            <a:ext cx="260158" cy="3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ECDD31-A1AE-3502-068D-539E6D482E38}"/>
              </a:ext>
            </a:extLst>
          </p:cNvPr>
          <p:cNvCxnSpPr>
            <a:cxnSpLocks/>
          </p:cNvCxnSpPr>
          <p:nvPr/>
        </p:nvCxnSpPr>
        <p:spPr>
          <a:xfrm>
            <a:off x="3415915" y="6280030"/>
            <a:ext cx="0" cy="57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17B16D-578C-E200-A26C-984600D71899}"/>
              </a:ext>
            </a:extLst>
          </p:cNvPr>
          <p:cNvCxnSpPr>
            <a:cxnSpLocks/>
          </p:cNvCxnSpPr>
          <p:nvPr/>
        </p:nvCxnSpPr>
        <p:spPr>
          <a:xfrm>
            <a:off x="3131127" y="6280030"/>
            <a:ext cx="0" cy="57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034C7-0697-048B-0A0C-FDA0C927F503}"/>
              </a:ext>
            </a:extLst>
          </p:cNvPr>
          <p:cNvCxnSpPr>
            <a:cxnSpLocks/>
          </p:cNvCxnSpPr>
          <p:nvPr/>
        </p:nvCxnSpPr>
        <p:spPr>
          <a:xfrm>
            <a:off x="3443332" y="6278070"/>
            <a:ext cx="0" cy="57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7E7477-3ECB-C716-B45B-DF409FBB95C5}"/>
              </a:ext>
            </a:extLst>
          </p:cNvPr>
          <p:cNvCxnSpPr>
            <a:cxnSpLocks/>
          </p:cNvCxnSpPr>
          <p:nvPr/>
        </p:nvCxnSpPr>
        <p:spPr>
          <a:xfrm>
            <a:off x="3103126" y="6278070"/>
            <a:ext cx="0" cy="57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ACA72C-5883-AD6A-86E5-17F649B27512}"/>
              </a:ext>
            </a:extLst>
          </p:cNvPr>
          <p:cNvCxnSpPr>
            <a:cxnSpLocks/>
          </p:cNvCxnSpPr>
          <p:nvPr/>
        </p:nvCxnSpPr>
        <p:spPr>
          <a:xfrm>
            <a:off x="3131127" y="6571674"/>
            <a:ext cx="271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CADD2-71A2-1DC7-C563-5D67252DAC8E}"/>
              </a:ext>
            </a:extLst>
          </p:cNvPr>
          <p:cNvCxnSpPr>
            <a:cxnSpLocks/>
          </p:cNvCxnSpPr>
          <p:nvPr/>
        </p:nvCxnSpPr>
        <p:spPr>
          <a:xfrm>
            <a:off x="3131127" y="6282689"/>
            <a:ext cx="271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9051CF-F52D-0B2B-CBDD-F058905288B9}"/>
              </a:ext>
            </a:extLst>
          </p:cNvPr>
          <p:cNvCxnSpPr>
            <a:cxnSpLocks/>
          </p:cNvCxnSpPr>
          <p:nvPr/>
        </p:nvCxnSpPr>
        <p:spPr>
          <a:xfrm>
            <a:off x="3131127" y="6851843"/>
            <a:ext cx="271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55A4F-FE85-A99F-FAC4-8135AF48A81D}"/>
              </a:ext>
            </a:extLst>
          </p:cNvPr>
          <p:cNvCxnSpPr>
            <a:cxnSpLocks/>
          </p:cNvCxnSpPr>
          <p:nvPr/>
        </p:nvCxnSpPr>
        <p:spPr>
          <a:xfrm>
            <a:off x="4895272" y="6283109"/>
            <a:ext cx="0" cy="57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8CC791-B3EE-A771-4E98-055888DE2DA5}"/>
              </a:ext>
            </a:extLst>
          </p:cNvPr>
          <p:cNvCxnSpPr>
            <a:cxnSpLocks/>
          </p:cNvCxnSpPr>
          <p:nvPr/>
        </p:nvCxnSpPr>
        <p:spPr>
          <a:xfrm>
            <a:off x="5143115" y="6278070"/>
            <a:ext cx="0" cy="57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DD32D-567D-EE16-E688-145687B122FC}"/>
              </a:ext>
            </a:extLst>
          </p:cNvPr>
          <p:cNvCxnSpPr>
            <a:cxnSpLocks/>
          </p:cNvCxnSpPr>
          <p:nvPr/>
        </p:nvCxnSpPr>
        <p:spPr>
          <a:xfrm>
            <a:off x="4895272" y="6278071"/>
            <a:ext cx="2478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D861DC-CC9F-7BEB-AD8C-C353070A61E6}"/>
              </a:ext>
            </a:extLst>
          </p:cNvPr>
          <p:cNvCxnSpPr>
            <a:cxnSpLocks/>
          </p:cNvCxnSpPr>
          <p:nvPr/>
        </p:nvCxnSpPr>
        <p:spPr>
          <a:xfrm>
            <a:off x="4895272" y="6847647"/>
            <a:ext cx="2478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A15B78-6B69-84AE-0677-A47616B4E72A}"/>
              </a:ext>
            </a:extLst>
          </p:cNvPr>
          <p:cNvCxnSpPr>
            <a:endCxn id="4" idx="1"/>
          </p:cNvCxnSpPr>
          <p:nvPr/>
        </p:nvCxnSpPr>
        <p:spPr>
          <a:xfrm flipH="1">
            <a:off x="1380227" y="6567055"/>
            <a:ext cx="3484258" cy="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FF67FE7-C43A-B42B-3E6F-541E372C4AC8}"/>
              </a:ext>
            </a:extLst>
          </p:cNvPr>
          <p:cNvSpPr/>
          <p:nvPr/>
        </p:nvSpPr>
        <p:spPr>
          <a:xfrm>
            <a:off x="5273890" y="6179157"/>
            <a:ext cx="1116709" cy="665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37499C-AF84-D9EC-2E71-84EF3E944E38}"/>
              </a:ext>
            </a:extLst>
          </p:cNvPr>
          <p:cNvSpPr/>
          <p:nvPr/>
        </p:nvSpPr>
        <p:spPr>
          <a:xfrm>
            <a:off x="5159966" y="6179156"/>
            <a:ext cx="113925" cy="464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BED2C5-6C01-2652-911D-A94B23923360}"/>
              </a:ext>
            </a:extLst>
          </p:cNvPr>
          <p:cNvSpPr/>
          <p:nvPr/>
        </p:nvSpPr>
        <p:spPr>
          <a:xfrm>
            <a:off x="6390601" y="6179157"/>
            <a:ext cx="113925" cy="464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CB7AA3-B780-511A-A67F-95340D9425C8}"/>
              </a:ext>
            </a:extLst>
          </p:cNvPr>
          <p:cNvSpPr/>
          <p:nvPr/>
        </p:nvSpPr>
        <p:spPr>
          <a:xfrm>
            <a:off x="6416330" y="6695289"/>
            <a:ext cx="914400" cy="156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CDB0B8-F54E-59F2-A14A-886A78FBDE45}"/>
              </a:ext>
            </a:extLst>
          </p:cNvPr>
          <p:cNvSpPr/>
          <p:nvPr/>
        </p:nvSpPr>
        <p:spPr>
          <a:xfrm>
            <a:off x="6830098" y="6184710"/>
            <a:ext cx="495603" cy="665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5DA2F2-3C08-B882-01EA-4C81C0EB3FC0}"/>
              </a:ext>
            </a:extLst>
          </p:cNvPr>
          <p:cNvSpPr/>
          <p:nvPr/>
        </p:nvSpPr>
        <p:spPr>
          <a:xfrm>
            <a:off x="7316011" y="6643845"/>
            <a:ext cx="75829" cy="2007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AA907C-C3FB-955F-DFE0-5B4E50C9E508}"/>
              </a:ext>
            </a:extLst>
          </p:cNvPr>
          <p:cNvSpPr/>
          <p:nvPr/>
        </p:nvSpPr>
        <p:spPr>
          <a:xfrm>
            <a:off x="8288016" y="6276051"/>
            <a:ext cx="722830" cy="5814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566A3B-A7A5-2615-B329-F2A65FA75C89}"/>
              </a:ext>
            </a:extLst>
          </p:cNvPr>
          <p:cNvSpPr/>
          <p:nvPr/>
        </p:nvSpPr>
        <p:spPr>
          <a:xfrm>
            <a:off x="8193659" y="4986826"/>
            <a:ext cx="548897" cy="1176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C15BA0-0B52-5957-5D57-AF681DF93566}"/>
              </a:ext>
            </a:extLst>
          </p:cNvPr>
          <p:cNvSpPr/>
          <p:nvPr/>
        </p:nvSpPr>
        <p:spPr>
          <a:xfrm>
            <a:off x="8649431" y="5441795"/>
            <a:ext cx="45719" cy="361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BAE6E7-831F-1013-359E-9D92AFDCADD0}"/>
              </a:ext>
            </a:extLst>
          </p:cNvPr>
          <p:cNvSpPr/>
          <p:nvPr/>
        </p:nvSpPr>
        <p:spPr>
          <a:xfrm>
            <a:off x="8622739" y="6473549"/>
            <a:ext cx="45719" cy="22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49C666-7A04-935C-435F-CBB43935FC7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315351" y="6584419"/>
            <a:ext cx="307388" cy="26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36CF3E-F094-F726-7367-F07B51748A04}"/>
              </a:ext>
            </a:extLst>
          </p:cNvPr>
          <p:cNvCxnSpPr>
            <a:cxnSpLocks/>
          </p:cNvCxnSpPr>
          <p:nvPr/>
        </p:nvCxnSpPr>
        <p:spPr>
          <a:xfrm>
            <a:off x="8685636" y="6584419"/>
            <a:ext cx="317545" cy="27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DA585D-56F5-6668-A667-AE2E2DCEB24D}"/>
              </a:ext>
            </a:extLst>
          </p:cNvPr>
          <p:cNvCxnSpPr/>
          <p:nvPr/>
        </p:nvCxnSpPr>
        <p:spPr>
          <a:xfrm flipH="1">
            <a:off x="8695150" y="6282689"/>
            <a:ext cx="308031" cy="28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66150F-FB0D-2884-115B-AF76E1E58445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288015" y="6291311"/>
            <a:ext cx="334724" cy="2931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68EC02-8564-626D-FDCC-D526AD763475}"/>
              </a:ext>
            </a:extLst>
          </p:cNvPr>
          <p:cNvCxnSpPr>
            <a:cxnSpLocks/>
          </p:cNvCxnSpPr>
          <p:nvPr/>
        </p:nvCxnSpPr>
        <p:spPr>
          <a:xfrm flipH="1">
            <a:off x="8198072" y="5941074"/>
            <a:ext cx="257305" cy="22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257700-689E-62B8-AA72-C6168729D1AA}"/>
              </a:ext>
            </a:extLst>
          </p:cNvPr>
          <p:cNvCxnSpPr>
            <a:cxnSpLocks/>
          </p:cNvCxnSpPr>
          <p:nvPr/>
        </p:nvCxnSpPr>
        <p:spPr>
          <a:xfrm>
            <a:off x="8468107" y="5928681"/>
            <a:ext cx="289632" cy="248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A4A481-857B-C3C4-CA59-33A895CE0BE9}"/>
              </a:ext>
            </a:extLst>
          </p:cNvPr>
          <p:cNvCxnSpPr>
            <a:cxnSpLocks/>
          </p:cNvCxnSpPr>
          <p:nvPr/>
        </p:nvCxnSpPr>
        <p:spPr>
          <a:xfrm>
            <a:off x="8193659" y="4986668"/>
            <a:ext cx="274448" cy="213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4EE00C-81C2-0598-CA20-688A40A9058C}"/>
              </a:ext>
            </a:extLst>
          </p:cNvPr>
          <p:cNvCxnSpPr>
            <a:cxnSpLocks/>
          </p:cNvCxnSpPr>
          <p:nvPr/>
        </p:nvCxnSpPr>
        <p:spPr>
          <a:xfrm flipH="1">
            <a:off x="8485224" y="4983747"/>
            <a:ext cx="257332" cy="216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5941AE-12DB-194A-F63B-B8F7F09DFEFF}"/>
              </a:ext>
            </a:extLst>
          </p:cNvPr>
          <p:cNvCxnSpPr/>
          <p:nvPr/>
        </p:nvCxnSpPr>
        <p:spPr>
          <a:xfrm flipH="1">
            <a:off x="8468107" y="5200032"/>
            <a:ext cx="17117" cy="725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4A370F-0AB5-8183-BBC9-845E891E2830}"/>
              </a:ext>
            </a:extLst>
          </p:cNvPr>
          <p:cNvCxnSpPr>
            <a:cxnSpLocks/>
          </p:cNvCxnSpPr>
          <p:nvPr/>
        </p:nvCxnSpPr>
        <p:spPr>
          <a:xfrm>
            <a:off x="5133120" y="6643843"/>
            <a:ext cx="1371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4DE543-5F17-F707-FA28-82F6B5FCDBA5}"/>
              </a:ext>
            </a:extLst>
          </p:cNvPr>
          <p:cNvCxnSpPr>
            <a:cxnSpLocks/>
          </p:cNvCxnSpPr>
          <p:nvPr/>
        </p:nvCxnSpPr>
        <p:spPr>
          <a:xfrm>
            <a:off x="5320092" y="6427753"/>
            <a:ext cx="1009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590E79-A849-9802-558A-5CC2BCF0F868}"/>
              </a:ext>
            </a:extLst>
          </p:cNvPr>
          <p:cNvCxnSpPr>
            <a:cxnSpLocks/>
          </p:cNvCxnSpPr>
          <p:nvPr/>
        </p:nvCxnSpPr>
        <p:spPr>
          <a:xfrm flipH="1" flipV="1">
            <a:off x="5156467" y="6181827"/>
            <a:ext cx="170379" cy="247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756F21-2175-852D-89DC-0F019755155E}"/>
              </a:ext>
            </a:extLst>
          </p:cNvPr>
          <p:cNvCxnSpPr/>
          <p:nvPr/>
        </p:nvCxnSpPr>
        <p:spPr>
          <a:xfrm flipH="1">
            <a:off x="5156505" y="6415910"/>
            <a:ext cx="178064" cy="22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CB9F0B-B52B-3087-9539-0C958ACFFC7C}"/>
              </a:ext>
            </a:extLst>
          </p:cNvPr>
          <p:cNvCxnSpPr>
            <a:stCxn id="34" idx="2"/>
            <a:endCxn id="34" idx="2"/>
          </p:cNvCxnSpPr>
          <p:nvPr/>
        </p:nvCxnSpPr>
        <p:spPr>
          <a:xfrm>
            <a:off x="5216929" y="66438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36CEB5-714F-1F48-FF84-E03E2B7B2B31}"/>
              </a:ext>
            </a:extLst>
          </p:cNvPr>
          <p:cNvCxnSpPr/>
          <p:nvPr/>
        </p:nvCxnSpPr>
        <p:spPr>
          <a:xfrm flipH="1">
            <a:off x="6308637" y="6191478"/>
            <a:ext cx="178064" cy="22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09C859-8370-A3FB-357A-4AB6769C447F}"/>
              </a:ext>
            </a:extLst>
          </p:cNvPr>
          <p:cNvCxnSpPr>
            <a:cxnSpLocks/>
          </p:cNvCxnSpPr>
          <p:nvPr/>
        </p:nvCxnSpPr>
        <p:spPr>
          <a:xfrm flipH="1" flipV="1">
            <a:off x="6306115" y="6417336"/>
            <a:ext cx="183107" cy="22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C9E04B-9AF6-8058-4771-05AF372AEBAD}"/>
              </a:ext>
            </a:extLst>
          </p:cNvPr>
          <p:cNvCxnSpPr>
            <a:cxnSpLocks/>
          </p:cNvCxnSpPr>
          <p:nvPr/>
        </p:nvCxnSpPr>
        <p:spPr>
          <a:xfrm>
            <a:off x="6838119" y="6191478"/>
            <a:ext cx="245827" cy="18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3BBF98-14F8-52FB-5732-6F793E551383}"/>
              </a:ext>
            </a:extLst>
          </p:cNvPr>
          <p:cNvCxnSpPr>
            <a:cxnSpLocks/>
          </p:cNvCxnSpPr>
          <p:nvPr/>
        </p:nvCxnSpPr>
        <p:spPr>
          <a:xfrm>
            <a:off x="7064919" y="6664287"/>
            <a:ext cx="251092" cy="180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D317F8C-586C-755E-92BB-1C9C5173D3FA}"/>
              </a:ext>
            </a:extLst>
          </p:cNvPr>
          <p:cNvCxnSpPr/>
          <p:nvPr/>
        </p:nvCxnSpPr>
        <p:spPr>
          <a:xfrm flipH="1">
            <a:off x="7096341" y="6197963"/>
            <a:ext cx="219670" cy="18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97E22DA-0917-E535-D720-215C96B2BDDD}"/>
              </a:ext>
            </a:extLst>
          </p:cNvPr>
          <p:cNvCxnSpPr/>
          <p:nvPr/>
        </p:nvCxnSpPr>
        <p:spPr>
          <a:xfrm flipH="1">
            <a:off x="6845249" y="6664287"/>
            <a:ext cx="219670" cy="18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4CB7BC-248F-88FA-F5A4-C2538A7D646A}"/>
              </a:ext>
            </a:extLst>
          </p:cNvPr>
          <p:cNvCxnSpPr/>
          <p:nvPr/>
        </p:nvCxnSpPr>
        <p:spPr>
          <a:xfrm flipH="1">
            <a:off x="7077899" y="6378173"/>
            <a:ext cx="14068" cy="279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B185D50-2F6E-E180-CB7B-994B701F2ECD}"/>
              </a:ext>
            </a:extLst>
          </p:cNvPr>
          <p:cNvCxnSpPr>
            <a:cxnSpLocks/>
          </p:cNvCxnSpPr>
          <p:nvPr/>
        </p:nvCxnSpPr>
        <p:spPr>
          <a:xfrm>
            <a:off x="5146541" y="6177302"/>
            <a:ext cx="1371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75E862E-D4B1-E609-2BAF-3CE5F1B56232}"/>
              </a:ext>
            </a:extLst>
          </p:cNvPr>
          <p:cNvCxnSpPr>
            <a:cxnSpLocks/>
          </p:cNvCxnSpPr>
          <p:nvPr/>
        </p:nvCxnSpPr>
        <p:spPr>
          <a:xfrm>
            <a:off x="6815769" y="6187826"/>
            <a:ext cx="509932" cy="2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D12D222-2463-D014-13F8-48526B4457F5}"/>
              </a:ext>
            </a:extLst>
          </p:cNvPr>
          <p:cNvCxnSpPr>
            <a:cxnSpLocks/>
          </p:cNvCxnSpPr>
          <p:nvPr/>
        </p:nvCxnSpPr>
        <p:spPr>
          <a:xfrm>
            <a:off x="6822933" y="6848191"/>
            <a:ext cx="509932" cy="2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440916-6239-79D0-0D2B-192457DD84F5}"/>
              </a:ext>
            </a:extLst>
          </p:cNvPr>
          <p:cNvCxnSpPr/>
          <p:nvPr/>
        </p:nvCxnSpPr>
        <p:spPr>
          <a:xfrm flipH="1" flipV="1">
            <a:off x="1367577" y="6264389"/>
            <a:ext cx="3771065" cy="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B8A1644-81C7-5F3D-E57F-BB4EEAC13F5A}"/>
              </a:ext>
            </a:extLst>
          </p:cNvPr>
          <p:cNvCxnSpPr/>
          <p:nvPr/>
        </p:nvCxnSpPr>
        <p:spPr>
          <a:xfrm flipH="1" flipV="1">
            <a:off x="1363377" y="6846166"/>
            <a:ext cx="3771065" cy="6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EAE342D-75AA-1A6E-C50C-521DBF772BD4}"/>
              </a:ext>
            </a:extLst>
          </p:cNvPr>
          <p:cNvCxnSpPr>
            <a:cxnSpLocks/>
          </p:cNvCxnSpPr>
          <p:nvPr/>
        </p:nvCxnSpPr>
        <p:spPr>
          <a:xfrm>
            <a:off x="1363377" y="6253127"/>
            <a:ext cx="0" cy="57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B1F1B15-C9FF-C230-521A-6FABC1322546}"/>
              </a:ext>
            </a:extLst>
          </p:cNvPr>
          <p:cNvCxnSpPr>
            <a:cxnSpLocks/>
          </p:cNvCxnSpPr>
          <p:nvPr/>
        </p:nvCxnSpPr>
        <p:spPr>
          <a:xfrm>
            <a:off x="6830097" y="6178230"/>
            <a:ext cx="549" cy="6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8A1E0C-D2F7-DAEC-13E7-A95A98B48EB6}"/>
              </a:ext>
            </a:extLst>
          </p:cNvPr>
          <p:cNvCxnSpPr>
            <a:cxnSpLocks/>
          </p:cNvCxnSpPr>
          <p:nvPr/>
        </p:nvCxnSpPr>
        <p:spPr>
          <a:xfrm>
            <a:off x="7308233" y="6178230"/>
            <a:ext cx="549" cy="69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8F6301-4D16-0406-5ADF-B63D89257B3E}"/>
              </a:ext>
            </a:extLst>
          </p:cNvPr>
          <p:cNvCxnSpPr>
            <a:cxnSpLocks/>
          </p:cNvCxnSpPr>
          <p:nvPr/>
        </p:nvCxnSpPr>
        <p:spPr>
          <a:xfrm>
            <a:off x="8276331" y="6274898"/>
            <a:ext cx="7572" cy="593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E5D0DDF-BDDB-B366-914E-A5D1D98F9163}"/>
              </a:ext>
            </a:extLst>
          </p:cNvPr>
          <p:cNvCxnSpPr>
            <a:cxnSpLocks/>
          </p:cNvCxnSpPr>
          <p:nvPr/>
        </p:nvCxnSpPr>
        <p:spPr>
          <a:xfrm>
            <a:off x="9023207" y="6274898"/>
            <a:ext cx="7572" cy="593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7A480E-F5B1-1783-9D4C-811A778FCB27}"/>
              </a:ext>
            </a:extLst>
          </p:cNvPr>
          <p:cNvCxnSpPr>
            <a:cxnSpLocks/>
          </p:cNvCxnSpPr>
          <p:nvPr/>
        </p:nvCxnSpPr>
        <p:spPr>
          <a:xfrm>
            <a:off x="8283903" y="6284825"/>
            <a:ext cx="751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882A57-3ACA-B60D-7A1D-B00F596D146C}"/>
              </a:ext>
            </a:extLst>
          </p:cNvPr>
          <p:cNvCxnSpPr>
            <a:cxnSpLocks/>
          </p:cNvCxnSpPr>
          <p:nvPr/>
        </p:nvCxnSpPr>
        <p:spPr>
          <a:xfrm>
            <a:off x="8283903" y="6877580"/>
            <a:ext cx="751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6F1F461-48BC-0F45-0EC1-C952AF27BF68}"/>
              </a:ext>
            </a:extLst>
          </p:cNvPr>
          <p:cNvSpPr/>
          <p:nvPr/>
        </p:nvSpPr>
        <p:spPr>
          <a:xfrm>
            <a:off x="9178010" y="6369113"/>
            <a:ext cx="1244918" cy="4831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BFFF7F-FE53-AE31-B3F1-231D4B0BF1D5}"/>
              </a:ext>
            </a:extLst>
          </p:cNvPr>
          <p:cNvCxnSpPr>
            <a:cxnSpLocks/>
          </p:cNvCxnSpPr>
          <p:nvPr/>
        </p:nvCxnSpPr>
        <p:spPr>
          <a:xfrm>
            <a:off x="9400549" y="6628122"/>
            <a:ext cx="747931" cy="9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50DA96-F23C-722D-6F2B-07B8A39E667D}"/>
              </a:ext>
            </a:extLst>
          </p:cNvPr>
          <p:cNvCxnSpPr>
            <a:cxnSpLocks/>
          </p:cNvCxnSpPr>
          <p:nvPr/>
        </p:nvCxnSpPr>
        <p:spPr>
          <a:xfrm>
            <a:off x="9178010" y="6384658"/>
            <a:ext cx="233064" cy="24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572126-1212-D534-179E-A4856FF26524}"/>
              </a:ext>
            </a:extLst>
          </p:cNvPr>
          <p:cNvCxnSpPr>
            <a:cxnSpLocks/>
          </p:cNvCxnSpPr>
          <p:nvPr/>
        </p:nvCxnSpPr>
        <p:spPr>
          <a:xfrm>
            <a:off x="10148480" y="6637618"/>
            <a:ext cx="274448" cy="213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0F13483-4735-42C5-B8A7-C65317B32099}"/>
              </a:ext>
            </a:extLst>
          </p:cNvPr>
          <p:cNvCxnSpPr>
            <a:cxnSpLocks/>
          </p:cNvCxnSpPr>
          <p:nvPr/>
        </p:nvCxnSpPr>
        <p:spPr>
          <a:xfrm flipH="1">
            <a:off x="10148480" y="6388405"/>
            <a:ext cx="265890" cy="255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4B9AF8-DB26-5603-304F-AB7076322FB5}"/>
              </a:ext>
            </a:extLst>
          </p:cNvPr>
          <p:cNvCxnSpPr>
            <a:cxnSpLocks/>
          </p:cNvCxnSpPr>
          <p:nvPr/>
        </p:nvCxnSpPr>
        <p:spPr>
          <a:xfrm flipH="1">
            <a:off x="9173474" y="6626911"/>
            <a:ext cx="231440" cy="23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9675E1-4A97-9341-3503-47E945D92683}"/>
              </a:ext>
            </a:extLst>
          </p:cNvPr>
          <p:cNvCxnSpPr>
            <a:cxnSpLocks/>
          </p:cNvCxnSpPr>
          <p:nvPr/>
        </p:nvCxnSpPr>
        <p:spPr>
          <a:xfrm flipH="1" flipV="1">
            <a:off x="9024472" y="6262629"/>
            <a:ext cx="290643" cy="77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E963B6-DE87-EC3B-7139-E7B9B77D5151}"/>
              </a:ext>
            </a:extLst>
          </p:cNvPr>
          <p:cNvCxnSpPr/>
          <p:nvPr/>
        </p:nvCxnSpPr>
        <p:spPr>
          <a:xfrm flipH="1">
            <a:off x="7578096" y="6264389"/>
            <a:ext cx="1447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D095EB4-6AAA-1DE8-475C-49CD6D6557B8}"/>
              </a:ext>
            </a:extLst>
          </p:cNvPr>
          <p:cNvCxnSpPr/>
          <p:nvPr/>
        </p:nvCxnSpPr>
        <p:spPr>
          <a:xfrm flipH="1">
            <a:off x="7586436" y="6184710"/>
            <a:ext cx="1447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FE08F4-B7F9-E974-B0D6-0271A0A0DDB9}"/>
              </a:ext>
            </a:extLst>
          </p:cNvPr>
          <p:cNvCxnSpPr>
            <a:cxnSpLocks/>
          </p:cNvCxnSpPr>
          <p:nvPr/>
        </p:nvCxnSpPr>
        <p:spPr>
          <a:xfrm flipH="1" flipV="1">
            <a:off x="9021356" y="6186438"/>
            <a:ext cx="318339" cy="8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8705E17-7A06-E0F8-A382-A74519E25AB7}"/>
              </a:ext>
            </a:extLst>
          </p:cNvPr>
          <p:cNvCxnSpPr/>
          <p:nvPr/>
        </p:nvCxnSpPr>
        <p:spPr>
          <a:xfrm>
            <a:off x="7329440" y="6243373"/>
            <a:ext cx="257359" cy="17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C52E56C-FB08-5944-CF62-FD0495CCE619}"/>
              </a:ext>
            </a:extLst>
          </p:cNvPr>
          <p:cNvCxnSpPr/>
          <p:nvPr/>
        </p:nvCxnSpPr>
        <p:spPr>
          <a:xfrm>
            <a:off x="7342790" y="6168342"/>
            <a:ext cx="257359" cy="17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39F9D9C-B30E-3698-EAA6-641D7FA0ED39}"/>
              </a:ext>
            </a:extLst>
          </p:cNvPr>
          <p:cNvSpPr/>
          <p:nvPr/>
        </p:nvSpPr>
        <p:spPr>
          <a:xfrm rot="16759874">
            <a:off x="10696593" y="5309137"/>
            <a:ext cx="1431356" cy="4831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E84C316-D717-0D2E-C119-9DED077CE276}"/>
              </a:ext>
            </a:extLst>
          </p:cNvPr>
          <p:cNvCxnSpPr>
            <a:cxnSpLocks/>
          </p:cNvCxnSpPr>
          <p:nvPr/>
        </p:nvCxnSpPr>
        <p:spPr>
          <a:xfrm>
            <a:off x="11275047" y="4801997"/>
            <a:ext cx="225464" cy="289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7FA777-8F39-F9FC-4D9A-380FA4606C7A}"/>
              </a:ext>
            </a:extLst>
          </p:cNvPr>
          <p:cNvCxnSpPr>
            <a:cxnSpLocks/>
          </p:cNvCxnSpPr>
          <p:nvPr/>
        </p:nvCxnSpPr>
        <p:spPr>
          <a:xfrm flipH="1">
            <a:off x="11504941" y="4875604"/>
            <a:ext cx="257332" cy="216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EC6784E-9303-0AFF-95DC-8BC3FA41F57F}"/>
              </a:ext>
            </a:extLst>
          </p:cNvPr>
          <p:cNvCxnSpPr>
            <a:cxnSpLocks/>
          </p:cNvCxnSpPr>
          <p:nvPr/>
        </p:nvCxnSpPr>
        <p:spPr>
          <a:xfrm flipH="1">
            <a:off x="11332288" y="5077524"/>
            <a:ext cx="174017" cy="975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C7CEE1F-4E2C-170D-A055-5580AB8EE425}"/>
              </a:ext>
            </a:extLst>
          </p:cNvPr>
          <p:cNvCxnSpPr>
            <a:cxnSpLocks/>
          </p:cNvCxnSpPr>
          <p:nvPr/>
        </p:nvCxnSpPr>
        <p:spPr>
          <a:xfrm>
            <a:off x="11332287" y="6029602"/>
            <a:ext cx="206563" cy="26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E3FCF02-6707-4FEE-4320-FA33855E38FA}"/>
              </a:ext>
            </a:extLst>
          </p:cNvPr>
          <p:cNvCxnSpPr>
            <a:cxnSpLocks/>
          </p:cNvCxnSpPr>
          <p:nvPr/>
        </p:nvCxnSpPr>
        <p:spPr>
          <a:xfrm flipH="1">
            <a:off x="11062950" y="6029602"/>
            <a:ext cx="266429" cy="188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E48775F-7D69-3C81-E743-661DC791F46A}"/>
              </a:ext>
            </a:extLst>
          </p:cNvPr>
          <p:cNvCxnSpPr>
            <a:cxnSpLocks/>
          </p:cNvCxnSpPr>
          <p:nvPr/>
        </p:nvCxnSpPr>
        <p:spPr>
          <a:xfrm flipH="1">
            <a:off x="9026302" y="5745057"/>
            <a:ext cx="1401" cy="439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9237A70-359B-3F4D-DF8D-A8699699D1DC}"/>
              </a:ext>
            </a:extLst>
          </p:cNvPr>
          <p:cNvCxnSpPr>
            <a:cxnSpLocks/>
          </p:cNvCxnSpPr>
          <p:nvPr/>
        </p:nvCxnSpPr>
        <p:spPr>
          <a:xfrm flipH="1">
            <a:off x="9047487" y="5748283"/>
            <a:ext cx="1401" cy="439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B54B11-8B24-E44D-CEBC-7F1C9DD02DB2}"/>
              </a:ext>
            </a:extLst>
          </p:cNvPr>
          <p:cNvCxnSpPr>
            <a:cxnSpLocks/>
          </p:cNvCxnSpPr>
          <p:nvPr/>
        </p:nvCxnSpPr>
        <p:spPr>
          <a:xfrm flipH="1">
            <a:off x="8742556" y="5771183"/>
            <a:ext cx="304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93A21-AD8C-099E-82AE-CB8CF356AE16}"/>
              </a:ext>
            </a:extLst>
          </p:cNvPr>
          <p:cNvCxnSpPr>
            <a:cxnSpLocks/>
          </p:cNvCxnSpPr>
          <p:nvPr/>
        </p:nvCxnSpPr>
        <p:spPr>
          <a:xfrm flipH="1">
            <a:off x="8742556" y="5748988"/>
            <a:ext cx="304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D7FCAF7-9206-3B7A-6883-3232A68A4545}"/>
              </a:ext>
            </a:extLst>
          </p:cNvPr>
          <p:cNvCxnSpPr>
            <a:cxnSpLocks/>
          </p:cNvCxnSpPr>
          <p:nvPr/>
        </p:nvCxnSpPr>
        <p:spPr>
          <a:xfrm flipH="1">
            <a:off x="8742556" y="5550724"/>
            <a:ext cx="304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27A7E0-09BD-B629-DA84-BE5CD7A0CA89}"/>
              </a:ext>
            </a:extLst>
          </p:cNvPr>
          <p:cNvCxnSpPr>
            <a:cxnSpLocks/>
          </p:cNvCxnSpPr>
          <p:nvPr/>
        </p:nvCxnSpPr>
        <p:spPr>
          <a:xfrm flipH="1">
            <a:off x="8742556" y="5562817"/>
            <a:ext cx="3049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9A9F6B4-038D-3893-A52A-C72387233D69}"/>
              </a:ext>
            </a:extLst>
          </p:cNvPr>
          <p:cNvCxnSpPr>
            <a:cxnSpLocks/>
          </p:cNvCxnSpPr>
          <p:nvPr/>
        </p:nvCxnSpPr>
        <p:spPr>
          <a:xfrm>
            <a:off x="9046086" y="4875604"/>
            <a:ext cx="0" cy="68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BE54F4C-6A28-FC29-798A-E39B1198CEFB}"/>
              </a:ext>
            </a:extLst>
          </p:cNvPr>
          <p:cNvCxnSpPr>
            <a:cxnSpLocks/>
          </p:cNvCxnSpPr>
          <p:nvPr/>
        </p:nvCxnSpPr>
        <p:spPr>
          <a:xfrm flipH="1">
            <a:off x="8612923" y="4875604"/>
            <a:ext cx="44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C9DE233-0587-ACF8-9B38-C91C29B55541}"/>
              </a:ext>
            </a:extLst>
          </p:cNvPr>
          <p:cNvCxnSpPr>
            <a:cxnSpLocks/>
          </p:cNvCxnSpPr>
          <p:nvPr/>
        </p:nvCxnSpPr>
        <p:spPr>
          <a:xfrm flipH="1">
            <a:off x="8612923" y="4900641"/>
            <a:ext cx="44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EA560CA-1A57-A30C-0A7B-0CFD9F467A89}"/>
              </a:ext>
            </a:extLst>
          </p:cNvPr>
          <p:cNvCxnSpPr>
            <a:cxnSpLocks/>
          </p:cNvCxnSpPr>
          <p:nvPr/>
        </p:nvCxnSpPr>
        <p:spPr>
          <a:xfrm>
            <a:off x="9021356" y="4862761"/>
            <a:ext cx="0" cy="68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642F0CB-27E8-E527-1B29-2159CC9F4FA1}"/>
              </a:ext>
            </a:extLst>
          </p:cNvPr>
          <p:cNvCxnSpPr>
            <a:cxnSpLocks/>
          </p:cNvCxnSpPr>
          <p:nvPr/>
        </p:nvCxnSpPr>
        <p:spPr>
          <a:xfrm flipH="1">
            <a:off x="7924179" y="4875604"/>
            <a:ext cx="440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10B9B75-0D9D-842F-5BAE-995779237B7D}"/>
              </a:ext>
            </a:extLst>
          </p:cNvPr>
          <p:cNvCxnSpPr>
            <a:cxnSpLocks/>
          </p:cNvCxnSpPr>
          <p:nvPr/>
        </p:nvCxnSpPr>
        <p:spPr>
          <a:xfrm flipH="1">
            <a:off x="7498080" y="4904888"/>
            <a:ext cx="8670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02CCA95-9644-40A2-3934-08F25DE812EF}"/>
              </a:ext>
            </a:extLst>
          </p:cNvPr>
          <p:cNvCxnSpPr>
            <a:cxnSpLocks/>
          </p:cNvCxnSpPr>
          <p:nvPr/>
        </p:nvCxnSpPr>
        <p:spPr>
          <a:xfrm>
            <a:off x="8365169" y="4862761"/>
            <a:ext cx="0" cy="1338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5792DEC-DAD8-C095-AC4F-BB7D9F21C01A}"/>
              </a:ext>
            </a:extLst>
          </p:cNvPr>
          <p:cNvCxnSpPr>
            <a:cxnSpLocks/>
          </p:cNvCxnSpPr>
          <p:nvPr/>
        </p:nvCxnSpPr>
        <p:spPr>
          <a:xfrm>
            <a:off x="8622739" y="4862761"/>
            <a:ext cx="0" cy="1338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EC68CC-52FF-AE8A-30C7-4B45BBC00D54}"/>
              </a:ext>
            </a:extLst>
          </p:cNvPr>
          <p:cNvSpPr/>
          <p:nvPr/>
        </p:nvSpPr>
        <p:spPr>
          <a:xfrm>
            <a:off x="7731574" y="5116542"/>
            <a:ext cx="300884" cy="8272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DA5261-38C1-432A-6EB9-C7F7BF4EE251}"/>
              </a:ext>
            </a:extLst>
          </p:cNvPr>
          <p:cNvCxnSpPr>
            <a:cxnSpLocks/>
          </p:cNvCxnSpPr>
          <p:nvPr/>
        </p:nvCxnSpPr>
        <p:spPr>
          <a:xfrm flipH="1">
            <a:off x="7498080" y="4875604"/>
            <a:ext cx="8670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1E48FB-990D-AC74-4AD1-E6F4283A3D57}"/>
              </a:ext>
            </a:extLst>
          </p:cNvPr>
          <p:cNvSpPr/>
          <p:nvPr/>
        </p:nvSpPr>
        <p:spPr>
          <a:xfrm>
            <a:off x="11160836" y="3848230"/>
            <a:ext cx="603751" cy="9571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D7747-91FD-AE21-C785-B18983C59D36}"/>
              </a:ext>
            </a:extLst>
          </p:cNvPr>
          <p:cNvSpPr/>
          <p:nvPr/>
        </p:nvSpPr>
        <p:spPr>
          <a:xfrm>
            <a:off x="11277592" y="2841916"/>
            <a:ext cx="445837" cy="6654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3372F-8EA0-8782-E9BD-164153DC1AB2}"/>
              </a:ext>
            </a:extLst>
          </p:cNvPr>
          <p:cNvSpPr/>
          <p:nvPr/>
        </p:nvSpPr>
        <p:spPr>
          <a:xfrm>
            <a:off x="10838882" y="805009"/>
            <a:ext cx="548897" cy="16977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661F1-2728-A178-1BF6-B194749AC235}"/>
              </a:ext>
            </a:extLst>
          </p:cNvPr>
          <p:cNvSpPr/>
          <p:nvPr/>
        </p:nvSpPr>
        <p:spPr>
          <a:xfrm>
            <a:off x="8919713" y="597727"/>
            <a:ext cx="1787121" cy="5382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72DB8-9DB5-E16B-A3E2-0106DA38B105}"/>
              </a:ext>
            </a:extLst>
          </p:cNvPr>
          <p:cNvSpPr/>
          <p:nvPr/>
        </p:nvSpPr>
        <p:spPr>
          <a:xfrm>
            <a:off x="6988455" y="3934569"/>
            <a:ext cx="1787121" cy="367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503FC-C9CA-1DA4-E9D0-830B9B38126F}"/>
              </a:ext>
            </a:extLst>
          </p:cNvPr>
          <p:cNvSpPr/>
          <p:nvPr/>
        </p:nvSpPr>
        <p:spPr>
          <a:xfrm>
            <a:off x="6988454" y="2817420"/>
            <a:ext cx="1787121" cy="345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A0B982-8903-24D8-4D42-1666CDF4FA76}"/>
              </a:ext>
            </a:extLst>
          </p:cNvPr>
          <p:cNvSpPr/>
          <p:nvPr/>
        </p:nvSpPr>
        <p:spPr>
          <a:xfrm>
            <a:off x="8365169" y="2817420"/>
            <a:ext cx="404287" cy="14680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2C8E40-C4E6-CB75-08C5-447454004E7C}"/>
              </a:ext>
            </a:extLst>
          </p:cNvPr>
          <p:cNvSpPr/>
          <p:nvPr/>
        </p:nvSpPr>
        <p:spPr>
          <a:xfrm>
            <a:off x="8193659" y="1047308"/>
            <a:ext cx="548897" cy="14424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35FFE5-EA57-BA05-8AB1-B7345A6A9467}"/>
              </a:ext>
            </a:extLst>
          </p:cNvPr>
          <p:cNvSpPr/>
          <p:nvPr/>
        </p:nvSpPr>
        <p:spPr>
          <a:xfrm>
            <a:off x="8032458" y="613202"/>
            <a:ext cx="761007" cy="4289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D8CEBC-786E-AB14-C38C-34AF03041527}"/>
              </a:ext>
            </a:extLst>
          </p:cNvPr>
          <p:cNvSpPr/>
          <p:nvPr/>
        </p:nvSpPr>
        <p:spPr>
          <a:xfrm>
            <a:off x="6821792" y="616206"/>
            <a:ext cx="1178383" cy="5382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7B7B41-FF33-1661-C4FD-92D68D75B59C}"/>
              </a:ext>
            </a:extLst>
          </p:cNvPr>
          <p:cNvSpPr/>
          <p:nvPr/>
        </p:nvSpPr>
        <p:spPr>
          <a:xfrm>
            <a:off x="5430457" y="605205"/>
            <a:ext cx="1145633" cy="5382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786FFF-1346-A9CA-08E0-3417E9259DD4}"/>
              </a:ext>
            </a:extLst>
          </p:cNvPr>
          <p:cNvSpPr/>
          <p:nvPr/>
        </p:nvSpPr>
        <p:spPr>
          <a:xfrm>
            <a:off x="4775794" y="336101"/>
            <a:ext cx="495603" cy="6654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ACB861-31CE-85A7-0568-0113DE43FC7E}"/>
              </a:ext>
            </a:extLst>
          </p:cNvPr>
          <p:cNvSpPr/>
          <p:nvPr/>
        </p:nvSpPr>
        <p:spPr>
          <a:xfrm>
            <a:off x="3738147" y="570310"/>
            <a:ext cx="924676" cy="431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8BE18A-70D0-F448-709A-AD5D614B2E2A}"/>
              </a:ext>
            </a:extLst>
          </p:cNvPr>
          <p:cNvSpPr/>
          <p:nvPr/>
        </p:nvSpPr>
        <p:spPr>
          <a:xfrm>
            <a:off x="2922479" y="326815"/>
            <a:ext cx="728125" cy="8091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5EAAC7-DE51-13B2-18F6-6B9A7D4A1253}"/>
              </a:ext>
            </a:extLst>
          </p:cNvPr>
          <p:cNvSpPr/>
          <p:nvPr/>
        </p:nvSpPr>
        <p:spPr>
          <a:xfrm>
            <a:off x="1591925" y="336101"/>
            <a:ext cx="1199540" cy="538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E77506-F6E8-A3B8-8D24-69C709DBF9DA}"/>
              </a:ext>
            </a:extLst>
          </p:cNvPr>
          <p:cNvSpPr/>
          <p:nvPr/>
        </p:nvSpPr>
        <p:spPr>
          <a:xfrm>
            <a:off x="8568" y="459952"/>
            <a:ext cx="1199540" cy="345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3B3E35-355C-91C0-C823-59363EBE4919}"/>
              </a:ext>
            </a:extLst>
          </p:cNvPr>
          <p:cNvSpPr/>
          <p:nvPr/>
        </p:nvSpPr>
        <p:spPr>
          <a:xfrm>
            <a:off x="1291125" y="1865818"/>
            <a:ext cx="692949" cy="538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CB407B-51C3-30DA-D6A6-DC2A70F80E9A}"/>
              </a:ext>
            </a:extLst>
          </p:cNvPr>
          <p:cNvSpPr/>
          <p:nvPr/>
        </p:nvSpPr>
        <p:spPr>
          <a:xfrm>
            <a:off x="1984074" y="1943979"/>
            <a:ext cx="381974" cy="46004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BA0211-71B8-C98C-E553-BD668BA2DA84}"/>
              </a:ext>
            </a:extLst>
          </p:cNvPr>
          <p:cNvSpPr/>
          <p:nvPr/>
        </p:nvSpPr>
        <p:spPr>
          <a:xfrm>
            <a:off x="2330496" y="1865818"/>
            <a:ext cx="800631" cy="538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6C15B-2F2B-6691-6216-D3CC5E6AF5C2}"/>
              </a:ext>
            </a:extLst>
          </p:cNvPr>
          <p:cNvSpPr/>
          <p:nvPr/>
        </p:nvSpPr>
        <p:spPr>
          <a:xfrm>
            <a:off x="1943893" y="2420376"/>
            <a:ext cx="422156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0ADF11-2C1A-5BAF-D8CF-4EA678852D78}"/>
              </a:ext>
            </a:extLst>
          </p:cNvPr>
          <p:cNvSpPr/>
          <p:nvPr/>
        </p:nvSpPr>
        <p:spPr>
          <a:xfrm>
            <a:off x="2019005" y="2463044"/>
            <a:ext cx="271929" cy="2605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7FB12F-F8C3-2ACE-3066-50C71EF73ED7}"/>
              </a:ext>
            </a:extLst>
          </p:cNvPr>
          <p:cNvSpPr/>
          <p:nvPr/>
        </p:nvSpPr>
        <p:spPr>
          <a:xfrm>
            <a:off x="1681052" y="2407964"/>
            <a:ext cx="271929" cy="2605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C95C31-4BE9-ADA9-693C-5A30F40A0C20}"/>
              </a:ext>
            </a:extLst>
          </p:cNvPr>
          <p:cNvCxnSpPr>
            <a:cxnSpLocks/>
          </p:cNvCxnSpPr>
          <p:nvPr/>
        </p:nvCxnSpPr>
        <p:spPr>
          <a:xfrm>
            <a:off x="11198352" y="3864284"/>
            <a:ext cx="262055" cy="270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FE4744-5117-5B09-F287-160A57D61B0B}"/>
              </a:ext>
            </a:extLst>
          </p:cNvPr>
          <p:cNvCxnSpPr>
            <a:cxnSpLocks/>
          </p:cNvCxnSpPr>
          <p:nvPr/>
        </p:nvCxnSpPr>
        <p:spPr>
          <a:xfrm flipH="1">
            <a:off x="11460407" y="3849415"/>
            <a:ext cx="314552" cy="285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F046F1-B4D5-1460-7390-14A77BED3C91}"/>
              </a:ext>
            </a:extLst>
          </p:cNvPr>
          <p:cNvCxnSpPr>
            <a:cxnSpLocks/>
          </p:cNvCxnSpPr>
          <p:nvPr/>
        </p:nvCxnSpPr>
        <p:spPr>
          <a:xfrm>
            <a:off x="11473082" y="4552570"/>
            <a:ext cx="289191" cy="24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C99E59-6634-B61D-253B-E87DEF165CCF}"/>
              </a:ext>
            </a:extLst>
          </p:cNvPr>
          <p:cNvCxnSpPr>
            <a:cxnSpLocks/>
          </p:cNvCxnSpPr>
          <p:nvPr/>
        </p:nvCxnSpPr>
        <p:spPr>
          <a:xfrm flipH="1">
            <a:off x="11172980" y="4559998"/>
            <a:ext cx="281518" cy="25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67F40E-BFA4-5EBC-CC3D-C6E033C1EB1F}"/>
              </a:ext>
            </a:extLst>
          </p:cNvPr>
          <p:cNvCxnSpPr>
            <a:cxnSpLocks/>
          </p:cNvCxnSpPr>
          <p:nvPr/>
        </p:nvCxnSpPr>
        <p:spPr>
          <a:xfrm>
            <a:off x="11458928" y="4129240"/>
            <a:ext cx="3784" cy="44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9EE736-603C-DD16-526F-A1206833B98A}"/>
              </a:ext>
            </a:extLst>
          </p:cNvPr>
          <p:cNvCxnSpPr>
            <a:cxnSpLocks/>
          </p:cNvCxnSpPr>
          <p:nvPr/>
        </p:nvCxnSpPr>
        <p:spPr>
          <a:xfrm>
            <a:off x="11537649" y="2984968"/>
            <a:ext cx="0" cy="402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C512741-10D9-32C7-1620-379569DD88AE}"/>
              </a:ext>
            </a:extLst>
          </p:cNvPr>
          <p:cNvCxnSpPr>
            <a:cxnSpLocks/>
          </p:cNvCxnSpPr>
          <p:nvPr/>
        </p:nvCxnSpPr>
        <p:spPr>
          <a:xfrm>
            <a:off x="11281166" y="2849738"/>
            <a:ext cx="256483" cy="13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8702327-761C-C71E-1DE3-ED777B6F4EB8}"/>
              </a:ext>
            </a:extLst>
          </p:cNvPr>
          <p:cNvCxnSpPr>
            <a:cxnSpLocks/>
          </p:cNvCxnSpPr>
          <p:nvPr/>
        </p:nvCxnSpPr>
        <p:spPr>
          <a:xfrm>
            <a:off x="11537649" y="3374917"/>
            <a:ext cx="191916" cy="126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44742B-C8B2-ADD8-6B32-19CFDC564562}"/>
              </a:ext>
            </a:extLst>
          </p:cNvPr>
          <p:cNvCxnSpPr>
            <a:cxnSpLocks/>
          </p:cNvCxnSpPr>
          <p:nvPr/>
        </p:nvCxnSpPr>
        <p:spPr>
          <a:xfrm flipH="1">
            <a:off x="11546930" y="2849079"/>
            <a:ext cx="157276" cy="13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08BE272-F6C1-730D-87E8-C74746271939}"/>
              </a:ext>
            </a:extLst>
          </p:cNvPr>
          <p:cNvCxnSpPr>
            <a:cxnSpLocks/>
          </p:cNvCxnSpPr>
          <p:nvPr/>
        </p:nvCxnSpPr>
        <p:spPr>
          <a:xfrm flipH="1">
            <a:off x="11282513" y="3374917"/>
            <a:ext cx="256337" cy="13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ABC8E4-AA5E-2098-B5BC-93F8B2C0C22A}"/>
              </a:ext>
            </a:extLst>
          </p:cNvPr>
          <p:cNvCxnSpPr>
            <a:cxnSpLocks/>
          </p:cNvCxnSpPr>
          <p:nvPr/>
        </p:nvCxnSpPr>
        <p:spPr>
          <a:xfrm>
            <a:off x="11088898" y="1054201"/>
            <a:ext cx="24432" cy="1212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1D0C8-BF77-540A-3B7D-98A71C6BFE8D}"/>
              </a:ext>
            </a:extLst>
          </p:cNvPr>
          <p:cNvCxnSpPr>
            <a:cxnSpLocks/>
          </p:cNvCxnSpPr>
          <p:nvPr/>
        </p:nvCxnSpPr>
        <p:spPr>
          <a:xfrm>
            <a:off x="10833082" y="806694"/>
            <a:ext cx="255816" cy="24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C356298-8D09-CF44-6FEA-72097D1B9C87}"/>
              </a:ext>
            </a:extLst>
          </p:cNvPr>
          <p:cNvCxnSpPr>
            <a:cxnSpLocks/>
          </p:cNvCxnSpPr>
          <p:nvPr/>
        </p:nvCxnSpPr>
        <p:spPr>
          <a:xfrm>
            <a:off x="11124008" y="2254897"/>
            <a:ext cx="255816" cy="24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5F9FA86-A55B-02DE-943C-51F4C4767938}"/>
              </a:ext>
            </a:extLst>
          </p:cNvPr>
          <p:cNvCxnSpPr>
            <a:cxnSpLocks/>
          </p:cNvCxnSpPr>
          <p:nvPr/>
        </p:nvCxnSpPr>
        <p:spPr>
          <a:xfrm flipH="1">
            <a:off x="10838882" y="2258196"/>
            <a:ext cx="277608" cy="240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4530C60-732B-ACE9-EF21-7F0B8375CA83}"/>
              </a:ext>
            </a:extLst>
          </p:cNvPr>
          <p:cNvCxnSpPr>
            <a:cxnSpLocks/>
          </p:cNvCxnSpPr>
          <p:nvPr/>
        </p:nvCxnSpPr>
        <p:spPr>
          <a:xfrm flipH="1">
            <a:off x="11106574" y="803658"/>
            <a:ext cx="277608" cy="240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7BAD4E-CC26-4C4C-02FF-FDBCAABEB33F}"/>
              </a:ext>
            </a:extLst>
          </p:cNvPr>
          <p:cNvCxnSpPr>
            <a:cxnSpLocks/>
          </p:cNvCxnSpPr>
          <p:nvPr/>
        </p:nvCxnSpPr>
        <p:spPr>
          <a:xfrm>
            <a:off x="9531069" y="594379"/>
            <a:ext cx="0" cy="549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D9725C7-49A2-9FF4-7704-1D77D1DE90E0}"/>
              </a:ext>
            </a:extLst>
          </p:cNvPr>
          <p:cNvCxnSpPr>
            <a:cxnSpLocks/>
          </p:cNvCxnSpPr>
          <p:nvPr/>
        </p:nvCxnSpPr>
        <p:spPr>
          <a:xfrm>
            <a:off x="9532454" y="604233"/>
            <a:ext cx="255816" cy="24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C29230-0842-E967-FC5D-CCCA6086D4B0}"/>
              </a:ext>
            </a:extLst>
          </p:cNvPr>
          <p:cNvCxnSpPr>
            <a:cxnSpLocks/>
          </p:cNvCxnSpPr>
          <p:nvPr/>
        </p:nvCxnSpPr>
        <p:spPr>
          <a:xfrm flipH="1">
            <a:off x="10419099" y="598132"/>
            <a:ext cx="277608" cy="240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A7C9D9D-0379-25A1-BE33-C00B5488221A}"/>
              </a:ext>
            </a:extLst>
          </p:cNvPr>
          <p:cNvCxnSpPr>
            <a:cxnSpLocks/>
          </p:cNvCxnSpPr>
          <p:nvPr/>
        </p:nvCxnSpPr>
        <p:spPr>
          <a:xfrm>
            <a:off x="9788270" y="854898"/>
            <a:ext cx="6346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0473BA-12D5-C511-B7AC-56E5A0F963BF}"/>
              </a:ext>
            </a:extLst>
          </p:cNvPr>
          <p:cNvCxnSpPr>
            <a:cxnSpLocks/>
          </p:cNvCxnSpPr>
          <p:nvPr/>
        </p:nvCxnSpPr>
        <p:spPr>
          <a:xfrm flipH="1">
            <a:off x="9535665" y="868480"/>
            <a:ext cx="277608" cy="271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9101866-F704-5DEE-59C8-CD4C0BCFFC2A}"/>
              </a:ext>
            </a:extLst>
          </p:cNvPr>
          <p:cNvCxnSpPr>
            <a:cxnSpLocks/>
          </p:cNvCxnSpPr>
          <p:nvPr/>
        </p:nvCxnSpPr>
        <p:spPr>
          <a:xfrm>
            <a:off x="10406173" y="852004"/>
            <a:ext cx="284447" cy="265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A09D2AF-F3AC-919D-0E23-36F94CC1FEB9}"/>
              </a:ext>
            </a:extLst>
          </p:cNvPr>
          <p:cNvCxnSpPr>
            <a:cxnSpLocks/>
          </p:cNvCxnSpPr>
          <p:nvPr/>
        </p:nvCxnSpPr>
        <p:spPr>
          <a:xfrm>
            <a:off x="7917628" y="768418"/>
            <a:ext cx="0" cy="23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586443-3493-BF95-8F31-93CCC842C5E6}"/>
              </a:ext>
            </a:extLst>
          </p:cNvPr>
          <p:cNvCxnSpPr>
            <a:cxnSpLocks/>
          </p:cNvCxnSpPr>
          <p:nvPr/>
        </p:nvCxnSpPr>
        <p:spPr>
          <a:xfrm>
            <a:off x="7793647" y="615298"/>
            <a:ext cx="0" cy="38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B873D53-F7AA-DEFE-0854-2F480CD0D6C2}"/>
              </a:ext>
            </a:extLst>
          </p:cNvPr>
          <p:cNvCxnSpPr>
            <a:cxnSpLocks/>
          </p:cNvCxnSpPr>
          <p:nvPr/>
        </p:nvCxnSpPr>
        <p:spPr>
          <a:xfrm>
            <a:off x="7916488" y="1001512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14E6B3E-2BDB-8F26-2ED6-B831314F0FD9}"/>
              </a:ext>
            </a:extLst>
          </p:cNvPr>
          <p:cNvCxnSpPr>
            <a:cxnSpLocks/>
          </p:cNvCxnSpPr>
          <p:nvPr/>
        </p:nvCxnSpPr>
        <p:spPr>
          <a:xfrm>
            <a:off x="7916488" y="82353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F493B86-8056-4047-E98B-7E68E4D90D3C}"/>
              </a:ext>
            </a:extLst>
          </p:cNvPr>
          <p:cNvCxnSpPr>
            <a:cxnSpLocks/>
          </p:cNvCxnSpPr>
          <p:nvPr/>
        </p:nvCxnSpPr>
        <p:spPr>
          <a:xfrm>
            <a:off x="7923788" y="866831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C6EDF6D-617F-89CF-5587-9C40D3E63E39}"/>
              </a:ext>
            </a:extLst>
          </p:cNvPr>
          <p:cNvCxnSpPr>
            <a:cxnSpLocks/>
          </p:cNvCxnSpPr>
          <p:nvPr/>
        </p:nvCxnSpPr>
        <p:spPr>
          <a:xfrm>
            <a:off x="7924837" y="92408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A9DACFD-2DDA-CA0C-04F5-CCE35CDF0B15}"/>
              </a:ext>
            </a:extLst>
          </p:cNvPr>
          <p:cNvCxnSpPr>
            <a:cxnSpLocks/>
          </p:cNvCxnSpPr>
          <p:nvPr/>
        </p:nvCxnSpPr>
        <p:spPr>
          <a:xfrm>
            <a:off x="7916488" y="76841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61D92A-E1C2-679F-D3F5-EA2C77320CDF}"/>
              </a:ext>
            </a:extLst>
          </p:cNvPr>
          <p:cNvCxnSpPr>
            <a:cxnSpLocks/>
          </p:cNvCxnSpPr>
          <p:nvPr/>
        </p:nvCxnSpPr>
        <p:spPr>
          <a:xfrm>
            <a:off x="7923788" y="96526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A3D8F61-D93E-0905-D773-0759DEE67ABD}"/>
              </a:ext>
            </a:extLst>
          </p:cNvPr>
          <p:cNvCxnSpPr>
            <a:cxnSpLocks/>
          </p:cNvCxnSpPr>
          <p:nvPr/>
        </p:nvCxnSpPr>
        <p:spPr>
          <a:xfrm>
            <a:off x="7887218" y="768447"/>
            <a:ext cx="0" cy="233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9E5A9DC-D64F-CF9C-2013-65553F1D117A}"/>
              </a:ext>
            </a:extLst>
          </p:cNvPr>
          <p:cNvCxnSpPr>
            <a:cxnSpLocks/>
          </p:cNvCxnSpPr>
          <p:nvPr/>
        </p:nvCxnSpPr>
        <p:spPr>
          <a:xfrm>
            <a:off x="7789301" y="76841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8FEF27-2874-E6B5-EC44-332EEF9A7C58}"/>
              </a:ext>
            </a:extLst>
          </p:cNvPr>
          <p:cNvCxnSpPr>
            <a:cxnSpLocks/>
          </p:cNvCxnSpPr>
          <p:nvPr/>
        </p:nvCxnSpPr>
        <p:spPr>
          <a:xfrm>
            <a:off x="7789300" y="818050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4117ECB-D5D4-9745-3EAA-ACAC42E0FEA0}"/>
              </a:ext>
            </a:extLst>
          </p:cNvPr>
          <p:cNvCxnSpPr>
            <a:cxnSpLocks/>
          </p:cNvCxnSpPr>
          <p:nvPr/>
        </p:nvCxnSpPr>
        <p:spPr>
          <a:xfrm>
            <a:off x="7789299" y="87086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391CEF2-7535-E953-F584-878C411A097A}"/>
              </a:ext>
            </a:extLst>
          </p:cNvPr>
          <p:cNvCxnSpPr>
            <a:cxnSpLocks/>
          </p:cNvCxnSpPr>
          <p:nvPr/>
        </p:nvCxnSpPr>
        <p:spPr>
          <a:xfrm>
            <a:off x="7789299" y="920981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531E4AD-ABEC-01A5-A901-86115DF15CF2}"/>
              </a:ext>
            </a:extLst>
          </p:cNvPr>
          <p:cNvCxnSpPr>
            <a:cxnSpLocks/>
          </p:cNvCxnSpPr>
          <p:nvPr/>
        </p:nvCxnSpPr>
        <p:spPr>
          <a:xfrm>
            <a:off x="7789299" y="965268"/>
            <a:ext cx="9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55D6652-B0DD-4274-14BD-E847342AE073}"/>
              </a:ext>
            </a:extLst>
          </p:cNvPr>
          <p:cNvCxnSpPr>
            <a:cxnSpLocks/>
          </p:cNvCxnSpPr>
          <p:nvPr/>
        </p:nvCxnSpPr>
        <p:spPr>
          <a:xfrm>
            <a:off x="7789299" y="1001512"/>
            <a:ext cx="92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0BB3732-F1FF-5245-B42B-0C3558FEF438}"/>
              </a:ext>
            </a:extLst>
          </p:cNvPr>
          <p:cNvCxnSpPr>
            <a:cxnSpLocks/>
          </p:cNvCxnSpPr>
          <p:nvPr/>
        </p:nvCxnSpPr>
        <p:spPr>
          <a:xfrm flipV="1">
            <a:off x="7965500" y="778927"/>
            <a:ext cx="0" cy="2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1058CF9-8033-D4C2-0E3F-623F23AB92D8}"/>
              </a:ext>
            </a:extLst>
          </p:cNvPr>
          <p:cNvCxnSpPr>
            <a:cxnSpLocks/>
          </p:cNvCxnSpPr>
          <p:nvPr/>
        </p:nvCxnSpPr>
        <p:spPr>
          <a:xfrm>
            <a:off x="8567312" y="3035095"/>
            <a:ext cx="0" cy="1062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E32289A-C28F-7653-1998-87DF97541217}"/>
              </a:ext>
            </a:extLst>
          </p:cNvPr>
          <p:cNvCxnSpPr>
            <a:cxnSpLocks/>
          </p:cNvCxnSpPr>
          <p:nvPr/>
        </p:nvCxnSpPr>
        <p:spPr>
          <a:xfrm flipH="1">
            <a:off x="8556346" y="2810012"/>
            <a:ext cx="222390" cy="24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78EFC42-52AE-F3EC-2650-67DDA9D9459F}"/>
              </a:ext>
            </a:extLst>
          </p:cNvPr>
          <p:cNvCxnSpPr>
            <a:cxnSpLocks/>
          </p:cNvCxnSpPr>
          <p:nvPr/>
        </p:nvCxnSpPr>
        <p:spPr>
          <a:xfrm flipH="1">
            <a:off x="8367029" y="4071496"/>
            <a:ext cx="200283" cy="222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A20707-28C3-9792-461F-7967DF10E9FC}"/>
              </a:ext>
            </a:extLst>
          </p:cNvPr>
          <p:cNvCxnSpPr>
            <a:cxnSpLocks/>
          </p:cNvCxnSpPr>
          <p:nvPr/>
        </p:nvCxnSpPr>
        <p:spPr>
          <a:xfrm>
            <a:off x="8577376" y="4069054"/>
            <a:ext cx="198199" cy="219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CD8E95D-B752-CCA5-C276-957EC0DE86EA}"/>
              </a:ext>
            </a:extLst>
          </p:cNvPr>
          <p:cNvCxnSpPr>
            <a:cxnSpLocks/>
          </p:cNvCxnSpPr>
          <p:nvPr/>
        </p:nvCxnSpPr>
        <p:spPr>
          <a:xfrm>
            <a:off x="8370567" y="2819208"/>
            <a:ext cx="198199" cy="219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E47FA06-3C7B-8BD7-5696-935EB85B5938}"/>
              </a:ext>
            </a:extLst>
          </p:cNvPr>
          <p:cNvCxnSpPr>
            <a:cxnSpLocks/>
          </p:cNvCxnSpPr>
          <p:nvPr/>
        </p:nvCxnSpPr>
        <p:spPr>
          <a:xfrm>
            <a:off x="8144674" y="2817420"/>
            <a:ext cx="0" cy="357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93D095F-CB9E-37BB-4628-79776B7271F8}"/>
              </a:ext>
            </a:extLst>
          </p:cNvPr>
          <p:cNvCxnSpPr>
            <a:cxnSpLocks/>
          </p:cNvCxnSpPr>
          <p:nvPr/>
        </p:nvCxnSpPr>
        <p:spPr>
          <a:xfrm>
            <a:off x="7789299" y="2805473"/>
            <a:ext cx="0" cy="357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68D66E-8808-99F4-91B9-B1F751B6023C}"/>
              </a:ext>
            </a:extLst>
          </p:cNvPr>
          <p:cNvCxnSpPr>
            <a:cxnSpLocks/>
          </p:cNvCxnSpPr>
          <p:nvPr/>
        </p:nvCxnSpPr>
        <p:spPr>
          <a:xfrm>
            <a:off x="8467170" y="1293088"/>
            <a:ext cx="0" cy="973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CF9C550-EF15-FA7F-ACC7-934AF08F3167}"/>
              </a:ext>
            </a:extLst>
          </p:cNvPr>
          <p:cNvCxnSpPr>
            <a:cxnSpLocks/>
          </p:cNvCxnSpPr>
          <p:nvPr/>
        </p:nvCxnSpPr>
        <p:spPr>
          <a:xfrm>
            <a:off x="8481485" y="2251044"/>
            <a:ext cx="255816" cy="24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16CABEB-3793-9CEB-9172-1BB8B1BE7F53}"/>
              </a:ext>
            </a:extLst>
          </p:cNvPr>
          <p:cNvCxnSpPr>
            <a:cxnSpLocks/>
          </p:cNvCxnSpPr>
          <p:nvPr/>
        </p:nvCxnSpPr>
        <p:spPr>
          <a:xfrm>
            <a:off x="8202851" y="1048929"/>
            <a:ext cx="255816" cy="244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FA2CD1F-C72D-9F26-E504-8219D65E4CE1}"/>
              </a:ext>
            </a:extLst>
          </p:cNvPr>
          <p:cNvCxnSpPr>
            <a:cxnSpLocks/>
          </p:cNvCxnSpPr>
          <p:nvPr/>
        </p:nvCxnSpPr>
        <p:spPr>
          <a:xfrm flipH="1">
            <a:off x="8479274" y="1066634"/>
            <a:ext cx="237913" cy="233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1F9B85A-8A42-2D3B-E902-60B286439068}"/>
              </a:ext>
            </a:extLst>
          </p:cNvPr>
          <p:cNvCxnSpPr>
            <a:cxnSpLocks/>
          </p:cNvCxnSpPr>
          <p:nvPr/>
        </p:nvCxnSpPr>
        <p:spPr>
          <a:xfrm flipH="1">
            <a:off x="8203877" y="2247404"/>
            <a:ext cx="277608" cy="240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34A4B1A-E3DB-2277-9514-3176BC62ED42}"/>
              </a:ext>
            </a:extLst>
          </p:cNvPr>
          <p:cNvCxnSpPr>
            <a:cxnSpLocks/>
          </p:cNvCxnSpPr>
          <p:nvPr/>
        </p:nvCxnSpPr>
        <p:spPr>
          <a:xfrm>
            <a:off x="9078459" y="864249"/>
            <a:ext cx="2366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647CDA-6960-4B3E-66FC-C9AB1F6D3544}"/>
              </a:ext>
            </a:extLst>
          </p:cNvPr>
          <p:cNvCxnSpPr>
            <a:cxnSpLocks/>
          </p:cNvCxnSpPr>
          <p:nvPr/>
        </p:nvCxnSpPr>
        <p:spPr>
          <a:xfrm flipH="1">
            <a:off x="8917918" y="870726"/>
            <a:ext cx="191291" cy="25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96FE72A-A3A4-3AE5-14FD-E568811EA60F}"/>
              </a:ext>
            </a:extLst>
          </p:cNvPr>
          <p:cNvCxnSpPr>
            <a:cxnSpLocks/>
          </p:cNvCxnSpPr>
          <p:nvPr/>
        </p:nvCxnSpPr>
        <p:spPr>
          <a:xfrm flipH="1">
            <a:off x="9309717" y="613202"/>
            <a:ext cx="217755" cy="251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87BB49F-BF72-98A9-F9B6-28D7089E9EA9}"/>
              </a:ext>
            </a:extLst>
          </p:cNvPr>
          <p:cNvCxnSpPr>
            <a:cxnSpLocks/>
          </p:cNvCxnSpPr>
          <p:nvPr/>
        </p:nvCxnSpPr>
        <p:spPr>
          <a:xfrm>
            <a:off x="8922950" y="596482"/>
            <a:ext cx="174533" cy="265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9D23E5E-4F2C-DB73-DAAB-3E4DEAF2FC47}"/>
              </a:ext>
            </a:extLst>
          </p:cNvPr>
          <p:cNvCxnSpPr>
            <a:cxnSpLocks/>
          </p:cNvCxnSpPr>
          <p:nvPr/>
        </p:nvCxnSpPr>
        <p:spPr>
          <a:xfrm>
            <a:off x="9292086" y="860294"/>
            <a:ext cx="225903" cy="260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7579C7E-6A21-E1A7-F670-C7970B439415}"/>
              </a:ext>
            </a:extLst>
          </p:cNvPr>
          <p:cNvCxnSpPr>
            <a:cxnSpLocks/>
          </p:cNvCxnSpPr>
          <p:nvPr/>
        </p:nvCxnSpPr>
        <p:spPr>
          <a:xfrm>
            <a:off x="8269119" y="844852"/>
            <a:ext cx="2366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89E3394-7A0E-DC25-C9C3-3050E68DD0F9}"/>
              </a:ext>
            </a:extLst>
          </p:cNvPr>
          <p:cNvCxnSpPr>
            <a:cxnSpLocks/>
          </p:cNvCxnSpPr>
          <p:nvPr/>
        </p:nvCxnSpPr>
        <p:spPr>
          <a:xfrm>
            <a:off x="8497282" y="844868"/>
            <a:ext cx="277118" cy="20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37B6BE6-8350-EA67-B39E-369834877EF5}"/>
              </a:ext>
            </a:extLst>
          </p:cNvPr>
          <p:cNvCxnSpPr>
            <a:cxnSpLocks/>
          </p:cNvCxnSpPr>
          <p:nvPr/>
        </p:nvCxnSpPr>
        <p:spPr>
          <a:xfrm>
            <a:off x="8048724" y="616295"/>
            <a:ext cx="238235" cy="24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EFB210B-0C46-4A70-9918-385CFE40642B}"/>
              </a:ext>
            </a:extLst>
          </p:cNvPr>
          <p:cNvCxnSpPr>
            <a:cxnSpLocks/>
          </p:cNvCxnSpPr>
          <p:nvPr/>
        </p:nvCxnSpPr>
        <p:spPr>
          <a:xfrm flipH="1">
            <a:off x="8511679" y="624967"/>
            <a:ext cx="270210" cy="211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E61797D-F829-04A8-A50A-5FA4EDF65812}"/>
              </a:ext>
            </a:extLst>
          </p:cNvPr>
          <p:cNvCxnSpPr>
            <a:cxnSpLocks/>
          </p:cNvCxnSpPr>
          <p:nvPr/>
        </p:nvCxnSpPr>
        <p:spPr>
          <a:xfrm flipH="1">
            <a:off x="8045830" y="852004"/>
            <a:ext cx="225993" cy="187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5F970B4-7116-64C7-2F2F-2667038BD3CF}"/>
              </a:ext>
            </a:extLst>
          </p:cNvPr>
          <p:cNvCxnSpPr>
            <a:cxnSpLocks/>
          </p:cNvCxnSpPr>
          <p:nvPr/>
        </p:nvCxnSpPr>
        <p:spPr>
          <a:xfrm>
            <a:off x="5766617" y="874309"/>
            <a:ext cx="5098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5624379-D606-AE47-A855-11B552E8D66B}"/>
              </a:ext>
            </a:extLst>
          </p:cNvPr>
          <p:cNvCxnSpPr>
            <a:cxnSpLocks/>
          </p:cNvCxnSpPr>
          <p:nvPr/>
        </p:nvCxnSpPr>
        <p:spPr>
          <a:xfrm>
            <a:off x="6276474" y="868480"/>
            <a:ext cx="281837" cy="26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2B7B57C-DF01-4CFF-09A9-6C5D21846FAB}"/>
              </a:ext>
            </a:extLst>
          </p:cNvPr>
          <p:cNvCxnSpPr>
            <a:cxnSpLocks/>
          </p:cNvCxnSpPr>
          <p:nvPr/>
        </p:nvCxnSpPr>
        <p:spPr>
          <a:xfrm>
            <a:off x="5443249" y="612312"/>
            <a:ext cx="340256" cy="272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E27CF6A-25E8-A512-88A0-7FD0964BFC5C}"/>
              </a:ext>
            </a:extLst>
          </p:cNvPr>
          <p:cNvCxnSpPr>
            <a:cxnSpLocks/>
          </p:cNvCxnSpPr>
          <p:nvPr/>
        </p:nvCxnSpPr>
        <p:spPr>
          <a:xfrm flipH="1">
            <a:off x="6255494" y="612312"/>
            <a:ext cx="308021" cy="267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7B41B82-D330-A406-C05F-489B58B177A0}"/>
              </a:ext>
            </a:extLst>
          </p:cNvPr>
          <p:cNvCxnSpPr>
            <a:cxnSpLocks/>
          </p:cNvCxnSpPr>
          <p:nvPr/>
        </p:nvCxnSpPr>
        <p:spPr>
          <a:xfrm flipH="1">
            <a:off x="5446759" y="886991"/>
            <a:ext cx="333927" cy="256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F3A33A5-4204-5ADB-120E-B51E21AC72F4}"/>
              </a:ext>
            </a:extLst>
          </p:cNvPr>
          <p:cNvCxnSpPr>
            <a:cxnSpLocks/>
          </p:cNvCxnSpPr>
          <p:nvPr/>
        </p:nvCxnSpPr>
        <p:spPr>
          <a:xfrm>
            <a:off x="7064919" y="884751"/>
            <a:ext cx="666655" cy="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22C63DA-07F9-2780-D61A-8B2089E89D35}"/>
              </a:ext>
            </a:extLst>
          </p:cNvPr>
          <p:cNvCxnSpPr>
            <a:cxnSpLocks/>
          </p:cNvCxnSpPr>
          <p:nvPr/>
        </p:nvCxnSpPr>
        <p:spPr>
          <a:xfrm>
            <a:off x="7737231" y="888766"/>
            <a:ext cx="238235" cy="242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49D8EC7-DB28-9603-3748-D211893CA3C8}"/>
              </a:ext>
            </a:extLst>
          </p:cNvPr>
          <p:cNvCxnSpPr>
            <a:cxnSpLocks/>
          </p:cNvCxnSpPr>
          <p:nvPr/>
        </p:nvCxnSpPr>
        <p:spPr>
          <a:xfrm>
            <a:off x="6838981" y="620357"/>
            <a:ext cx="247619" cy="26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9B64D27-0EA4-2146-C3C7-965414D3E6DC}"/>
              </a:ext>
            </a:extLst>
          </p:cNvPr>
          <p:cNvCxnSpPr>
            <a:cxnSpLocks/>
          </p:cNvCxnSpPr>
          <p:nvPr/>
        </p:nvCxnSpPr>
        <p:spPr>
          <a:xfrm flipH="1">
            <a:off x="6826003" y="896425"/>
            <a:ext cx="262823" cy="24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437BD06-F6A2-5C80-C489-7FFCAB7F155E}"/>
              </a:ext>
            </a:extLst>
          </p:cNvPr>
          <p:cNvCxnSpPr>
            <a:cxnSpLocks/>
          </p:cNvCxnSpPr>
          <p:nvPr/>
        </p:nvCxnSpPr>
        <p:spPr>
          <a:xfrm flipH="1">
            <a:off x="7729267" y="631368"/>
            <a:ext cx="265503" cy="255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953A5B1-B65A-223E-5C95-768AA889C5A3}"/>
              </a:ext>
            </a:extLst>
          </p:cNvPr>
          <p:cNvCxnSpPr>
            <a:cxnSpLocks/>
          </p:cNvCxnSpPr>
          <p:nvPr/>
        </p:nvCxnSpPr>
        <p:spPr>
          <a:xfrm>
            <a:off x="5019193" y="486790"/>
            <a:ext cx="0" cy="331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318AA5-FD1D-1A4C-49DE-3EE673978C01}"/>
              </a:ext>
            </a:extLst>
          </p:cNvPr>
          <p:cNvCxnSpPr>
            <a:cxnSpLocks/>
          </p:cNvCxnSpPr>
          <p:nvPr/>
        </p:nvCxnSpPr>
        <p:spPr>
          <a:xfrm>
            <a:off x="5026227" y="803149"/>
            <a:ext cx="224638" cy="19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5B8812B-97D7-8424-C83C-018A56CA4961}"/>
              </a:ext>
            </a:extLst>
          </p:cNvPr>
          <p:cNvCxnSpPr>
            <a:cxnSpLocks/>
          </p:cNvCxnSpPr>
          <p:nvPr/>
        </p:nvCxnSpPr>
        <p:spPr>
          <a:xfrm>
            <a:off x="4775794" y="339317"/>
            <a:ext cx="243399" cy="15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6896506-66F2-710B-AEC0-8211C85B3BA4}"/>
              </a:ext>
            </a:extLst>
          </p:cNvPr>
          <p:cNvCxnSpPr>
            <a:cxnSpLocks/>
          </p:cNvCxnSpPr>
          <p:nvPr/>
        </p:nvCxnSpPr>
        <p:spPr>
          <a:xfrm flipH="1">
            <a:off x="4769635" y="809393"/>
            <a:ext cx="250330" cy="210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658B716-E112-4168-F945-0627304C38FD}"/>
              </a:ext>
            </a:extLst>
          </p:cNvPr>
          <p:cNvCxnSpPr>
            <a:cxnSpLocks/>
          </p:cNvCxnSpPr>
          <p:nvPr/>
        </p:nvCxnSpPr>
        <p:spPr>
          <a:xfrm flipH="1">
            <a:off x="5026227" y="339316"/>
            <a:ext cx="230879" cy="147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13AA3E0B-59B2-4164-C10A-9B509D0E7CA7}"/>
              </a:ext>
            </a:extLst>
          </p:cNvPr>
          <p:cNvCxnSpPr>
            <a:cxnSpLocks/>
          </p:cNvCxnSpPr>
          <p:nvPr/>
        </p:nvCxnSpPr>
        <p:spPr>
          <a:xfrm>
            <a:off x="3945556" y="795142"/>
            <a:ext cx="5098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7E9EAB0-7DC6-699F-CFD9-5B9C1930039F}"/>
              </a:ext>
            </a:extLst>
          </p:cNvPr>
          <p:cNvCxnSpPr>
            <a:cxnSpLocks/>
          </p:cNvCxnSpPr>
          <p:nvPr/>
        </p:nvCxnSpPr>
        <p:spPr>
          <a:xfrm>
            <a:off x="4444084" y="792018"/>
            <a:ext cx="220534" cy="21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06FCDF-4996-7A1E-0427-9FED1EE1E2C1}"/>
              </a:ext>
            </a:extLst>
          </p:cNvPr>
          <p:cNvCxnSpPr>
            <a:cxnSpLocks/>
          </p:cNvCxnSpPr>
          <p:nvPr/>
        </p:nvCxnSpPr>
        <p:spPr>
          <a:xfrm>
            <a:off x="3746447" y="575352"/>
            <a:ext cx="227642" cy="219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0A297EF-C33A-1053-4D23-BA15BF8A81DB}"/>
              </a:ext>
            </a:extLst>
          </p:cNvPr>
          <p:cNvCxnSpPr>
            <a:cxnSpLocks/>
          </p:cNvCxnSpPr>
          <p:nvPr/>
        </p:nvCxnSpPr>
        <p:spPr>
          <a:xfrm flipH="1">
            <a:off x="4456620" y="566962"/>
            <a:ext cx="197902" cy="223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1641366-FC59-F10B-3929-D387D75CD479}"/>
              </a:ext>
            </a:extLst>
          </p:cNvPr>
          <p:cNvCxnSpPr>
            <a:cxnSpLocks/>
          </p:cNvCxnSpPr>
          <p:nvPr/>
        </p:nvCxnSpPr>
        <p:spPr>
          <a:xfrm flipH="1">
            <a:off x="3739029" y="800562"/>
            <a:ext cx="224213" cy="203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F914B06-EB86-079A-36EB-11ED95E86BBF}"/>
              </a:ext>
            </a:extLst>
          </p:cNvPr>
          <p:cNvCxnSpPr>
            <a:cxnSpLocks/>
          </p:cNvCxnSpPr>
          <p:nvPr/>
        </p:nvCxnSpPr>
        <p:spPr>
          <a:xfrm>
            <a:off x="3278625" y="565165"/>
            <a:ext cx="0" cy="331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D65E4085-54D5-95A6-DC7A-762B82026C72}"/>
              </a:ext>
            </a:extLst>
          </p:cNvPr>
          <p:cNvCxnSpPr>
            <a:cxnSpLocks/>
          </p:cNvCxnSpPr>
          <p:nvPr/>
        </p:nvCxnSpPr>
        <p:spPr>
          <a:xfrm>
            <a:off x="3279152" y="884201"/>
            <a:ext cx="354860" cy="24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DFDAB53-8818-1A8E-47E7-055EF05576FA}"/>
              </a:ext>
            </a:extLst>
          </p:cNvPr>
          <p:cNvCxnSpPr>
            <a:cxnSpLocks/>
          </p:cNvCxnSpPr>
          <p:nvPr/>
        </p:nvCxnSpPr>
        <p:spPr>
          <a:xfrm>
            <a:off x="2940394" y="334983"/>
            <a:ext cx="346147" cy="24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C604F1C-86B3-B4E6-E039-5CD84070427B}"/>
              </a:ext>
            </a:extLst>
          </p:cNvPr>
          <p:cNvCxnSpPr>
            <a:cxnSpLocks/>
          </p:cNvCxnSpPr>
          <p:nvPr/>
        </p:nvCxnSpPr>
        <p:spPr>
          <a:xfrm flipH="1">
            <a:off x="3291162" y="339316"/>
            <a:ext cx="333578" cy="245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C87EC55-52DF-582F-8843-B9C7530121EB}"/>
              </a:ext>
            </a:extLst>
          </p:cNvPr>
          <p:cNvCxnSpPr>
            <a:cxnSpLocks/>
          </p:cNvCxnSpPr>
          <p:nvPr/>
        </p:nvCxnSpPr>
        <p:spPr>
          <a:xfrm flipH="1">
            <a:off x="2946920" y="893476"/>
            <a:ext cx="340201" cy="223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0ABC74B-5BFD-52DB-BD5C-D6BABA4CD29E}"/>
              </a:ext>
            </a:extLst>
          </p:cNvPr>
          <p:cNvCxnSpPr>
            <a:cxnSpLocks/>
          </p:cNvCxnSpPr>
          <p:nvPr/>
        </p:nvCxnSpPr>
        <p:spPr>
          <a:xfrm>
            <a:off x="1900040" y="604352"/>
            <a:ext cx="6346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8922EE3-C068-4389-7F77-264956A04904}"/>
              </a:ext>
            </a:extLst>
          </p:cNvPr>
          <p:cNvCxnSpPr>
            <a:cxnSpLocks/>
          </p:cNvCxnSpPr>
          <p:nvPr/>
        </p:nvCxnSpPr>
        <p:spPr>
          <a:xfrm>
            <a:off x="2538179" y="611608"/>
            <a:ext cx="243170" cy="24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76AA806-0A7D-13F9-A1F9-ED5AF29E0D81}"/>
              </a:ext>
            </a:extLst>
          </p:cNvPr>
          <p:cNvCxnSpPr>
            <a:cxnSpLocks/>
          </p:cNvCxnSpPr>
          <p:nvPr/>
        </p:nvCxnSpPr>
        <p:spPr>
          <a:xfrm>
            <a:off x="1591154" y="339316"/>
            <a:ext cx="308886" cy="272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935723D-0DFF-314C-7457-03F3E2F602A6}"/>
              </a:ext>
            </a:extLst>
          </p:cNvPr>
          <p:cNvCxnSpPr>
            <a:cxnSpLocks/>
          </p:cNvCxnSpPr>
          <p:nvPr/>
        </p:nvCxnSpPr>
        <p:spPr>
          <a:xfrm flipH="1">
            <a:off x="2524652" y="337787"/>
            <a:ext cx="251396" cy="26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2419EFF-145B-787B-62B2-F4BB4396316A}"/>
              </a:ext>
            </a:extLst>
          </p:cNvPr>
          <p:cNvCxnSpPr>
            <a:cxnSpLocks/>
          </p:cNvCxnSpPr>
          <p:nvPr/>
        </p:nvCxnSpPr>
        <p:spPr>
          <a:xfrm flipH="1">
            <a:off x="1614667" y="599703"/>
            <a:ext cx="294671" cy="274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70D4483-B4D5-1256-903E-DFA2084551A4}"/>
              </a:ext>
            </a:extLst>
          </p:cNvPr>
          <p:cNvCxnSpPr>
            <a:cxnSpLocks/>
          </p:cNvCxnSpPr>
          <p:nvPr/>
        </p:nvCxnSpPr>
        <p:spPr>
          <a:xfrm>
            <a:off x="187693" y="645457"/>
            <a:ext cx="818949" cy="6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E241D76-C676-0194-FC5D-E4B183B21458}"/>
              </a:ext>
            </a:extLst>
          </p:cNvPr>
          <p:cNvCxnSpPr>
            <a:cxnSpLocks/>
          </p:cNvCxnSpPr>
          <p:nvPr/>
        </p:nvCxnSpPr>
        <p:spPr>
          <a:xfrm>
            <a:off x="983337" y="639028"/>
            <a:ext cx="223310" cy="179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03C54D5-9766-3D3D-CDB6-C871E02C31C0}"/>
              </a:ext>
            </a:extLst>
          </p:cNvPr>
          <p:cNvCxnSpPr>
            <a:cxnSpLocks/>
          </p:cNvCxnSpPr>
          <p:nvPr/>
        </p:nvCxnSpPr>
        <p:spPr>
          <a:xfrm>
            <a:off x="13148" y="458804"/>
            <a:ext cx="181408" cy="193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999EBFE-A2E2-7C3C-BEE7-02E6DF65EB88}"/>
              </a:ext>
            </a:extLst>
          </p:cNvPr>
          <p:cNvCxnSpPr>
            <a:cxnSpLocks/>
          </p:cNvCxnSpPr>
          <p:nvPr/>
        </p:nvCxnSpPr>
        <p:spPr>
          <a:xfrm flipH="1">
            <a:off x="998996" y="468481"/>
            <a:ext cx="213424" cy="173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164237CB-BB69-63E3-E407-2066D94E72BF}"/>
              </a:ext>
            </a:extLst>
          </p:cNvPr>
          <p:cNvCxnSpPr>
            <a:cxnSpLocks/>
          </p:cNvCxnSpPr>
          <p:nvPr/>
        </p:nvCxnSpPr>
        <p:spPr>
          <a:xfrm flipH="1">
            <a:off x="13148" y="661889"/>
            <a:ext cx="197902" cy="13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566ECF-AED6-FFCF-A0AF-5DE063F975D9}"/>
              </a:ext>
            </a:extLst>
          </p:cNvPr>
          <p:cNvCxnSpPr>
            <a:cxnSpLocks/>
          </p:cNvCxnSpPr>
          <p:nvPr/>
        </p:nvCxnSpPr>
        <p:spPr>
          <a:xfrm flipH="1">
            <a:off x="9469877" y="3797119"/>
            <a:ext cx="2324760" cy="4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84A47B7-24C2-34F4-2228-2ADAD1EFAF24}"/>
              </a:ext>
            </a:extLst>
          </p:cNvPr>
          <p:cNvCxnSpPr>
            <a:cxnSpLocks/>
          </p:cNvCxnSpPr>
          <p:nvPr/>
        </p:nvCxnSpPr>
        <p:spPr>
          <a:xfrm flipH="1">
            <a:off x="9469877" y="3604187"/>
            <a:ext cx="23125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121B4FE-9D07-A2D4-42B8-9FC8234DDF6B}"/>
              </a:ext>
            </a:extLst>
          </p:cNvPr>
          <p:cNvCxnSpPr>
            <a:cxnSpLocks/>
          </p:cNvCxnSpPr>
          <p:nvPr/>
        </p:nvCxnSpPr>
        <p:spPr>
          <a:xfrm flipH="1">
            <a:off x="9421856" y="3801406"/>
            <a:ext cx="11181" cy="2121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E9060DE-D3B9-847E-B9D1-4A6417705465}"/>
              </a:ext>
            </a:extLst>
          </p:cNvPr>
          <p:cNvCxnSpPr>
            <a:cxnSpLocks/>
          </p:cNvCxnSpPr>
          <p:nvPr/>
        </p:nvCxnSpPr>
        <p:spPr>
          <a:xfrm flipH="1">
            <a:off x="9081943" y="4718602"/>
            <a:ext cx="14580" cy="14793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00D7509-4E12-82D8-5766-4D13B504F975}"/>
              </a:ext>
            </a:extLst>
          </p:cNvPr>
          <p:cNvCxnSpPr>
            <a:cxnSpLocks/>
          </p:cNvCxnSpPr>
          <p:nvPr/>
        </p:nvCxnSpPr>
        <p:spPr>
          <a:xfrm flipH="1" flipV="1">
            <a:off x="9400882" y="5937414"/>
            <a:ext cx="1013155" cy="35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66B8E61-047A-4D36-54E0-61D2847C86D0}"/>
              </a:ext>
            </a:extLst>
          </p:cNvPr>
          <p:cNvCxnSpPr>
            <a:cxnSpLocks/>
          </p:cNvCxnSpPr>
          <p:nvPr/>
        </p:nvCxnSpPr>
        <p:spPr>
          <a:xfrm flipH="1">
            <a:off x="9076413" y="6202408"/>
            <a:ext cx="5839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DE3550E0-C35F-05C4-9CF3-E802BF25DAE7}"/>
              </a:ext>
            </a:extLst>
          </p:cNvPr>
          <p:cNvCxnSpPr>
            <a:cxnSpLocks/>
          </p:cNvCxnSpPr>
          <p:nvPr/>
        </p:nvCxnSpPr>
        <p:spPr>
          <a:xfrm>
            <a:off x="9668990" y="6190038"/>
            <a:ext cx="7049" cy="194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412CEAA4-C851-BABC-F420-3BD5ACB7CEDD}"/>
              </a:ext>
            </a:extLst>
          </p:cNvPr>
          <p:cNvCxnSpPr>
            <a:cxnSpLocks/>
          </p:cNvCxnSpPr>
          <p:nvPr/>
        </p:nvCxnSpPr>
        <p:spPr>
          <a:xfrm>
            <a:off x="9696901" y="6185268"/>
            <a:ext cx="7049" cy="194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39C14A9-D967-761E-C9BE-BD377D4BA8D1}"/>
              </a:ext>
            </a:extLst>
          </p:cNvPr>
          <p:cNvCxnSpPr>
            <a:cxnSpLocks/>
          </p:cNvCxnSpPr>
          <p:nvPr/>
        </p:nvCxnSpPr>
        <p:spPr>
          <a:xfrm>
            <a:off x="9867182" y="6195435"/>
            <a:ext cx="7049" cy="194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A8C656C2-EB6C-9BD0-51C4-5D47419C5BF0}"/>
              </a:ext>
            </a:extLst>
          </p:cNvPr>
          <p:cNvCxnSpPr>
            <a:cxnSpLocks/>
          </p:cNvCxnSpPr>
          <p:nvPr/>
        </p:nvCxnSpPr>
        <p:spPr>
          <a:xfrm>
            <a:off x="9899329" y="6193714"/>
            <a:ext cx="7049" cy="194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74A9424-9348-EE4E-872D-6528DA9BB311}"/>
              </a:ext>
            </a:extLst>
          </p:cNvPr>
          <p:cNvCxnSpPr>
            <a:cxnSpLocks/>
          </p:cNvCxnSpPr>
          <p:nvPr/>
        </p:nvCxnSpPr>
        <p:spPr>
          <a:xfrm flipH="1">
            <a:off x="9866894" y="6208230"/>
            <a:ext cx="5471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6D89568-D55C-BAD6-E627-83D0A01C351C}"/>
              </a:ext>
            </a:extLst>
          </p:cNvPr>
          <p:cNvCxnSpPr>
            <a:cxnSpLocks/>
          </p:cNvCxnSpPr>
          <p:nvPr/>
        </p:nvCxnSpPr>
        <p:spPr>
          <a:xfrm>
            <a:off x="10406787" y="5943064"/>
            <a:ext cx="10158" cy="2548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C87188B-2155-9F6B-276F-AD7EBD5DF703}"/>
              </a:ext>
            </a:extLst>
          </p:cNvPr>
          <p:cNvCxnSpPr>
            <a:cxnSpLocks/>
          </p:cNvCxnSpPr>
          <p:nvPr/>
        </p:nvCxnSpPr>
        <p:spPr>
          <a:xfrm flipH="1" flipV="1">
            <a:off x="7206176" y="4719070"/>
            <a:ext cx="1890347" cy="147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C7FD880-5B51-A649-4C5E-4D60DD818BAE}"/>
              </a:ext>
            </a:extLst>
          </p:cNvPr>
          <p:cNvCxnSpPr>
            <a:cxnSpLocks/>
          </p:cNvCxnSpPr>
          <p:nvPr/>
        </p:nvCxnSpPr>
        <p:spPr>
          <a:xfrm flipH="1">
            <a:off x="6907166" y="4507205"/>
            <a:ext cx="2180638" cy="33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EAC886C-386F-1076-CEFD-2FCC03B736A7}"/>
              </a:ext>
            </a:extLst>
          </p:cNvPr>
          <p:cNvCxnSpPr>
            <a:cxnSpLocks/>
          </p:cNvCxnSpPr>
          <p:nvPr/>
        </p:nvCxnSpPr>
        <p:spPr>
          <a:xfrm>
            <a:off x="9109209" y="3806772"/>
            <a:ext cx="0" cy="708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5DD49E14-8A1A-CE4A-47CC-858D74D00CB3}"/>
              </a:ext>
            </a:extLst>
          </p:cNvPr>
          <p:cNvCxnSpPr>
            <a:cxnSpLocks/>
          </p:cNvCxnSpPr>
          <p:nvPr/>
        </p:nvCxnSpPr>
        <p:spPr>
          <a:xfrm flipH="1">
            <a:off x="8769456" y="3803693"/>
            <a:ext cx="3183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02B8BCD9-C5BD-07CB-10E0-360AB37CB6C7}"/>
              </a:ext>
            </a:extLst>
          </p:cNvPr>
          <p:cNvCxnSpPr>
            <a:cxnSpLocks/>
          </p:cNvCxnSpPr>
          <p:nvPr/>
        </p:nvCxnSpPr>
        <p:spPr>
          <a:xfrm flipH="1">
            <a:off x="8769456" y="3604187"/>
            <a:ext cx="3183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3FD8956-F2BC-F0FE-5639-3C65A001C9AC}"/>
              </a:ext>
            </a:extLst>
          </p:cNvPr>
          <p:cNvCxnSpPr>
            <a:cxnSpLocks/>
          </p:cNvCxnSpPr>
          <p:nvPr/>
        </p:nvCxnSpPr>
        <p:spPr>
          <a:xfrm>
            <a:off x="9125864" y="2772129"/>
            <a:ext cx="603" cy="8374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A81B927-CDD3-7D0F-079A-0337439C8EE5}"/>
              </a:ext>
            </a:extLst>
          </p:cNvPr>
          <p:cNvCxnSpPr>
            <a:cxnSpLocks/>
          </p:cNvCxnSpPr>
          <p:nvPr/>
        </p:nvCxnSpPr>
        <p:spPr>
          <a:xfrm flipH="1">
            <a:off x="7789299" y="2754638"/>
            <a:ext cx="12850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77E3728-55F0-9EB0-F041-81043CFE5DC3}"/>
              </a:ext>
            </a:extLst>
          </p:cNvPr>
          <p:cNvCxnSpPr>
            <a:cxnSpLocks/>
          </p:cNvCxnSpPr>
          <p:nvPr/>
        </p:nvCxnSpPr>
        <p:spPr>
          <a:xfrm flipH="1">
            <a:off x="8024101" y="2593342"/>
            <a:ext cx="110176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6DC7CF6-1B69-9746-DCE6-1B5BDFA5FF0E}"/>
              </a:ext>
            </a:extLst>
          </p:cNvPr>
          <p:cNvCxnSpPr>
            <a:cxnSpLocks/>
          </p:cNvCxnSpPr>
          <p:nvPr/>
        </p:nvCxnSpPr>
        <p:spPr>
          <a:xfrm>
            <a:off x="9130559" y="1197363"/>
            <a:ext cx="0" cy="14063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37E657BF-DC0A-3BB2-063C-9561AE93D197}"/>
              </a:ext>
            </a:extLst>
          </p:cNvPr>
          <p:cNvCxnSpPr>
            <a:cxnSpLocks/>
          </p:cNvCxnSpPr>
          <p:nvPr/>
        </p:nvCxnSpPr>
        <p:spPr>
          <a:xfrm>
            <a:off x="9447497" y="1197363"/>
            <a:ext cx="17302" cy="24051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6171A45-B353-F100-4637-80638FC11F17}"/>
              </a:ext>
            </a:extLst>
          </p:cNvPr>
          <p:cNvCxnSpPr>
            <a:cxnSpLocks/>
          </p:cNvCxnSpPr>
          <p:nvPr/>
        </p:nvCxnSpPr>
        <p:spPr>
          <a:xfrm>
            <a:off x="8877007" y="1188559"/>
            <a:ext cx="1749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54267E9-40F4-62BE-27EB-63D5D2B9F2F6}"/>
              </a:ext>
            </a:extLst>
          </p:cNvPr>
          <p:cNvCxnSpPr>
            <a:cxnSpLocks/>
          </p:cNvCxnSpPr>
          <p:nvPr/>
        </p:nvCxnSpPr>
        <p:spPr>
          <a:xfrm>
            <a:off x="8019978" y="1335712"/>
            <a:ext cx="18311" cy="12679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AE70D6A-A0AC-8985-17B5-13831DBA2382}"/>
              </a:ext>
            </a:extLst>
          </p:cNvPr>
          <p:cNvCxnSpPr>
            <a:cxnSpLocks/>
          </p:cNvCxnSpPr>
          <p:nvPr/>
        </p:nvCxnSpPr>
        <p:spPr>
          <a:xfrm>
            <a:off x="7791887" y="1584087"/>
            <a:ext cx="0" cy="11705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4A69818-B834-2126-CF55-AB0798587D4E}"/>
              </a:ext>
            </a:extLst>
          </p:cNvPr>
          <p:cNvCxnSpPr>
            <a:cxnSpLocks/>
          </p:cNvCxnSpPr>
          <p:nvPr/>
        </p:nvCxnSpPr>
        <p:spPr>
          <a:xfrm flipH="1">
            <a:off x="21502" y="1350090"/>
            <a:ext cx="80241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1E2DBE0-59AB-7CCD-FBE5-DA1F2F8989EE}"/>
              </a:ext>
            </a:extLst>
          </p:cNvPr>
          <p:cNvCxnSpPr>
            <a:cxnSpLocks/>
          </p:cNvCxnSpPr>
          <p:nvPr/>
        </p:nvCxnSpPr>
        <p:spPr>
          <a:xfrm flipH="1">
            <a:off x="5241656" y="1586644"/>
            <a:ext cx="2547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F455EA7-B768-4786-1327-4F90DA28C535}"/>
              </a:ext>
            </a:extLst>
          </p:cNvPr>
          <p:cNvCxnSpPr>
            <a:cxnSpLocks/>
          </p:cNvCxnSpPr>
          <p:nvPr/>
        </p:nvCxnSpPr>
        <p:spPr>
          <a:xfrm flipH="1" flipV="1">
            <a:off x="1248032" y="1757697"/>
            <a:ext cx="2867760" cy="108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8A69398-FEAA-395D-9457-FC9CD82A519A}"/>
              </a:ext>
            </a:extLst>
          </p:cNvPr>
          <p:cNvCxnSpPr>
            <a:cxnSpLocks/>
          </p:cNvCxnSpPr>
          <p:nvPr/>
        </p:nvCxnSpPr>
        <p:spPr>
          <a:xfrm flipH="1">
            <a:off x="4115792" y="1585067"/>
            <a:ext cx="1135073" cy="1726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9174BB4-C1D8-E6A1-3111-E8713D1E214E}"/>
              </a:ext>
            </a:extLst>
          </p:cNvPr>
          <p:cNvSpPr/>
          <p:nvPr/>
        </p:nvSpPr>
        <p:spPr>
          <a:xfrm>
            <a:off x="3048842" y="1530913"/>
            <a:ext cx="914400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745D086-B3E6-28FE-21B4-0972EC16749C}"/>
              </a:ext>
            </a:extLst>
          </p:cNvPr>
          <p:cNvCxnSpPr>
            <a:cxnSpLocks/>
          </p:cNvCxnSpPr>
          <p:nvPr/>
        </p:nvCxnSpPr>
        <p:spPr>
          <a:xfrm flipV="1">
            <a:off x="3963242" y="1501293"/>
            <a:ext cx="806393" cy="2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CC51D40D-8C53-7C8B-A7C3-56CA88F0AC88}"/>
              </a:ext>
            </a:extLst>
          </p:cNvPr>
          <p:cNvCxnSpPr>
            <a:cxnSpLocks/>
          </p:cNvCxnSpPr>
          <p:nvPr/>
        </p:nvCxnSpPr>
        <p:spPr>
          <a:xfrm flipV="1">
            <a:off x="3971745" y="1510690"/>
            <a:ext cx="797890" cy="7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D53FDE9-BEC1-5385-9D6B-8B361F9DFF3D}"/>
              </a:ext>
            </a:extLst>
          </p:cNvPr>
          <p:cNvSpPr/>
          <p:nvPr/>
        </p:nvSpPr>
        <p:spPr>
          <a:xfrm>
            <a:off x="2012788" y="1530913"/>
            <a:ext cx="763994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9DBA41BB-4F51-D526-26C1-256BB1214DEF}"/>
              </a:ext>
            </a:extLst>
          </p:cNvPr>
          <p:cNvSpPr/>
          <p:nvPr/>
        </p:nvSpPr>
        <p:spPr>
          <a:xfrm>
            <a:off x="1286696" y="1530913"/>
            <a:ext cx="608915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7366409C-3723-C8ED-75DD-3D884EC91B03}"/>
              </a:ext>
            </a:extLst>
          </p:cNvPr>
          <p:cNvCxnSpPr>
            <a:cxnSpLocks/>
          </p:cNvCxnSpPr>
          <p:nvPr/>
        </p:nvCxnSpPr>
        <p:spPr>
          <a:xfrm flipH="1">
            <a:off x="21426" y="1633862"/>
            <a:ext cx="9916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B6C096C-6F72-618E-BB00-F5440EF26BFA}"/>
              </a:ext>
            </a:extLst>
          </p:cNvPr>
          <p:cNvCxnSpPr>
            <a:cxnSpLocks/>
          </p:cNvCxnSpPr>
          <p:nvPr/>
        </p:nvCxnSpPr>
        <p:spPr>
          <a:xfrm flipH="1">
            <a:off x="1208903" y="1757697"/>
            <a:ext cx="8255" cy="41408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2F4BAC2-B45F-6035-E336-666B844FF2E5}"/>
              </a:ext>
            </a:extLst>
          </p:cNvPr>
          <p:cNvCxnSpPr>
            <a:cxnSpLocks/>
          </p:cNvCxnSpPr>
          <p:nvPr/>
        </p:nvCxnSpPr>
        <p:spPr>
          <a:xfrm flipH="1">
            <a:off x="986194" y="1649116"/>
            <a:ext cx="29891" cy="44749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74A69DF9-9DBF-0FDA-5228-44FBEA0B1330}"/>
              </a:ext>
            </a:extLst>
          </p:cNvPr>
          <p:cNvCxnSpPr>
            <a:cxnSpLocks/>
          </p:cNvCxnSpPr>
          <p:nvPr/>
        </p:nvCxnSpPr>
        <p:spPr>
          <a:xfrm flipH="1" flipV="1">
            <a:off x="983427" y="6076069"/>
            <a:ext cx="6200736" cy="294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DF433AF-5DB3-8383-6ADF-886E431CDBDE}"/>
              </a:ext>
            </a:extLst>
          </p:cNvPr>
          <p:cNvCxnSpPr>
            <a:cxnSpLocks/>
          </p:cNvCxnSpPr>
          <p:nvPr/>
        </p:nvCxnSpPr>
        <p:spPr>
          <a:xfrm flipH="1" flipV="1">
            <a:off x="1165792" y="5873603"/>
            <a:ext cx="5741374" cy="4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44D3C3AC-5E43-9851-8F7D-C737F3D70643}"/>
              </a:ext>
            </a:extLst>
          </p:cNvPr>
          <p:cNvCxnSpPr>
            <a:cxnSpLocks/>
          </p:cNvCxnSpPr>
          <p:nvPr/>
        </p:nvCxnSpPr>
        <p:spPr>
          <a:xfrm>
            <a:off x="7184163" y="4718602"/>
            <a:ext cx="0" cy="140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B8812809-1650-6FBD-B3B3-AF140CE032F2}"/>
              </a:ext>
            </a:extLst>
          </p:cNvPr>
          <p:cNvCxnSpPr>
            <a:cxnSpLocks/>
          </p:cNvCxnSpPr>
          <p:nvPr/>
        </p:nvCxnSpPr>
        <p:spPr>
          <a:xfrm>
            <a:off x="6907166" y="4526883"/>
            <a:ext cx="0" cy="140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EC87A91-9851-C09B-BAA9-6C916807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4174" y="2166101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DEA1E2B-2AAE-76FC-F78D-42FF39ABD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2801" y="611608"/>
            <a:ext cx="226799" cy="2267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8B2672D-75DD-7178-9740-E4C857CB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99832" y="893305"/>
            <a:ext cx="226799" cy="2267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57DC195-FA49-9F25-641C-01AB577B7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85772" y="2173257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EBC5738-3B03-631E-8CAA-B9B316D1C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74" y="1907433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7C9CB1A-5188-717C-6F78-850A874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63" y="1914147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517F2369-9FF9-6E6B-5EFB-EA8FAAD4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69" y="6450369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6DF5953-EE7C-3812-2485-DCDFE84B4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81360" y="4539873"/>
            <a:ext cx="173138" cy="1731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2786E2B0-782F-0467-87F3-8A92EA37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632" y="6571206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E514242-9C9D-B6DD-0788-0BEB28C5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39817" y="5560808"/>
            <a:ext cx="173138" cy="1731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63ACDD56-5B38-CDF8-7A27-B60E290B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63072" y="2245174"/>
            <a:ext cx="173138" cy="1731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3249C52-1BAF-8362-8CA5-FACEFE424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35238" y="965210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7557B007-A963-C5DA-21DA-D42504A0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9785" y="3282075"/>
            <a:ext cx="173138" cy="1731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5AD21F6-2F34-AA57-484E-8F7D7BF2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72" y="6378173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3765A051-1F2F-FDDA-FDE6-C4275C59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59" y="6235035"/>
            <a:ext cx="173138" cy="1731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10A9D80B-6DCA-5B06-8E62-A61FD4CFFA71}"/>
              </a:ext>
            </a:extLst>
          </p:cNvPr>
          <p:cNvSpPr/>
          <p:nvPr/>
        </p:nvSpPr>
        <p:spPr>
          <a:xfrm>
            <a:off x="1754222" y="3082760"/>
            <a:ext cx="671071" cy="9291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4B9C5C-286E-A1B4-BFED-F1EB0A8AFA96}"/>
              </a:ext>
            </a:extLst>
          </p:cNvPr>
          <p:cNvCxnSpPr>
            <a:cxnSpLocks/>
          </p:cNvCxnSpPr>
          <p:nvPr/>
        </p:nvCxnSpPr>
        <p:spPr>
          <a:xfrm>
            <a:off x="2052801" y="3321945"/>
            <a:ext cx="0" cy="475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A497029-1F25-166B-4B96-BEF93625FFBC}"/>
              </a:ext>
            </a:extLst>
          </p:cNvPr>
          <p:cNvCxnSpPr>
            <a:cxnSpLocks/>
          </p:cNvCxnSpPr>
          <p:nvPr/>
        </p:nvCxnSpPr>
        <p:spPr>
          <a:xfrm flipH="1">
            <a:off x="1765672" y="3779478"/>
            <a:ext cx="281573" cy="232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B5B35BF-4D7A-A41B-6190-36C2ED9C0211}"/>
              </a:ext>
            </a:extLst>
          </p:cNvPr>
          <p:cNvCxnSpPr>
            <a:cxnSpLocks/>
          </p:cNvCxnSpPr>
          <p:nvPr/>
        </p:nvCxnSpPr>
        <p:spPr>
          <a:xfrm flipH="1">
            <a:off x="2047245" y="3090378"/>
            <a:ext cx="364191" cy="244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5E439E-0BD0-2389-5635-C81610BDF429}"/>
              </a:ext>
            </a:extLst>
          </p:cNvPr>
          <p:cNvCxnSpPr>
            <a:cxnSpLocks/>
          </p:cNvCxnSpPr>
          <p:nvPr/>
        </p:nvCxnSpPr>
        <p:spPr>
          <a:xfrm>
            <a:off x="1750280" y="3077583"/>
            <a:ext cx="319676" cy="25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3D21F65-C997-E5AB-9995-D4BB9DBD3279}"/>
              </a:ext>
            </a:extLst>
          </p:cNvPr>
          <p:cNvCxnSpPr>
            <a:cxnSpLocks/>
          </p:cNvCxnSpPr>
          <p:nvPr/>
        </p:nvCxnSpPr>
        <p:spPr>
          <a:xfrm>
            <a:off x="2069956" y="3779478"/>
            <a:ext cx="354860" cy="24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" name="Picture 203">
            <a:extLst>
              <a:ext uri="{FF2B5EF4-FFF2-40B4-BE49-F238E27FC236}">
                <a16:creationId xmlns:a16="http://schemas.microsoft.com/office/drawing/2014/main" id="{AD3D7D9E-EB49-0296-0044-DB1BC678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2368" y="3505073"/>
            <a:ext cx="173138" cy="1626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05FA26-5619-C2B3-CC42-4AF48857E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851">
            <a:off x="2132130" y="2199584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E30BE26-2EA3-E9D3-A1EC-6A2AABBF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4349">
            <a:off x="11361610" y="5612862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E53C048-3D36-24BE-1A5E-B804DE72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9" y="466271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F6B4215-7502-94CE-434D-F7168ABB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72" y="6632870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2035DBF-64BF-FB6B-1D7B-35FEFCCFE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03" y="2814560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F7877B6-DFB5-8C2C-4463-53F29433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366" y="4016453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9E4612E-A1D0-4046-2825-F9969E37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63" y="2265634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0474651-4797-BAD2-3685-80F9C113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42" y="638348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4222BA8-929D-017E-F6A9-74371AA45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80" y="656745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5468DFC-3FA5-F582-5257-5E9EE231A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52" y="708481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8C84BE76-386B-01EA-43C3-E0142C9D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34" y="6520634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CB720A5-1699-8893-99AF-A51EC68E91C7}"/>
              </a:ext>
            </a:extLst>
          </p:cNvPr>
          <p:cNvCxnSpPr>
            <a:stCxn id="59" idx="2"/>
          </p:cNvCxnSpPr>
          <p:nvPr/>
        </p:nvCxnSpPr>
        <p:spPr>
          <a:xfrm flipH="1">
            <a:off x="2730811" y="2404026"/>
            <a:ext cx="1" cy="445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5E7D30-F8EF-CD1B-C355-A5F9811A071B}"/>
              </a:ext>
            </a:extLst>
          </p:cNvPr>
          <p:cNvCxnSpPr>
            <a:cxnSpLocks/>
          </p:cNvCxnSpPr>
          <p:nvPr/>
        </p:nvCxnSpPr>
        <p:spPr>
          <a:xfrm flipH="1" flipV="1">
            <a:off x="1147581" y="2801142"/>
            <a:ext cx="1580531" cy="129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3B98A27-6C57-E732-148A-9DA8EF8B109A}"/>
              </a:ext>
            </a:extLst>
          </p:cNvPr>
          <p:cNvCxnSpPr>
            <a:cxnSpLocks/>
          </p:cNvCxnSpPr>
          <p:nvPr/>
        </p:nvCxnSpPr>
        <p:spPr>
          <a:xfrm flipH="1" flipV="1">
            <a:off x="1159976" y="2830957"/>
            <a:ext cx="1580531" cy="129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1272B53-7E97-C205-633B-26F5C91A503D}"/>
              </a:ext>
            </a:extLst>
          </p:cNvPr>
          <p:cNvCxnSpPr>
            <a:cxnSpLocks/>
          </p:cNvCxnSpPr>
          <p:nvPr/>
        </p:nvCxnSpPr>
        <p:spPr>
          <a:xfrm>
            <a:off x="1170022" y="2822186"/>
            <a:ext cx="0" cy="34128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B014BEB-1B1E-FB1A-E68E-0730241AEBE7}"/>
              </a:ext>
            </a:extLst>
          </p:cNvPr>
          <p:cNvCxnSpPr>
            <a:cxnSpLocks/>
            <a:endCxn id="319" idx="3"/>
          </p:cNvCxnSpPr>
          <p:nvPr/>
        </p:nvCxnSpPr>
        <p:spPr>
          <a:xfrm flipH="1" flipV="1">
            <a:off x="2538010" y="6239900"/>
            <a:ext cx="3605338" cy="64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79E116A-3B51-4F3E-BED2-6519130AB3EE}"/>
              </a:ext>
            </a:extLst>
          </p:cNvPr>
          <p:cNvCxnSpPr>
            <a:cxnSpLocks/>
          </p:cNvCxnSpPr>
          <p:nvPr/>
        </p:nvCxnSpPr>
        <p:spPr>
          <a:xfrm flipH="1">
            <a:off x="2447882" y="6237268"/>
            <a:ext cx="7006" cy="2514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35AB0BB-AE1A-A209-EF6E-435375CF66DF}"/>
              </a:ext>
            </a:extLst>
          </p:cNvPr>
          <p:cNvCxnSpPr>
            <a:cxnSpLocks/>
          </p:cNvCxnSpPr>
          <p:nvPr/>
        </p:nvCxnSpPr>
        <p:spPr>
          <a:xfrm flipH="1">
            <a:off x="2509369" y="6246385"/>
            <a:ext cx="7006" cy="2514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C327F17F-AC4D-25A8-0804-7D99BC505EF2}"/>
              </a:ext>
            </a:extLst>
          </p:cNvPr>
          <p:cNvCxnSpPr>
            <a:cxnSpLocks/>
          </p:cNvCxnSpPr>
          <p:nvPr/>
        </p:nvCxnSpPr>
        <p:spPr>
          <a:xfrm flipV="1">
            <a:off x="6144753" y="6163494"/>
            <a:ext cx="1163480" cy="8595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5E802BF-C7EF-9536-17B9-7C3DED99BFA9}"/>
              </a:ext>
            </a:extLst>
          </p:cNvPr>
          <p:cNvCxnSpPr>
            <a:cxnSpLocks/>
          </p:cNvCxnSpPr>
          <p:nvPr/>
        </p:nvCxnSpPr>
        <p:spPr>
          <a:xfrm>
            <a:off x="7308233" y="6163494"/>
            <a:ext cx="339936" cy="1419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B1966BA-BA1D-11D8-5763-130EFF298288}"/>
              </a:ext>
            </a:extLst>
          </p:cNvPr>
          <p:cNvCxnSpPr>
            <a:cxnSpLocks/>
          </p:cNvCxnSpPr>
          <p:nvPr/>
        </p:nvCxnSpPr>
        <p:spPr>
          <a:xfrm>
            <a:off x="7640281" y="6298620"/>
            <a:ext cx="1455533" cy="178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FC36F1A-1165-BEDC-644A-C298061841C6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9178010" y="6301609"/>
            <a:ext cx="0" cy="3090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EFD203A-E5FB-A8B7-B176-0267E0C748A8}"/>
              </a:ext>
            </a:extLst>
          </p:cNvPr>
          <p:cNvCxnSpPr>
            <a:cxnSpLocks/>
          </p:cNvCxnSpPr>
          <p:nvPr/>
        </p:nvCxnSpPr>
        <p:spPr>
          <a:xfrm>
            <a:off x="9180528" y="6543587"/>
            <a:ext cx="745414" cy="70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B30C0E3-E2FA-3DE0-73E3-2371B7DB6FB0}"/>
              </a:ext>
            </a:extLst>
          </p:cNvPr>
          <p:cNvCxnSpPr>
            <a:cxnSpLocks/>
          </p:cNvCxnSpPr>
          <p:nvPr/>
        </p:nvCxnSpPr>
        <p:spPr>
          <a:xfrm flipH="1">
            <a:off x="1156247" y="1153497"/>
            <a:ext cx="15110" cy="16453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A1CE099-5446-34DA-4EDE-30B35C2C5485}"/>
              </a:ext>
            </a:extLst>
          </p:cNvPr>
          <p:cNvCxnSpPr>
            <a:cxnSpLocks/>
          </p:cNvCxnSpPr>
          <p:nvPr/>
        </p:nvCxnSpPr>
        <p:spPr>
          <a:xfrm flipH="1">
            <a:off x="867900" y="1153497"/>
            <a:ext cx="3149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983E0D4-A90B-CC6E-44E4-B144BE8070BA}"/>
              </a:ext>
            </a:extLst>
          </p:cNvPr>
          <p:cNvCxnSpPr/>
          <p:nvPr/>
        </p:nvCxnSpPr>
        <p:spPr>
          <a:xfrm flipH="1">
            <a:off x="2705073" y="2383821"/>
            <a:ext cx="1" cy="445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FB04DB9-9D1F-4DC9-8332-D714740CB826}"/>
              </a:ext>
            </a:extLst>
          </p:cNvPr>
          <p:cNvCxnSpPr/>
          <p:nvPr/>
        </p:nvCxnSpPr>
        <p:spPr>
          <a:xfrm flipH="1">
            <a:off x="2759945" y="2398872"/>
            <a:ext cx="1" cy="445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2196F96-49CD-2345-618E-7968FEBD2705}"/>
              </a:ext>
            </a:extLst>
          </p:cNvPr>
          <p:cNvCxnSpPr/>
          <p:nvPr/>
        </p:nvCxnSpPr>
        <p:spPr>
          <a:xfrm flipH="1">
            <a:off x="876974" y="703810"/>
            <a:ext cx="1" cy="4450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0924DA3-904E-A894-FAAB-0AD25C2D29B0}"/>
              </a:ext>
            </a:extLst>
          </p:cNvPr>
          <p:cNvCxnSpPr>
            <a:cxnSpLocks/>
          </p:cNvCxnSpPr>
          <p:nvPr/>
        </p:nvCxnSpPr>
        <p:spPr>
          <a:xfrm>
            <a:off x="2792635" y="2396718"/>
            <a:ext cx="2556" cy="3950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4EFCA42-E509-4DC5-D1BD-59F2673752FA}"/>
              </a:ext>
            </a:extLst>
          </p:cNvPr>
          <p:cNvCxnSpPr>
            <a:cxnSpLocks/>
          </p:cNvCxnSpPr>
          <p:nvPr/>
        </p:nvCxnSpPr>
        <p:spPr>
          <a:xfrm flipH="1" flipV="1">
            <a:off x="2442266" y="2401058"/>
            <a:ext cx="345456" cy="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606C545-9AFC-21F6-8313-5FC19C8E0401}"/>
              </a:ext>
            </a:extLst>
          </p:cNvPr>
          <p:cNvCxnSpPr>
            <a:cxnSpLocks/>
          </p:cNvCxnSpPr>
          <p:nvPr/>
        </p:nvCxnSpPr>
        <p:spPr>
          <a:xfrm flipH="1" flipV="1">
            <a:off x="2396238" y="2420392"/>
            <a:ext cx="345456" cy="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83ADA1C-0D36-7340-EF8E-D4D71FE1F6C6}"/>
              </a:ext>
            </a:extLst>
          </p:cNvPr>
          <p:cNvCxnSpPr>
            <a:cxnSpLocks/>
          </p:cNvCxnSpPr>
          <p:nvPr/>
        </p:nvCxnSpPr>
        <p:spPr>
          <a:xfrm flipH="1" flipV="1">
            <a:off x="2386653" y="2442835"/>
            <a:ext cx="345456" cy="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6828359-1BC1-B7E4-2AD3-45132D15126D}"/>
              </a:ext>
            </a:extLst>
          </p:cNvPr>
          <p:cNvCxnSpPr>
            <a:cxnSpLocks/>
          </p:cNvCxnSpPr>
          <p:nvPr/>
        </p:nvCxnSpPr>
        <p:spPr>
          <a:xfrm flipH="1" flipV="1">
            <a:off x="2786139" y="2788585"/>
            <a:ext cx="6290274" cy="351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C377FA-7BFE-15D8-406E-23704ACB7578}"/>
              </a:ext>
            </a:extLst>
          </p:cNvPr>
          <p:cNvCxnSpPr>
            <a:cxnSpLocks/>
          </p:cNvCxnSpPr>
          <p:nvPr/>
        </p:nvCxnSpPr>
        <p:spPr>
          <a:xfrm flipH="1" flipV="1">
            <a:off x="2728112" y="2816784"/>
            <a:ext cx="6386361" cy="41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5E23910-9586-347D-26E5-8B60EC614205}"/>
              </a:ext>
            </a:extLst>
          </p:cNvPr>
          <p:cNvCxnSpPr>
            <a:cxnSpLocks/>
          </p:cNvCxnSpPr>
          <p:nvPr/>
        </p:nvCxnSpPr>
        <p:spPr>
          <a:xfrm flipH="1" flipV="1">
            <a:off x="2668125" y="2845978"/>
            <a:ext cx="6436159" cy="41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AEA31D-019A-175B-2EFB-A03FFB707B7C}"/>
              </a:ext>
            </a:extLst>
          </p:cNvPr>
          <p:cNvSpPr/>
          <p:nvPr/>
        </p:nvSpPr>
        <p:spPr>
          <a:xfrm>
            <a:off x="8643448" y="2794621"/>
            <a:ext cx="116419" cy="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0AF195A8-9C5D-9519-1FED-033B6C0524D7}"/>
              </a:ext>
            </a:extLst>
          </p:cNvPr>
          <p:cNvSpPr/>
          <p:nvPr/>
        </p:nvSpPr>
        <p:spPr>
          <a:xfrm>
            <a:off x="2684957" y="2398835"/>
            <a:ext cx="116419" cy="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E40F77B-B72F-EE28-4733-C16885879E82}"/>
              </a:ext>
            </a:extLst>
          </p:cNvPr>
          <p:cNvSpPr/>
          <p:nvPr/>
        </p:nvSpPr>
        <p:spPr>
          <a:xfrm>
            <a:off x="9018390" y="1135183"/>
            <a:ext cx="116419" cy="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C218CFF-9DB7-2761-8CCF-A57FA7E1F6F5}"/>
              </a:ext>
            </a:extLst>
          </p:cNvPr>
          <p:cNvSpPr/>
          <p:nvPr/>
        </p:nvSpPr>
        <p:spPr>
          <a:xfrm>
            <a:off x="9099867" y="6419935"/>
            <a:ext cx="116419" cy="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041974A4-17CF-B88E-09F9-7F80745BF817}"/>
              </a:ext>
            </a:extLst>
          </p:cNvPr>
          <p:cNvSpPr/>
          <p:nvPr/>
        </p:nvSpPr>
        <p:spPr>
          <a:xfrm>
            <a:off x="2421591" y="6195951"/>
            <a:ext cx="116419" cy="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AAD7B907-17E8-CECC-D785-7EF1B046D7DD}"/>
              </a:ext>
            </a:extLst>
          </p:cNvPr>
          <p:cNvSpPr/>
          <p:nvPr/>
        </p:nvSpPr>
        <p:spPr>
          <a:xfrm>
            <a:off x="831148" y="824669"/>
            <a:ext cx="116419" cy="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9D8DA9B-55EA-5313-4D63-BBC1AD2EBD6A}"/>
              </a:ext>
            </a:extLst>
          </p:cNvPr>
          <p:cNvCxnSpPr>
            <a:cxnSpLocks/>
          </p:cNvCxnSpPr>
          <p:nvPr/>
        </p:nvCxnSpPr>
        <p:spPr>
          <a:xfrm flipH="1">
            <a:off x="9089226" y="1217735"/>
            <a:ext cx="7394" cy="1610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EAFEE64B-5D72-D994-B42B-A489580934D6}"/>
              </a:ext>
            </a:extLst>
          </p:cNvPr>
          <p:cNvCxnSpPr>
            <a:cxnSpLocks/>
          </p:cNvCxnSpPr>
          <p:nvPr/>
        </p:nvCxnSpPr>
        <p:spPr>
          <a:xfrm>
            <a:off x="9111097" y="2533914"/>
            <a:ext cx="0" cy="3268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EC0DE3DA-1BA4-5B42-A6F5-F6B983F3347F}"/>
              </a:ext>
            </a:extLst>
          </p:cNvPr>
          <p:cNvCxnSpPr>
            <a:cxnSpLocks/>
          </p:cNvCxnSpPr>
          <p:nvPr/>
        </p:nvCxnSpPr>
        <p:spPr>
          <a:xfrm flipH="1" flipV="1">
            <a:off x="9554683" y="2550701"/>
            <a:ext cx="1697233" cy="5396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8F1EC7E-9CD1-21EE-D7BC-68EED7567FE9}"/>
              </a:ext>
            </a:extLst>
          </p:cNvPr>
          <p:cNvCxnSpPr>
            <a:cxnSpLocks/>
          </p:cNvCxnSpPr>
          <p:nvPr/>
        </p:nvCxnSpPr>
        <p:spPr>
          <a:xfrm flipH="1">
            <a:off x="9068672" y="2880307"/>
            <a:ext cx="30253" cy="3419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957F77B-EE4F-837B-5437-4D82AF53202C}"/>
              </a:ext>
            </a:extLst>
          </p:cNvPr>
          <p:cNvCxnSpPr>
            <a:cxnSpLocks/>
          </p:cNvCxnSpPr>
          <p:nvPr/>
        </p:nvCxnSpPr>
        <p:spPr>
          <a:xfrm flipH="1">
            <a:off x="6107570" y="999412"/>
            <a:ext cx="1567288" cy="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AAB2C55-1E2F-CFF8-2238-5749A7CFB944}"/>
              </a:ext>
            </a:extLst>
          </p:cNvPr>
          <p:cNvCxnSpPr>
            <a:cxnSpLocks/>
          </p:cNvCxnSpPr>
          <p:nvPr/>
        </p:nvCxnSpPr>
        <p:spPr>
          <a:xfrm>
            <a:off x="7648169" y="818748"/>
            <a:ext cx="0" cy="185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719B555-17BD-40B4-49FE-779CC84D48F6}"/>
              </a:ext>
            </a:extLst>
          </p:cNvPr>
          <p:cNvCxnSpPr>
            <a:cxnSpLocks/>
          </p:cNvCxnSpPr>
          <p:nvPr/>
        </p:nvCxnSpPr>
        <p:spPr>
          <a:xfrm>
            <a:off x="7606670" y="558204"/>
            <a:ext cx="0" cy="207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F33D58-5248-ABDE-DEE6-42F92ACB4E65}"/>
              </a:ext>
            </a:extLst>
          </p:cNvPr>
          <p:cNvCxnSpPr>
            <a:cxnSpLocks/>
          </p:cNvCxnSpPr>
          <p:nvPr/>
        </p:nvCxnSpPr>
        <p:spPr>
          <a:xfrm>
            <a:off x="10649920" y="718562"/>
            <a:ext cx="40700" cy="17936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DA30F7F0-6A05-F1F9-8FB8-6DF8F2EBED5A}"/>
              </a:ext>
            </a:extLst>
          </p:cNvPr>
          <p:cNvCxnSpPr>
            <a:cxnSpLocks/>
          </p:cNvCxnSpPr>
          <p:nvPr/>
        </p:nvCxnSpPr>
        <p:spPr>
          <a:xfrm flipH="1">
            <a:off x="8755067" y="1215457"/>
            <a:ext cx="291019" cy="255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B1A1EF4-B01E-85BB-5C48-4B7C27FDFCBE}"/>
              </a:ext>
            </a:extLst>
          </p:cNvPr>
          <p:cNvCxnSpPr>
            <a:cxnSpLocks/>
          </p:cNvCxnSpPr>
          <p:nvPr/>
        </p:nvCxnSpPr>
        <p:spPr>
          <a:xfrm>
            <a:off x="8516335" y="1458017"/>
            <a:ext cx="0" cy="781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AC3695E-98D6-FA8E-5202-79A5805A8D46}"/>
              </a:ext>
            </a:extLst>
          </p:cNvPr>
          <p:cNvCxnSpPr>
            <a:cxnSpLocks/>
          </p:cNvCxnSpPr>
          <p:nvPr/>
        </p:nvCxnSpPr>
        <p:spPr>
          <a:xfrm flipH="1" flipV="1">
            <a:off x="7603803" y="557966"/>
            <a:ext cx="1764584" cy="42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2F3407-B668-9F25-48F0-6273B2A7C2F1}"/>
              </a:ext>
            </a:extLst>
          </p:cNvPr>
          <p:cNvCxnSpPr>
            <a:cxnSpLocks/>
          </p:cNvCxnSpPr>
          <p:nvPr/>
        </p:nvCxnSpPr>
        <p:spPr>
          <a:xfrm flipH="1">
            <a:off x="9361085" y="566351"/>
            <a:ext cx="2318" cy="988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FF724A9-AC48-20DF-D3EB-ACDD5A9D69E3}"/>
              </a:ext>
            </a:extLst>
          </p:cNvPr>
          <p:cNvCxnSpPr>
            <a:cxnSpLocks/>
          </p:cNvCxnSpPr>
          <p:nvPr/>
        </p:nvCxnSpPr>
        <p:spPr>
          <a:xfrm flipH="1">
            <a:off x="8527413" y="1462125"/>
            <a:ext cx="251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3C8364A-55C9-F3C6-B7F8-A5F0F6F8B8D1}"/>
              </a:ext>
            </a:extLst>
          </p:cNvPr>
          <p:cNvCxnSpPr>
            <a:cxnSpLocks/>
          </p:cNvCxnSpPr>
          <p:nvPr/>
        </p:nvCxnSpPr>
        <p:spPr>
          <a:xfrm flipH="1">
            <a:off x="11704206" y="2488608"/>
            <a:ext cx="3898" cy="561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0D6578C2-03D6-CFAE-96F1-411FE59B8AA1}"/>
              </a:ext>
            </a:extLst>
          </p:cNvPr>
          <p:cNvCxnSpPr>
            <a:cxnSpLocks/>
          </p:cNvCxnSpPr>
          <p:nvPr/>
        </p:nvCxnSpPr>
        <p:spPr>
          <a:xfrm flipH="1">
            <a:off x="9045497" y="1220472"/>
            <a:ext cx="13824" cy="15697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6EE05CE-C0A4-5E53-8CA3-59319E8F6CEF}"/>
              </a:ext>
            </a:extLst>
          </p:cNvPr>
          <p:cNvCxnSpPr>
            <a:cxnSpLocks/>
          </p:cNvCxnSpPr>
          <p:nvPr/>
        </p:nvCxnSpPr>
        <p:spPr>
          <a:xfrm>
            <a:off x="9043694" y="641618"/>
            <a:ext cx="10219" cy="499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3914BE-0B66-BBB2-D35E-6E3AB30C68FE}"/>
              </a:ext>
            </a:extLst>
          </p:cNvPr>
          <p:cNvCxnSpPr/>
          <p:nvPr/>
        </p:nvCxnSpPr>
        <p:spPr>
          <a:xfrm>
            <a:off x="11346890" y="3050573"/>
            <a:ext cx="368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1445A9C-CEF4-8E5C-299A-7A4447F7052F}"/>
              </a:ext>
            </a:extLst>
          </p:cNvPr>
          <p:cNvCxnSpPr>
            <a:cxnSpLocks/>
          </p:cNvCxnSpPr>
          <p:nvPr/>
        </p:nvCxnSpPr>
        <p:spPr>
          <a:xfrm>
            <a:off x="7994770" y="2788585"/>
            <a:ext cx="1059143" cy="80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EC127AB-4FC7-EB30-A11B-CAE687671E61}"/>
              </a:ext>
            </a:extLst>
          </p:cNvPr>
          <p:cNvCxnSpPr>
            <a:cxnSpLocks/>
          </p:cNvCxnSpPr>
          <p:nvPr/>
        </p:nvCxnSpPr>
        <p:spPr>
          <a:xfrm flipV="1">
            <a:off x="11526904" y="4201914"/>
            <a:ext cx="0" cy="6100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16BAED9-0B41-B9D4-148C-15E161F21C5A}"/>
              </a:ext>
            </a:extLst>
          </p:cNvPr>
          <p:cNvCxnSpPr>
            <a:cxnSpLocks/>
          </p:cNvCxnSpPr>
          <p:nvPr/>
        </p:nvCxnSpPr>
        <p:spPr>
          <a:xfrm>
            <a:off x="9039003" y="645457"/>
            <a:ext cx="2970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CC8A39A-5E64-B35E-0C4B-8A2F12DBA611}"/>
              </a:ext>
            </a:extLst>
          </p:cNvPr>
          <p:cNvCxnSpPr>
            <a:cxnSpLocks/>
          </p:cNvCxnSpPr>
          <p:nvPr/>
        </p:nvCxnSpPr>
        <p:spPr>
          <a:xfrm>
            <a:off x="11357880" y="3043515"/>
            <a:ext cx="0" cy="251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104E72E-F621-3F69-B62D-928C97AF0E8C}"/>
              </a:ext>
            </a:extLst>
          </p:cNvPr>
          <p:cNvCxnSpPr>
            <a:cxnSpLocks/>
          </p:cNvCxnSpPr>
          <p:nvPr/>
        </p:nvCxnSpPr>
        <p:spPr>
          <a:xfrm>
            <a:off x="7996406" y="2778434"/>
            <a:ext cx="0" cy="1602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DFEB56C4-0ED7-77FE-4958-CEF27F8A98AB}"/>
              </a:ext>
            </a:extLst>
          </p:cNvPr>
          <p:cNvCxnSpPr>
            <a:cxnSpLocks/>
          </p:cNvCxnSpPr>
          <p:nvPr/>
        </p:nvCxnSpPr>
        <p:spPr>
          <a:xfrm flipH="1" flipV="1">
            <a:off x="9489340" y="735693"/>
            <a:ext cx="1178660" cy="3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5F69148-2FA1-50A8-CD08-A28C6ADE285E}"/>
              </a:ext>
            </a:extLst>
          </p:cNvPr>
          <p:cNvCxnSpPr/>
          <p:nvPr/>
        </p:nvCxnSpPr>
        <p:spPr>
          <a:xfrm>
            <a:off x="10685260" y="2502737"/>
            <a:ext cx="2284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15634BD-79BF-FC30-CB48-F4268E32FD33}"/>
              </a:ext>
            </a:extLst>
          </p:cNvPr>
          <p:cNvCxnSpPr>
            <a:cxnSpLocks/>
          </p:cNvCxnSpPr>
          <p:nvPr/>
        </p:nvCxnSpPr>
        <p:spPr>
          <a:xfrm>
            <a:off x="11064800" y="2495203"/>
            <a:ext cx="6394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5" name="Flowchart: Magnetic Disk 374">
            <a:extLst>
              <a:ext uri="{FF2B5EF4-FFF2-40B4-BE49-F238E27FC236}">
                <a16:creationId xmlns:a16="http://schemas.microsoft.com/office/drawing/2014/main" id="{67C01461-92A2-17FD-91A6-587DF4EBDF57}"/>
              </a:ext>
            </a:extLst>
          </p:cNvPr>
          <p:cNvSpPr/>
          <p:nvPr/>
        </p:nvSpPr>
        <p:spPr>
          <a:xfrm>
            <a:off x="11567694" y="3416071"/>
            <a:ext cx="144958" cy="80360"/>
          </a:xfrm>
          <a:prstGeom prst="flowChartMagneticDis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099783B-22A3-AB10-819F-51D299AAA455}"/>
              </a:ext>
            </a:extLst>
          </p:cNvPr>
          <p:cNvCxnSpPr>
            <a:cxnSpLocks/>
          </p:cNvCxnSpPr>
          <p:nvPr/>
        </p:nvCxnSpPr>
        <p:spPr>
          <a:xfrm flipH="1" flipV="1">
            <a:off x="9105412" y="2543915"/>
            <a:ext cx="461351" cy="1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C46137D3-5C53-295F-9A63-21F4A198DEBA}"/>
              </a:ext>
            </a:extLst>
          </p:cNvPr>
          <p:cNvCxnSpPr>
            <a:cxnSpLocks/>
          </p:cNvCxnSpPr>
          <p:nvPr/>
        </p:nvCxnSpPr>
        <p:spPr>
          <a:xfrm flipV="1">
            <a:off x="11245378" y="3084523"/>
            <a:ext cx="0" cy="3908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8100F5C2-43B6-3A56-0BA7-0444822BF182}"/>
              </a:ext>
            </a:extLst>
          </p:cNvPr>
          <p:cNvCxnSpPr>
            <a:cxnSpLocks/>
          </p:cNvCxnSpPr>
          <p:nvPr/>
        </p:nvCxnSpPr>
        <p:spPr>
          <a:xfrm flipH="1" flipV="1">
            <a:off x="11225585" y="3477528"/>
            <a:ext cx="313282" cy="38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37183155-EC4D-C053-4C60-25664DD53FDC}"/>
              </a:ext>
            </a:extLst>
          </p:cNvPr>
          <p:cNvCxnSpPr>
            <a:cxnSpLocks/>
          </p:cNvCxnSpPr>
          <p:nvPr/>
        </p:nvCxnSpPr>
        <p:spPr>
          <a:xfrm>
            <a:off x="11182414" y="5647377"/>
            <a:ext cx="264859" cy="35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03E04D1D-EB3E-BF84-8197-328C50F62664}"/>
              </a:ext>
            </a:extLst>
          </p:cNvPr>
          <p:cNvCxnSpPr>
            <a:cxnSpLocks/>
          </p:cNvCxnSpPr>
          <p:nvPr/>
        </p:nvCxnSpPr>
        <p:spPr>
          <a:xfrm>
            <a:off x="11077655" y="6262589"/>
            <a:ext cx="444923" cy="778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866A72EE-0A0C-3ECB-2E30-7D2141329191}"/>
              </a:ext>
            </a:extLst>
          </p:cNvPr>
          <p:cNvCxnSpPr>
            <a:cxnSpLocks/>
          </p:cNvCxnSpPr>
          <p:nvPr/>
        </p:nvCxnSpPr>
        <p:spPr>
          <a:xfrm>
            <a:off x="11356897" y="4802615"/>
            <a:ext cx="1807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E932A8DE-97B6-2A0F-B4AB-AD8802CE824F}"/>
              </a:ext>
            </a:extLst>
          </p:cNvPr>
          <p:cNvCxnSpPr>
            <a:cxnSpLocks/>
          </p:cNvCxnSpPr>
          <p:nvPr/>
        </p:nvCxnSpPr>
        <p:spPr>
          <a:xfrm flipV="1">
            <a:off x="11225585" y="4798831"/>
            <a:ext cx="121305" cy="8236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37B7A2FC-77FD-30F3-8636-4BE445DD4DEB}"/>
              </a:ext>
            </a:extLst>
          </p:cNvPr>
          <p:cNvCxnSpPr>
            <a:cxnSpLocks/>
          </p:cNvCxnSpPr>
          <p:nvPr/>
        </p:nvCxnSpPr>
        <p:spPr>
          <a:xfrm flipV="1">
            <a:off x="11196164" y="4716708"/>
            <a:ext cx="135710" cy="9306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0917E3B6-B42E-30B2-B3A2-70B33D019192}"/>
              </a:ext>
            </a:extLst>
          </p:cNvPr>
          <p:cNvCxnSpPr>
            <a:cxnSpLocks/>
          </p:cNvCxnSpPr>
          <p:nvPr/>
        </p:nvCxnSpPr>
        <p:spPr>
          <a:xfrm>
            <a:off x="11221427" y="5625875"/>
            <a:ext cx="264859" cy="353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E4D459AD-3C33-5213-57A2-328B973A2A71}"/>
              </a:ext>
            </a:extLst>
          </p:cNvPr>
          <p:cNvCxnSpPr>
            <a:cxnSpLocks/>
          </p:cNvCxnSpPr>
          <p:nvPr/>
        </p:nvCxnSpPr>
        <p:spPr>
          <a:xfrm>
            <a:off x="11181309" y="5671573"/>
            <a:ext cx="264859" cy="353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8879F184-BB03-C6C3-9677-16B22F44C0E5}"/>
              </a:ext>
            </a:extLst>
          </p:cNvPr>
          <p:cNvCxnSpPr>
            <a:cxnSpLocks/>
          </p:cNvCxnSpPr>
          <p:nvPr/>
        </p:nvCxnSpPr>
        <p:spPr>
          <a:xfrm flipV="1">
            <a:off x="11083639" y="5668348"/>
            <a:ext cx="104005" cy="5929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33B752C6-6FD3-1797-F86F-77D22897E58E}"/>
              </a:ext>
            </a:extLst>
          </p:cNvPr>
          <p:cNvCxnSpPr>
            <a:cxnSpLocks/>
          </p:cNvCxnSpPr>
          <p:nvPr/>
        </p:nvCxnSpPr>
        <p:spPr>
          <a:xfrm flipV="1">
            <a:off x="11416354" y="6335972"/>
            <a:ext cx="97058" cy="5168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E1BB2AE2-DEA4-5937-E673-DF4F0AF1FBB3}"/>
              </a:ext>
            </a:extLst>
          </p:cNvPr>
          <p:cNvCxnSpPr>
            <a:cxnSpLocks/>
          </p:cNvCxnSpPr>
          <p:nvPr/>
        </p:nvCxnSpPr>
        <p:spPr>
          <a:xfrm>
            <a:off x="10139981" y="6803804"/>
            <a:ext cx="1276373" cy="374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5C512A5-1915-5A6B-7E64-13B4A86D5D34}"/>
              </a:ext>
            </a:extLst>
          </p:cNvPr>
          <p:cNvCxnSpPr>
            <a:cxnSpLocks/>
          </p:cNvCxnSpPr>
          <p:nvPr/>
        </p:nvCxnSpPr>
        <p:spPr>
          <a:xfrm>
            <a:off x="9160079" y="6570653"/>
            <a:ext cx="745414" cy="7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9D90E5D8-D2C8-9137-F037-760A19E72A6D}"/>
              </a:ext>
            </a:extLst>
          </p:cNvPr>
          <p:cNvCxnSpPr>
            <a:cxnSpLocks/>
          </p:cNvCxnSpPr>
          <p:nvPr/>
        </p:nvCxnSpPr>
        <p:spPr>
          <a:xfrm flipH="1" flipV="1">
            <a:off x="9152170" y="6333603"/>
            <a:ext cx="7267" cy="236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CA77D10D-67C9-66D4-AFAC-8A43519C7CA9}"/>
              </a:ext>
            </a:extLst>
          </p:cNvPr>
          <p:cNvCxnSpPr>
            <a:cxnSpLocks/>
          </p:cNvCxnSpPr>
          <p:nvPr/>
        </p:nvCxnSpPr>
        <p:spPr>
          <a:xfrm>
            <a:off x="7289660" y="6329074"/>
            <a:ext cx="1864137" cy="14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002684EF-FAFA-0F39-966C-505D4104BCFF}"/>
              </a:ext>
            </a:extLst>
          </p:cNvPr>
          <p:cNvCxnSpPr>
            <a:cxnSpLocks/>
          </p:cNvCxnSpPr>
          <p:nvPr/>
        </p:nvCxnSpPr>
        <p:spPr>
          <a:xfrm flipH="1" flipV="1">
            <a:off x="8531318" y="6345568"/>
            <a:ext cx="7267" cy="236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018D5C9D-7245-0FDB-C6CA-B1C0687FC3CD}"/>
              </a:ext>
            </a:extLst>
          </p:cNvPr>
          <p:cNvCxnSpPr>
            <a:cxnSpLocks/>
          </p:cNvCxnSpPr>
          <p:nvPr/>
        </p:nvCxnSpPr>
        <p:spPr>
          <a:xfrm flipV="1">
            <a:off x="8531318" y="6177301"/>
            <a:ext cx="0" cy="158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726EFC35-E5BB-4F82-B972-C0D5F31D9A75}"/>
              </a:ext>
            </a:extLst>
          </p:cNvPr>
          <p:cNvCxnSpPr>
            <a:cxnSpLocks/>
          </p:cNvCxnSpPr>
          <p:nvPr/>
        </p:nvCxnSpPr>
        <p:spPr>
          <a:xfrm flipH="1" flipV="1">
            <a:off x="7288285" y="6321604"/>
            <a:ext cx="161" cy="240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3C8169F-7565-9ACB-089E-B6F15F465746}"/>
              </a:ext>
            </a:extLst>
          </p:cNvPr>
          <p:cNvCxnSpPr>
            <a:cxnSpLocks/>
          </p:cNvCxnSpPr>
          <p:nvPr/>
        </p:nvCxnSpPr>
        <p:spPr>
          <a:xfrm flipH="1" flipV="1">
            <a:off x="7111313" y="6561822"/>
            <a:ext cx="193466" cy="2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5F6117D-B58F-201E-B24B-FE14349712A7}"/>
              </a:ext>
            </a:extLst>
          </p:cNvPr>
          <p:cNvCxnSpPr>
            <a:cxnSpLocks/>
          </p:cNvCxnSpPr>
          <p:nvPr/>
        </p:nvCxnSpPr>
        <p:spPr>
          <a:xfrm flipH="1">
            <a:off x="8407882" y="5615538"/>
            <a:ext cx="2969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8859FC2-E5D4-33D6-6D46-6536A2998690}"/>
              </a:ext>
            </a:extLst>
          </p:cNvPr>
          <p:cNvCxnSpPr>
            <a:cxnSpLocks/>
          </p:cNvCxnSpPr>
          <p:nvPr/>
        </p:nvCxnSpPr>
        <p:spPr>
          <a:xfrm flipH="1" flipV="1">
            <a:off x="8520947" y="6185765"/>
            <a:ext cx="193466" cy="2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677FDB86-3A26-8699-BD90-E3E5D953E5FB}"/>
              </a:ext>
            </a:extLst>
          </p:cNvPr>
          <p:cNvCxnSpPr>
            <a:cxnSpLocks/>
          </p:cNvCxnSpPr>
          <p:nvPr/>
        </p:nvCxnSpPr>
        <p:spPr>
          <a:xfrm flipV="1">
            <a:off x="8701657" y="5611323"/>
            <a:ext cx="0" cy="586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538B50B6-ED79-608E-714E-3156C1F8F5E7}"/>
              </a:ext>
            </a:extLst>
          </p:cNvPr>
          <p:cNvSpPr/>
          <p:nvPr/>
        </p:nvSpPr>
        <p:spPr>
          <a:xfrm>
            <a:off x="5271397" y="3416071"/>
            <a:ext cx="936000" cy="25200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EF4F7740-3BF5-40B5-05CE-651C9F47E487}"/>
              </a:ext>
            </a:extLst>
          </p:cNvPr>
          <p:cNvSpPr txBox="1"/>
          <p:nvPr/>
        </p:nvSpPr>
        <p:spPr>
          <a:xfrm>
            <a:off x="5638800" y="31159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51EE2EEA-1F7B-BDA8-85D0-D7C1C81C341F}"/>
              </a:ext>
            </a:extLst>
          </p:cNvPr>
          <p:cNvSpPr txBox="1"/>
          <p:nvPr/>
        </p:nvSpPr>
        <p:spPr>
          <a:xfrm>
            <a:off x="5638800" y="31159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4C25130-809F-988D-4944-2640E9C1F4F6}"/>
              </a:ext>
            </a:extLst>
          </p:cNvPr>
          <p:cNvSpPr txBox="1"/>
          <p:nvPr/>
        </p:nvSpPr>
        <p:spPr>
          <a:xfrm>
            <a:off x="5638800" y="31159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47AE7CA3-4644-4439-2486-D4B5693B0981}"/>
              </a:ext>
            </a:extLst>
          </p:cNvPr>
          <p:cNvSpPr txBox="1"/>
          <p:nvPr/>
        </p:nvSpPr>
        <p:spPr>
          <a:xfrm>
            <a:off x="4561806" y="2573936"/>
            <a:ext cx="109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cable</a:t>
            </a:r>
            <a:endParaRPr lang="en-PH" sz="1050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4ED17AD7-7E76-A7D4-A40A-F0ADE68FA296}"/>
              </a:ext>
            </a:extLst>
          </p:cNvPr>
          <p:cNvSpPr txBox="1"/>
          <p:nvPr/>
        </p:nvSpPr>
        <p:spPr>
          <a:xfrm rot="16200000">
            <a:off x="536865" y="2741785"/>
            <a:ext cx="109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cable</a:t>
            </a:r>
            <a:endParaRPr lang="en-PH" sz="105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09EEB1E-2477-61EE-A80F-4AA35FE0F258}"/>
              </a:ext>
            </a:extLst>
          </p:cNvPr>
          <p:cNvSpPr txBox="1"/>
          <p:nvPr/>
        </p:nvSpPr>
        <p:spPr>
          <a:xfrm>
            <a:off x="3610163" y="6170821"/>
            <a:ext cx="109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cable</a:t>
            </a:r>
            <a:endParaRPr lang="en-PH" sz="1050" dirty="0"/>
          </a:p>
        </p:txBody>
      </p: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2BCDAC40-C11E-ADDE-A14E-A56A5ACE53A8}"/>
              </a:ext>
            </a:extLst>
          </p:cNvPr>
          <p:cNvCxnSpPr>
            <a:cxnSpLocks/>
          </p:cNvCxnSpPr>
          <p:nvPr/>
        </p:nvCxnSpPr>
        <p:spPr>
          <a:xfrm>
            <a:off x="2541574" y="6196153"/>
            <a:ext cx="3305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087A6AD8-DE3B-1340-17BE-EEC672A6EA3D}"/>
              </a:ext>
            </a:extLst>
          </p:cNvPr>
          <p:cNvCxnSpPr>
            <a:cxnSpLocks/>
          </p:cNvCxnSpPr>
          <p:nvPr/>
        </p:nvCxnSpPr>
        <p:spPr>
          <a:xfrm flipV="1">
            <a:off x="2479800" y="6194828"/>
            <a:ext cx="0" cy="332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30712CF-B6E9-C9E4-4E7C-D268F787F2C2}"/>
              </a:ext>
            </a:extLst>
          </p:cNvPr>
          <p:cNvCxnSpPr>
            <a:cxnSpLocks/>
          </p:cNvCxnSpPr>
          <p:nvPr/>
        </p:nvCxnSpPr>
        <p:spPr>
          <a:xfrm flipV="1">
            <a:off x="5847238" y="6193060"/>
            <a:ext cx="0" cy="128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7B3A2F9-D108-F745-AA1C-FD316FF06169}"/>
              </a:ext>
            </a:extLst>
          </p:cNvPr>
          <p:cNvCxnSpPr>
            <a:cxnSpLocks/>
          </p:cNvCxnSpPr>
          <p:nvPr/>
        </p:nvCxnSpPr>
        <p:spPr>
          <a:xfrm flipH="1">
            <a:off x="2537723" y="6324941"/>
            <a:ext cx="320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08750803-F58F-1928-F241-E64135FB85B1}"/>
              </a:ext>
            </a:extLst>
          </p:cNvPr>
          <p:cNvCxnSpPr>
            <a:cxnSpLocks/>
          </p:cNvCxnSpPr>
          <p:nvPr/>
        </p:nvCxnSpPr>
        <p:spPr>
          <a:xfrm flipV="1">
            <a:off x="2541574" y="6317852"/>
            <a:ext cx="0" cy="186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EB62D41-3878-FAF0-0379-D4D20FF40D18}"/>
              </a:ext>
            </a:extLst>
          </p:cNvPr>
          <p:cNvCxnSpPr>
            <a:cxnSpLocks/>
          </p:cNvCxnSpPr>
          <p:nvPr/>
        </p:nvCxnSpPr>
        <p:spPr>
          <a:xfrm flipV="1">
            <a:off x="2858041" y="6329074"/>
            <a:ext cx="0" cy="186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467235B1-ECD9-899C-B1CA-3136C94241D3}"/>
              </a:ext>
            </a:extLst>
          </p:cNvPr>
          <p:cNvSpPr txBox="1"/>
          <p:nvPr/>
        </p:nvSpPr>
        <p:spPr>
          <a:xfrm rot="16200000">
            <a:off x="8453553" y="3886465"/>
            <a:ext cx="109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cable</a:t>
            </a:r>
            <a:endParaRPr lang="en-PH" sz="1050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A9AC69C-8C42-0618-7160-DC7652CF973C}"/>
              </a:ext>
            </a:extLst>
          </p:cNvPr>
          <p:cNvSpPr txBox="1"/>
          <p:nvPr/>
        </p:nvSpPr>
        <p:spPr>
          <a:xfrm rot="1015818">
            <a:off x="9780259" y="2765413"/>
            <a:ext cx="109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cable</a:t>
            </a:r>
            <a:endParaRPr lang="en-PH" sz="1050" dirty="0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3001531" y="1110310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Library</a:t>
            </a:r>
            <a:endParaRPr lang="en-PH" sz="1050" dirty="0"/>
          </a:p>
        </p:txBody>
      </p:sp>
      <p:sp>
        <p:nvSpPr>
          <p:cNvPr id="449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5742969" y="1107218"/>
            <a:ext cx="719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Science</a:t>
            </a:r>
            <a:endParaRPr lang="en-PH" sz="1050" dirty="0"/>
          </a:p>
        </p:txBody>
      </p:sp>
      <p:sp>
        <p:nvSpPr>
          <p:cNvPr id="458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7072303" y="1112906"/>
            <a:ext cx="759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Education</a:t>
            </a:r>
            <a:endParaRPr lang="en-PH" sz="1050" dirty="0"/>
          </a:p>
        </p:txBody>
      </p:sp>
      <p:sp>
        <p:nvSpPr>
          <p:cNvPr id="462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 rot="16200000">
            <a:off x="8186426" y="1712859"/>
            <a:ext cx="926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Multi Media</a:t>
            </a:r>
            <a:endParaRPr lang="en-PH" sz="1050" dirty="0"/>
          </a:p>
        </p:txBody>
      </p:sp>
      <p:sp>
        <p:nvSpPr>
          <p:cNvPr id="463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9078459" y="1113357"/>
            <a:ext cx="426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I.C.T</a:t>
            </a:r>
            <a:endParaRPr lang="en-PH" sz="1050" dirty="0"/>
          </a:p>
        </p:txBody>
      </p:sp>
      <p:sp>
        <p:nvSpPr>
          <p:cNvPr id="464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7727515" y="3106014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CoED</a:t>
            </a:r>
            <a:endParaRPr lang="en-PH" sz="1050" dirty="0"/>
          </a:p>
        </p:txBody>
      </p:sp>
      <p:sp>
        <p:nvSpPr>
          <p:cNvPr id="465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10773410" y="3136394"/>
            <a:ext cx="582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Guard House</a:t>
            </a:r>
            <a:endParaRPr lang="en-PH" sz="1050" dirty="0"/>
          </a:p>
        </p:txBody>
      </p:sp>
      <p:sp>
        <p:nvSpPr>
          <p:cNvPr id="467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11334487" y="3818418"/>
            <a:ext cx="658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R.O.C.O</a:t>
            </a:r>
            <a:endParaRPr lang="en-PH" sz="1050" dirty="0"/>
          </a:p>
        </p:txBody>
      </p:sp>
      <p:sp>
        <p:nvSpPr>
          <p:cNvPr id="470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11462711" y="4602411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Supply</a:t>
            </a:r>
            <a:endParaRPr lang="en-PH" sz="1050" dirty="0"/>
          </a:p>
        </p:txBody>
      </p:sp>
      <p:sp>
        <p:nvSpPr>
          <p:cNvPr id="471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 rot="866898">
            <a:off x="11368086" y="5452814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B.A.C</a:t>
            </a:r>
            <a:endParaRPr lang="en-PH" sz="1050" dirty="0"/>
          </a:p>
        </p:txBody>
      </p:sp>
      <p:sp>
        <p:nvSpPr>
          <p:cNvPr id="472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9878452" y="6410313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Admin</a:t>
            </a:r>
            <a:endParaRPr lang="en-PH" sz="1050" dirty="0"/>
          </a:p>
        </p:txBody>
      </p:sp>
      <p:sp>
        <p:nvSpPr>
          <p:cNvPr id="475" name="TextBox 34">
            <a:extLst>
              <a:ext uri="{FF2B5EF4-FFF2-40B4-BE49-F238E27FC236}">
                <a16:creationId xmlns:a16="http://schemas.microsoft.com/office/drawing/2014/main" id="{D4A32557-4489-0FFA-ED04-0B657377C6F0}"/>
              </a:ext>
            </a:extLst>
          </p:cNvPr>
          <p:cNvSpPr txBox="1"/>
          <p:nvPr/>
        </p:nvSpPr>
        <p:spPr>
          <a:xfrm>
            <a:off x="5622544" y="6376981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Trade</a:t>
            </a:r>
            <a:endParaRPr lang="en-PH" sz="1050" dirty="0"/>
          </a:p>
        </p:txBody>
      </p:sp>
      <p:sp>
        <p:nvSpPr>
          <p:cNvPr id="476" name="TextBox 34">
            <a:extLst>
              <a:ext uri="{FF2B5EF4-FFF2-40B4-BE49-F238E27FC236}">
                <a16:creationId xmlns:a16="http://schemas.microsoft.com/office/drawing/2014/main" id="{396753A2-FA66-8AF3-A698-901245B726A3}"/>
              </a:ext>
            </a:extLst>
          </p:cNvPr>
          <p:cNvSpPr txBox="1"/>
          <p:nvPr/>
        </p:nvSpPr>
        <p:spPr>
          <a:xfrm>
            <a:off x="8470118" y="6343410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Hostel</a:t>
            </a:r>
            <a:endParaRPr lang="en-PH" sz="1050" dirty="0"/>
          </a:p>
        </p:txBody>
      </p:sp>
      <p:sp>
        <p:nvSpPr>
          <p:cNvPr id="477" name="TextBox 34">
            <a:extLst>
              <a:ext uri="{FF2B5EF4-FFF2-40B4-BE49-F238E27FC236}">
                <a16:creationId xmlns:a16="http://schemas.microsoft.com/office/drawing/2014/main" id="{B1F59D33-9DF9-8426-9661-95504258D5C4}"/>
              </a:ext>
            </a:extLst>
          </p:cNvPr>
          <p:cNvSpPr txBox="1"/>
          <p:nvPr/>
        </p:nvSpPr>
        <p:spPr>
          <a:xfrm>
            <a:off x="6742653" y="6205537"/>
            <a:ext cx="659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Canteen</a:t>
            </a:r>
            <a:endParaRPr lang="en-PH" sz="1050" dirty="0"/>
          </a:p>
        </p:txBody>
      </p:sp>
      <p:sp>
        <p:nvSpPr>
          <p:cNvPr id="479" name="TextBox 34">
            <a:extLst>
              <a:ext uri="{FF2B5EF4-FFF2-40B4-BE49-F238E27FC236}">
                <a16:creationId xmlns:a16="http://schemas.microsoft.com/office/drawing/2014/main" id="{6E0C0146-BE49-4D0E-9F0A-4E5731AD51F5}"/>
              </a:ext>
            </a:extLst>
          </p:cNvPr>
          <p:cNvSpPr txBox="1"/>
          <p:nvPr/>
        </p:nvSpPr>
        <p:spPr>
          <a:xfrm>
            <a:off x="3424646" y="6488766"/>
            <a:ext cx="846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Automotive</a:t>
            </a:r>
            <a:endParaRPr lang="en-PH" sz="1050" dirty="0"/>
          </a:p>
        </p:txBody>
      </p:sp>
      <p:sp>
        <p:nvSpPr>
          <p:cNvPr id="480" name="TextBox 34">
            <a:extLst>
              <a:ext uri="{FF2B5EF4-FFF2-40B4-BE49-F238E27FC236}">
                <a16:creationId xmlns:a16="http://schemas.microsoft.com/office/drawing/2014/main" id="{2AC84B71-169B-4883-7EF2-97BE7A18CE51}"/>
              </a:ext>
            </a:extLst>
          </p:cNvPr>
          <p:cNvSpPr txBox="1"/>
          <p:nvPr/>
        </p:nvSpPr>
        <p:spPr>
          <a:xfrm>
            <a:off x="1523180" y="6498258"/>
            <a:ext cx="965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CIT computer</a:t>
            </a:r>
            <a:endParaRPr lang="en-PH" sz="1050" dirty="0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FEB9F59B-7FA5-89E0-F040-29E58533D6CE}"/>
              </a:ext>
            </a:extLst>
          </p:cNvPr>
          <p:cNvCxnSpPr>
            <a:cxnSpLocks/>
          </p:cNvCxnSpPr>
          <p:nvPr/>
        </p:nvCxnSpPr>
        <p:spPr>
          <a:xfrm flipH="1">
            <a:off x="2557221" y="1179628"/>
            <a:ext cx="11360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84B007E-C973-DD6A-E950-EBB08453C988}"/>
              </a:ext>
            </a:extLst>
          </p:cNvPr>
          <p:cNvCxnSpPr>
            <a:cxnSpLocks/>
          </p:cNvCxnSpPr>
          <p:nvPr/>
        </p:nvCxnSpPr>
        <p:spPr>
          <a:xfrm>
            <a:off x="3693288" y="874309"/>
            <a:ext cx="0" cy="3045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7EBADCB-E7BB-57BF-E9EF-85022E55F948}"/>
              </a:ext>
            </a:extLst>
          </p:cNvPr>
          <p:cNvCxnSpPr>
            <a:cxnSpLocks/>
          </p:cNvCxnSpPr>
          <p:nvPr/>
        </p:nvCxnSpPr>
        <p:spPr>
          <a:xfrm>
            <a:off x="3530698" y="874448"/>
            <a:ext cx="1589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926DB97-BD9E-B6A9-7DE3-E911C1D372CE}"/>
              </a:ext>
            </a:extLst>
          </p:cNvPr>
          <p:cNvCxnSpPr>
            <a:cxnSpLocks/>
          </p:cNvCxnSpPr>
          <p:nvPr/>
        </p:nvCxnSpPr>
        <p:spPr>
          <a:xfrm>
            <a:off x="2513443" y="1165388"/>
            <a:ext cx="0" cy="683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CBE191A2-4836-DE24-C694-B124F050D256}"/>
              </a:ext>
            </a:extLst>
          </p:cNvPr>
          <p:cNvCxnSpPr>
            <a:cxnSpLocks/>
          </p:cNvCxnSpPr>
          <p:nvPr/>
        </p:nvCxnSpPr>
        <p:spPr>
          <a:xfrm flipH="1">
            <a:off x="1681052" y="2026318"/>
            <a:ext cx="791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7006CD72-B511-9A67-318E-461078792B2E}"/>
              </a:ext>
            </a:extLst>
          </p:cNvPr>
          <p:cNvCxnSpPr>
            <a:cxnSpLocks/>
          </p:cNvCxnSpPr>
          <p:nvPr/>
        </p:nvCxnSpPr>
        <p:spPr>
          <a:xfrm>
            <a:off x="2386653" y="685247"/>
            <a:ext cx="0" cy="485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60D9963B-7BA0-98E5-C131-CD4E68BD3C18}"/>
              </a:ext>
            </a:extLst>
          </p:cNvPr>
          <p:cNvCxnSpPr>
            <a:cxnSpLocks/>
          </p:cNvCxnSpPr>
          <p:nvPr/>
        </p:nvCxnSpPr>
        <p:spPr>
          <a:xfrm>
            <a:off x="2154969" y="685247"/>
            <a:ext cx="2367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D4CF5220-03CA-AEF5-D5C6-56C54257D324}"/>
              </a:ext>
            </a:extLst>
          </p:cNvPr>
          <p:cNvCxnSpPr>
            <a:cxnSpLocks/>
          </p:cNvCxnSpPr>
          <p:nvPr/>
        </p:nvCxnSpPr>
        <p:spPr>
          <a:xfrm flipH="1">
            <a:off x="2373164" y="1175596"/>
            <a:ext cx="1564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B79AD726-5C79-FBFB-BA01-9C732085C413}"/>
              </a:ext>
            </a:extLst>
          </p:cNvPr>
          <p:cNvCxnSpPr>
            <a:cxnSpLocks/>
          </p:cNvCxnSpPr>
          <p:nvPr/>
        </p:nvCxnSpPr>
        <p:spPr>
          <a:xfrm>
            <a:off x="2548028" y="1169039"/>
            <a:ext cx="0" cy="6833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32AB1BEB-7B6D-50E6-CFC2-53D2DCFD0756}"/>
              </a:ext>
            </a:extLst>
          </p:cNvPr>
          <p:cNvCxnSpPr>
            <a:cxnSpLocks/>
          </p:cNvCxnSpPr>
          <p:nvPr/>
        </p:nvCxnSpPr>
        <p:spPr>
          <a:xfrm flipH="1">
            <a:off x="1650355" y="2265818"/>
            <a:ext cx="791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37EC1DCC-59A1-FCF2-69A6-E42740FB5E9E}"/>
              </a:ext>
            </a:extLst>
          </p:cNvPr>
          <p:cNvCxnSpPr>
            <a:cxnSpLocks/>
          </p:cNvCxnSpPr>
          <p:nvPr/>
        </p:nvCxnSpPr>
        <p:spPr>
          <a:xfrm flipV="1">
            <a:off x="1924560" y="3043515"/>
            <a:ext cx="0" cy="463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EE410B7E-F29C-EFBF-0B9F-51B0851B9A05}"/>
              </a:ext>
            </a:extLst>
          </p:cNvPr>
          <p:cNvCxnSpPr>
            <a:cxnSpLocks/>
          </p:cNvCxnSpPr>
          <p:nvPr/>
        </p:nvCxnSpPr>
        <p:spPr>
          <a:xfrm>
            <a:off x="2247386" y="2034555"/>
            <a:ext cx="0" cy="169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72EDA4AB-0ADD-C8A1-891A-E53D2D0D12E1}"/>
              </a:ext>
            </a:extLst>
          </p:cNvPr>
          <p:cNvCxnSpPr>
            <a:stCxn id="110" idx="3"/>
          </p:cNvCxnSpPr>
          <p:nvPr/>
        </p:nvCxnSpPr>
        <p:spPr>
          <a:xfrm flipV="1">
            <a:off x="2646101" y="1970848"/>
            <a:ext cx="874137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34">
            <a:extLst>
              <a:ext uri="{FF2B5EF4-FFF2-40B4-BE49-F238E27FC236}">
                <a16:creationId xmlns:a16="http://schemas.microsoft.com/office/drawing/2014/main" id="{1E152078-466E-99E5-D141-81C8149EBA7C}"/>
              </a:ext>
            </a:extLst>
          </p:cNvPr>
          <p:cNvSpPr txBox="1"/>
          <p:nvPr/>
        </p:nvSpPr>
        <p:spPr>
          <a:xfrm>
            <a:off x="3460669" y="1811129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2</a:t>
            </a:r>
            <a:r>
              <a:rPr lang="en-US" sz="1050" baseline="30000" dirty="0"/>
              <a:t>nd</a:t>
            </a:r>
            <a:r>
              <a:rPr lang="en-US" sz="1050" dirty="0"/>
              <a:t> </a:t>
            </a:r>
            <a:r>
              <a:rPr lang="en-US" sz="1050" dirty="0" err="1"/>
              <a:t>flr</a:t>
            </a:r>
            <a:endParaRPr lang="en-PH" sz="1050" dirty="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C8D47B4-E324-A5D0-96EE-6FA80420C7D0}"/>
              </a:ext>
            </a:extLst>
          </p:cNvPr>
          <p:cNvCxnSpPr>
            <a:cxnSpLocks/>
          </p:cNvCxnSpPr>
          <p:nvPr/>
        </p:nvCxnSpPr>
        <p:spPr>
          <a:xfrm flipH="1">
            <a:off x="1924560" y="3035095"/>
            <a:ext cx="3487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F1090F2-06D2-E573-9794-E56A4C42B4B3}"/>
              </a:ext>
            </a:extLst>
          </p:cNvPr>
          <p:cNvCxnSpPr>
            <a:cxnSpLocks/>
          </p:cNvCxnSpPr>
          <p:nvPr/>
        </p:nvCxnSpPr>
        <p:spPr>
          <a:xfrm flipV="1">
            <a:off x="2268061" y="2394771"/>
            <a:ext cx="0" cy="640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C57CD9D-2E27-1763-C5EB-C2CD26831C0E}"/>
              </a:ext>
            </a:extLst>
          </p:cNvPr>
          <p:cNvCxnSpPr>
            <a:cxnSpLocks/>
          </p:cNvCxnSpPr>
          <p:nvPr/>
        </p:nvCxnSpPr>
        <p:spPr>
          <a:xfrm flipH="1">
            <a:off x="2280129" y="1853569"/>
            <a:ext cx="26789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02F32EF-DF1B-CF5F-12F2-D16239AA534B}"/>
              </a:ext>
            </a:extLst>
          </p:cNvPr>
          <p:cNvCxnSpPr>
            <a:cxnSpLocks/>
          </p:cNvCxnSpPr>
          <p:nvPr/>
        </p:nvCxnSpPr>
        <p:spPr>
          <a:xfrm>
            <a:off x="2294770" y="1860499"/>
            <a:ext cx="0" cy="3788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8" name="TextBox 34">
            <a:extLst>
              <a:ext uri="{FF2B5EF4-FFF2-40B4-BE49-F238E27FC236}">
                <a16:creationId xmlns:a16="http://schemas.microsoft.com/office/drawing/2014/main" id="{FCDCFEDF-AEE9-30E0-4C29-F0691C4F5A80}"/>
              </a:ext>
            </a:extLst>
          </p:cNvPr>
          <p:cNvSpPr txBox="1"/>
          <p:nvPr/>
        </p:nvSpPr>
        <p:spPr>
          <a:xfrm>
            <a:off x="888322" y="750308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L.H.S</a:t>
            </a:r>
            <a:endParaRPr lang="en-PH" sz="1050" dirty="0"/>
          </a:p>
        </p:txBody>
      </p:sp>
      <p:sp>
        <p:nvSpPr>
          <p:cNvPr id="259" name="TextBox 34">
            <a:extLst>
              <a:ext uri="{FF2B5EF4-FFF2-40B4-BE49-F238E27FC236}">
                <a16:creationId xmlns:a16="http://schemas.microsoft.com/office/drawing/2014/main" id="{43553CE0-93C4-6527-B772-E3DF41952031}"/>
              </a:ext>
            </a:extLst>
          </p:cNvPr>
          <p:cNvSpPr txBox="1"/>
          <p:nvPr/>
        </p:nvSpPr>
        <p:spPr>
          <a:xfrm>
            <a:off x="1793825" y="827208"/>
            <a:ext cx="673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Fisheries</a:t>
            </a:r>
            <a:endParaRPr lang="en-PH" sz="1050" dirty="0"/>
          </a:p>
        </p:txBody>
      </p:sp>
      <p:sp>
        <p:nvSpPr>
          <p:cNvPr id="261" name="TextBox 34">
            <a:extLst>
              <a:ext uri="{FF2B5EF4-FFF2-40B4-BE49-F238E27FC236}">
                <a16:creationId xmlns:a16="http://schemas.microsoft.com/office/drawing/2014/main" id="{6288A98B-05F4-FDBE-7CE7-D27543BE13BA}"/>
              </a:ext>
            </a:extLst>
          </p:cNvPr>
          <p:cNvSpPr txBox="1"/>
          <p:nvPr/>
        </p:nvSpPr>
        <p:spPr>
          <a:xfrm>
            <a:off x="1884519" y="1660231"/>
            <a:ext cx="582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CHDC</a:t>
            </a:r>
            <a:endParaRPr lang="en-PH" sz="1050" dirty="0"/>
          </a:p>
        </p:txBody>
      </p:sp>
      <p:sp>
        <p:nvSpPr>
          <p:cNvPr id="265" name="TextBox 34">
            <a:extLst>
              <a:ext uri="{FF2B5EF4-FFF2-40B4-BE49-F238E27FC236}">
                <a16:creationId xmlns:a16="http://schemas.microsoft.com/office/drawing/2014/main" id="{404D49C5-168C-EA54-4CD8-E3982E015606}"/>
              </a:ext>
            </a:extLst>
          </p:cNvPr>
          <p:cNvSpPr txBox="1"/>
          <p:nvPr/>
        </p:nvSpPr>
        <p:spPr>
          <a:xfrm rot="16200000">
            <a:off x="2015273" y="3464261"/>
            <a:ext cx="970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Multi Purpose</a:t>
            </a:r>
            <a:endParaRPr lang="en-PH" sz="1050" dirty="0"/>
          </a:p>
        </p:txBody>
      </p:sp>
      <p:sp>
        <p:nvSpPr>
          <p:cNvPr id="268" name="TextBox 34">
            <a:extLst>
              <a:ext uri="{FF2B5EF4-FFF2-40B4-BE49-F238E27FC236}">
                <a16:creationId xmlns:a16="http://schemas.microsoft.com/office/drawing/2014/main" id="{39EC5BC4-6060-92FA-F978-CECC22273B40}"/>
              </a:ext>
            </a:extLst>
          </p:cNvPr>
          <p:cNvSpPr txBox="1"/>
          <p:nvPr/>
        </p:nvSpPr>
        <p:spPr>
          <a:xfrm>
            <a:off x="10659252" y="2456356"/>
            <a:ext cx="854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/>
              <a:t>CoE</a:t>
            </a:r>
            <a:r>
              <a:rPr lang="en-US" sz="1050" dirty="0"/>
              <a:t> Faculty</a:t>
            </a:r>
            <a:endParaRPr lang="en-PH" sz="1050" dirty="0"/>
          </a:p>
        </p:txBody>
      </p:sp>
      <p:sp>
        <p:nvSpPr>
          <p:cNvPr id="466" name="TextBox 34">
            <a:extLst>
              <a:ext uri="{FF2B5EF4-FFF2-40B4-BE49-F238E27FC236}">
                <a16:creationId xmlns:a16="http://schemas.microsoft.com/office/drawing/2014/main" id="{1C2B3FDA-50CB-7938-DF6A-F23026E581C2}"/>
              </a:ext>
            </a:extLst>
          </p:cNvPr>
          <p:cNvSpPr txBox="1"/>
          <p:nvPr/>
        </p:nvSpPr>
        <p:spPr>
          <a:xfrm rot="16200000">
            <a:off x="7809429" y="5417595"/>
            <a:ext cx="926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Social Hall</a:t>
            </a:r>
            <a:endParaRPr lang="en-PH" sz="1050" dirty="0"/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C07FC7B3-84EC-CB4C-7BD4-96CCEA756ABB}"/>
              </a:ext>
            </a:extLst>
          </p:cNvPr>
          <p:cNvCxnSpPr/>
          <p:nvPr/>
        </p:nvCxnSpPr>
        <p:spPr>
          <a:xfrm flipV="1">
            <a:off x="2622164" y="2271482"/>
            <a:ext cx="874137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34">
            <a:extLst>
              <a:ext uri="{FF2B5EF4-FFF2-40B4-BE49-F238E27FC236}">
                <a16:creationId xmlns:a16="http://schemas.microsoft.com/office/drawing/2014/main" id="{31411503-3632-90B0-F05B-A6B8BE740F69}"/>
              </a:ext>
            </a:extLst>
          </p:cNvPr>
          <p:cNvSpPr txBox="1"/>
          <p:nvPr/>
        </p:nvSpPr>
        <p:spPr>
          <a:xfrm>
            <a:off x="3424115" y="2142802"/>
            <a:ext cx="632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G. </a:t>
            </a:r>
            <a:r>
              <a:rPr lang="en-US" sz="1050" dirty="0" err="1"/>
              <a:t>flr</a:t>
            </a:r>
            <a:endParaRPr lang="en-PH" sz="1050" dirty="0"/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CB65D433-F222-5F92-AA49-4BCFCDD9D252}"/>
              </a:ext>
            </a:extLst>
          </p:cNvPr>
          <p:cNvCxnSpPr>
            <a:cxnSpLocks/>
          </p:cNvCxnSpPr>
          <p:nvPr/>
        </p:nvCxnSpPr>
        <p:spPr>
          <a:xfrm>
            <a:off x="9076413" y="685247"/>
            <a:ext cx="0" cy="45449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52C0BFA-877C-1450-0357-B84C8FCA9EAA}"/>
              </a:ext>
            </a:extLst>
          </p:cNvPr>
          <p:cNvCxnSpPr>
            <a:cxnSpLocks/>
          </p:cNvCxnSpPr>
          <p:nvPr/>
        </p:nvCxnSpPr>
        <p:spPr>
          <a:xfrm>
            <a:off x="9068672" y="685247"/>
            <a:ext cx="29708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92D0A59-4DB6-1A3C-FED7-E0C8DC437533}"/>
              </a:ext>
            </a:extLst>
          </p:cNvPr>
          <p:cNvCxnSpPr>
            <a:cxnSpLocks/>
          </p:cNvCxnSpPr>
          <p:nvPr/>
        </p:nvCxnSpPr>
        <p:spPr>
          <a:xfrm>
            <a:off x="9111097" y="721099"/>
            <a:ext cx="0" cy="4544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05120BB1-DE12-0DD2-B0DF-F7064D951E41}"/>
              </a:ext>
            </a:extLst>
          </p:cNvPr>
          <p:cNvCxnSpPr>
            <a:cxnSpLocks/>
          </p:cNvCxnSpPr>
          <p:nvPr/>
        </p:nvCxnSpPr>
        <p:spPr>
          <a:xfrm>
            <a:off x="9111097" y="721099"/>
            <a:ext cx="2355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A726D929-DD35-04AF-1DCA-5BE7118DA392}"/>
              </a:ext>
            </a:extLst>
          </p:cNvPr>
          <p:cNvCxnSpPr>
            <a:cxnSpLocks/>
          </p:cNvCxnSpPr>
          <p:nvPr/>
        </p:nvCxnSpPr>
        <p:spPr>
          <a:xfrm flipH="1" flipV="1">
            <a:off x="3477072" y="3691115"/>
            <a:ext cx="678949" cy="425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46885CE5-8404-DBE5-A4B9-68953340BDC6}"/>
              </a:ext>
            </a:extLst>
          </p:cNvPr>
          <p:cNvCxnSpPr>
            <a:cxnSpLocks/>
          </p:cNvCxnSpPr>
          <p:nvPr/>
        </p:nvCxnSpPr>
        <p:spPr>
          <a:xfrm flipH="1" flipV="1">
            <a:off x="3471948" y="3706057"/>
            <a:ext cx="678949" cy="425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8" name="TextBox 34">
            <a:extLst>
              <a:ext uri="{FF2B5EF4-FFF2-40B4-BE49-F238E27FC236}">
                <a16:creationId xmlns:a16="http://schemas.microsoft.com/office/drawing/2014/main" id="{E1A3C532-52A5-B4AE-022A-6BCA89FA1BDC}"/>
              </a:ext>
            </a:extLst>
          </p:cNvPr>
          <p:cNvSpPr txBox="1"/>
          <p:nvPr/>
        </p:nvSpPr>
        <p:spPr>
          <a:xfrm>
            <a:off x="4123109" y="3570905"/>
            <a:ext cx="1192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Cat 6A Backbone</a:t>
            </a:r>
            <a:endParaRPr lang="en-PH" sz="1050" dirty="0"/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9378464E-0F88-B2D8-89EF-DB24D8FD4968}"/>
              </a:ext>
            </a:extLst>
          </p:cNvPr>
          <p:cNvCxnSpPr>
            <a:cxnSpLocks/>
          </p:cNvCxnSpPr>
          <p:nvPr/>
        </p:nvCxnSpPr>
        <p:spPr>
          <a:xfrm flipH="1" flipV="1">
            <a:off x="3472851" y="3893146"/>
            <a:ext cx="687387" cy="28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28B6792F-06BC-458C-58E0-04E6266FBC5B}"/>
              </a:ext>
            </a:extLst>
          </p:cNvPr>
          <p:cNvCxnSpPr>
            <a:cxnSpLocks/>
          </p:cNvCxnSpPr>
          <p:nvPr/>
        </p:nvCxnSpPr>
        <p:spPr>
          <a:xfrm flipH="1" flipV="1">
            <a:off x="3471948" y="3910573"/>
            <a:ext cx="687387" cy="28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3" name="TextBox 502">
            <a:extLst>
              <a:ext uri="{FF2B5EF4-FFF2-40B4-BE49-F238E27FC236}">
                <a16:creationId xmlns:a16="http://schemas.microsoft.com/office/drawing/2014/main" id="{CA16DD3B-0DE7-DABB-22B2-B971B79C6A6D}"/>
              </a:ext>
            </a:extLst>
          </p:cNvPr>
          <p:cNvSpPr txBox="1"/>
          <p:nvPr/>
        </p:nvSpPr>
        <p:spPr>
          <a:xfrm>
            <a:off x="4125211" y="3767208"/>
            <a:ext cx="109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cable</a:t>
            </a:r>
            <a:endParaRPr lang="en-PH" sz="1050" dirty="0"/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36D83ACA-045E-AB6A-F4EC-ABCDE72A2BDE}"/>
              </a:ext>
            </a:extLst>
          </p:cNvPr>
          <p:cNvCxnSpPr>
            <a:cxnSpLocks/>
          </p:cNvCxnSpPr>
          <p:nvPr/>
        </p:nvCxnSpPr>
        <p:spPr>
          <a:xfrm flipH="1">
            <a:off x="3476223" y="4108932"/>
            <a:ext cx="6797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84F667-DE3A-7128-0108-FAA51799A755}"/>
              </a:ext>
            </a:extLst>
          </p:cNvPr>
          <p:cNvCxnSpPr>
            <a:cxnSpLocks/>
          </p:cNvCxnSpPr>
          <p:nvPr/>
        </p:nvCxnSpPr>
        <p:spPr>
          <a:xfrm flipH="1">
            <a:off x="3476223" y="4124868"/>
            <a:ext cx="6797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8" name="TextBox 34">
            <a:extLst>
              <a:ext uri="{FF2B5EF4-FFF2-40B4-BE49-F238E27FC236}">
                <a16:creationId xmlns:a16="http://schemas.microsoft.com/office/drawing/2014/main" id="{3FA172AC-F679-5FF6-CE06-0660B9F788FC}"/>
              </a:ext>
            </a:extLst>
          </p:cNvPr>
          <p:cNvSpPr txBox="1"/>
          <p:nvPr/>
        </p:nvSpPr>
        <p:spPr>
          <a:xfrm>
            <a:off x="4118563" y="3980309"/>
            <a:ext cx="1292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Cat 6A  Access point</a:t>
            </a:r>
            <a:endParaRPr lang="en-PH" sz="1050" dirty="0"/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89F4AA07-0E19-3273-807A-3DFDBC23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5922" y="4234148"/>
            <a:ext cx="173138" cy="1626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8" name="TextBox 34">
            <a:extLst>
              <a:ext uri="{FF2B5EF4-FFF2-40B4-BE49-F238E27FC236}">
                <a16:creationId xmlns:a16="http://schemas.microsoft.com/office/drawing/2014/main" id="{FA3A4597-0485-3710-89A0-6D547F4792BC}"/>
              </a:ext>
            </a:extLst>
          </p:cNvPr>
          <p:cNvSpPr txBox="1"/>
          <p:nvPr/>
        </p:nvSpPr>
        <p:spPr>
          <a:xfrm>
            <a:off x="4107820" y="4196357"/>
            <a:ext cx="1292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 Access point</a:t>
            </a:r>
            <a:endParaRPr lang="en-PH" sz="1050" dirty="0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91A5A1E3-2B39-E8A9-B045-A863D992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851">
            <a:off x="3828743" y="4494325"/>
            <a:ext cx="321936" cy="2466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44" name="Rectangle 243">
            <a:extLst>
              <a:ext uri="{FF2B5EF4-FFF2-40B4-BE49-F238E27FC236}">
                <a16:creationId xmlns:a16="http://schemas.microsoft.com/office/drawing/2014/main" id="{171D884B-9467-0547-7108-C1BB74E81C72}"/>
              </a:ext>
            </a:extLst>
          </p:cNvPr>
          <p:cNvSpPr/>
          <p:nvPr/>
        </p:nvSpPr>
        <p:spPr>
          <a:xfrm>
            <a:off x="2350766" y="2420580"/>
            <a:ext cx="271929" cy="2605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5ABABE8F-06B4-A4FA-B8B4-2D5EB88F8925}"/>
              </a:ext>
            </a:extLst>
          </p:cNvPr>
          <p:cNvCxnSpPr>
            <a:cxnSpLocks/>
          </p:cNvCxnSpPr>
          <p:nvPr/>
        </p:nvCxnSpPr>
        <p:spPr>
          <a:xfrm flipH="1" flipV="1">
            <a:off x="2335047" y="2415842"/>
            <a:ext cx="345456" cy="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46E0D18-ECE7-E093-016B-75151D1A2029}"/>
              </a:ext>
            </a:extLst>
          </p:cNvPr>
          <p:cNvCxnSpPr>
            <a:cxnSpLocks/>
          </p:cNvCxnSpPr>
          <p:nvPr/>
        </p:nvCxnSpPr>
        <p:spPr>
          <a:xfrm flipH="1" flipV="1">
            <a:off x="2326412" y="2442253"/>
            <a:ext cx="345456" cy="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4" name="TextBox 34">
            <a:extLst>
              <a:ext uri="{FF2B5EF4-FFF2-40B4-BE49-F238E27FC236}">
                <a16:creationId xmlns:a16="http://schemas.microsoft.com/office/drawing/2014/main" id="{30EE0E91-12B9-74BF-A5A6-45793BA2D202}"/>
              </a:ext>
            </a:extLst>
          </p:cNvPr>
          <p:cNvSpPr txBox="1"/>
          <p:nvPr/>
        </p:nvSpPr>
        <p:spPr>
          <a:xfrm>
            <a:off x="4107820" y="4490640"/>
            <a:ext cx="1292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 Data Cabinet</a:t>
            </a:r>
            <a:endParaRPr lang="en-PH" sz="1050" dirty="0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839DF54D-CF61-EF4F-F2A9-BBBCF33EF014}"/>
              </a:ext>
            </a:extLst>
          </p:cNvPr>
          <p:cNvCxnSpPr>
            <a:cxnSpLocks/>
          </p:cNvCxnSpPr>
          <p:nvPr/>
        </p:nvCxnSpPr>
        <p:spPr>
          <a:xfrm flipH="1" flipV="1">
            <a:off x="1176007" y="6238676"/>
            <a:ext cx="1282643" cy="77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4A12D33-7B03-0E41-D836-78D24984A705}"/>
              </a:ext>
            </a:extLst>
          </p:cNvPr>
          <p:cNvCxnSpPr>
            <a:cxnSpLocks/>
          </p:cNvCxnSpPr>
          <p:nvPr/>
        </p:nvCxnSpPr>
        <p:spPr>
          <a:xfrm flipH="1">
            <a:off x="9116950" y="1223569"/>
            <a:ext cx="15711" cy="53708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43CF3674-7CFB-3083-71A6-657571FF4A65}"/>
              </a:ext>
            </a:extLst>
          </p:cNvPr>
          <p:cNvCxnSpPr>
            <a:cxnSpLocks/>
          </p:cNvCxnSpPr>
          <p:nvPr/>
        </p:nvCxnSpPr>
        <p:spPr>
          <a:xfrm>
            <a:off x="9134809" y="729080"/>
            <a:ext cx="0" cy="45449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25E1808-8550-1E06-F4D5-BC7D6D8815D0}"/>
              </a:ext>
            </a:extLst>
          </p:cNvPr>
          <p:cNvCxnSpPr>
            <a:cxnSpLocks/>
          </p:cNvCxnSpPr>
          <p:nvPr/>
        </p:nvCxnSpPr>
        <p:spPr>
          <a:xfrm>
            <a:off x="9132291" y="742124"/>
            <a:ext cx="225843" cy="81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6BB4058-A57D-DD28-58D5-C4EF4F2A5FFA}"/>
              </a:ext>
            </a:extLst>
          </p:cNvPr>
          <p:cNvCxnSpPr>
            <a:cxnSpLocks/>
          </p:cNvCxnSpPr>
          <p:nvPr/>
        </p:nvCxnSpPr>
        <p:spPr>
          <a:xfrm>
            <a:off x="9105711" y="6596900"/>
            <a:ext cx="741855" cy="108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37B0D0E8-5473-91BC-9DED-A617363EA4A0}"/>
              </a:ext>
            </a:extLst>
          </p:cNvPr>
          <p:cNvCxnSpPr>
            <a:cxnSpLocks/>
          </p:cNvCxnSpPr>
          <p:nvPr/>
        </p:nvCxnSpPr>
        <p:spPr>
          <a:xfrm flipV="1">
            <a:off x="9061376" y="6292927"/>
            <a:ext cx="128976" cy="1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0308FAB-61A6-7D8B-8390-C655B76DE221}"/>
              </a:ext>
            </a:extLst>
          </p:cNvPr>
          <p:cNvCxnSpPr>
            <a:cxnSpLocks/>
          </p:cNvCxnSpPr>
          <p:nvPr/>
        </p:nvCxnSpPr>
        <p:spPr>
          <a:xfrm>
            <a:off x="9086798" y="6319618"/>
            <a:ext cx="0" cy="29543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21FE25E5-F43A-5C12-C854-641BDB0085F5}"/>
              </a:ext>
            </a:extLst>
          </p:cNvPr>
          <p:cNvCxnSpPr>
            <a:cxnSpLocks/>
          </p:cNvCxnSpPr>
          <p:nvPr/>
        </p:nvCxnSpPr>
        <p:spPr>
          <a:xfrm>
            <a:off x="9085467" y="6617778"/>
            <a:ext cx="741855" cy="108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30F14E45-8E2B-9E1F-52CC-096468B0B7E0}"/>
              </a:ext>
            </a:extLst>
          </p:cNvPr>
          <p:cNvCxnSpPr>
            <a:cxnSpLocks/>
          </p:cNvCxnSpPr>
          <p:nvPr/>
        </p:nvCxnSpPr>
        <p:spPr>
          <a:xfrm>
            <a:off x="3471948" y="3540440"/>
            <a:ext cx="6797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F4469CEB-61AF-136C-3C33-A9608C2A7241}"/>
              </a:ext>
            </a:extLst>
          </p:cNvPr>
          <p:cNvCxnSpPr>
            <a:cxnSpLocks/>
          </p:cNvCxnSpPr>
          <p:nvPr/>
        </p:nvCxnSpPr>
        <p:spPr>
          <a:xfrm>
            <a:off x="3471948" y="3559532"/>
            <a:ext cx="6797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F233FE3B-C2F0-B5A4-D18F-894FF21FD6D7}"/>
              </a:ext>
            </a:extLst>
          </p:cNvPr>
          <p:cNvSpPr txBox="1"/>
          <p:nvPr/>
        </p:nvSpPr>
        <p:spPr>
          <a:xfrm>
            <a:off x="4125211" y="3412100"/>
            <a:ext cx="1694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Fiber optic Redundant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201735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Calabanga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Calabanga</dc:title>
  <dc:creator>AMPS</dc:creator>
  <cp:lastModifiedBy>AMPS</cp:lastModifiedBy>
  <cp:revision>11</cp:revision>
  <dcterms:created xsi:type="dcterms:W3CDTF">2023-02-08T12:29:12Z</dcterms:created>
  <dcterms:modified xsi:type="dcterms:W3CDTF">2023-02-09T14:31:46Z</dcterms:modified>
</cp:coreProperties>
</file>